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5" r:id="rId3"/>
    <p:sldId id="28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07E"/>
    <a:srgbClr val="0B0096"/>
    <a:srgbClr val="0C00A8"/>
    <a:srgbClr val="1F0787"/>
    <a:srgbClr val="290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89535" autoAdjust="0"/>
  </p:normalViewPr>
  <p:slideViewPr>
    <p:cSldViewPr snapToGrid="0" snapToObjects="1">
      <p:cViewPr varScale="1">
        <p:scale>
          <a:sx n="109" d="100"/>
          <a:sy n="109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31B9-B919-4914-AEFF-8446CE0D5685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B334-C96C-48F3-BC07-4F0511E9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B334-C96C-48F3-BC07-4F0511E9A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548-09C3-41D1-8CA2-D79A0ED38390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2FF-78E6-49BE-99E1-C1DDA4910C2A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8C2-A039-42FE-B549-5F114ECC7CD0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5E6A-BBDC-46D4-B1D7-272B6DD028EB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9864686-AF60-7548-BC6D-510CDE9DC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3BD9-533F-4599-A58C-70B60A83BF9C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A8B-34FB-4FC7-AA83-858CA1F7DEE7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EDD3-BA70-48FB-937C-5FD378A0D64F}" type="datetime1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D18-28A7-4029-834C-E5A397AA0D5E}" type="datetime1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337-BE3E-4095-B0FF-A3BBBF473F9D}" type="datetime1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7612-0812-4FAD-A2AE-1358BD19815D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A03-AD2D-4D2F-B26D-51B639461E58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9772-4320-433B-AC1F-A0A822ED8303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4686-AF60-7548-BC6D-510CDE9D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1539602"/>
            <a:ext cx="9144000" cy="25534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GROUNDWATER AQUIFER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CHARACTERIZATION USING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GEOPHYSICAL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66063"/>
            <a:ext cx="6400800" cy="76417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Sherif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Hanafy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7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Abstract </a:t>
            </a:r>
            <a:r>
              <a:rPr lang="en-US" b="1" dirty="0"/>
              <a:t>ID: 143 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50" y="0"/>
            <a:ext cx="862149" cy="83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51522" y="756555"/>
            <a:ext cx="862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KAUST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6559" y="6581783"/>
            <a:ext cx="2377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SAGEEP 2013, </a:t>
            </a:r>
            <a:r>
              <a:rPr lang="en-US" sz="1200" b="1" dirty="0" err="1" smtClean="0"/>
              <a:t>Tus</a:t>
            </a:r>
            <a:r>
              <a:rPr lang="en-US" sz="1200" b="1" dirty="0" smtClean="0"/>
              <a:t>. 19 March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72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63772"/>
            <a:ext cx="6362700" cy="64523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73117"/>
            <a:ext cx="8356600" cy="2653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characterize the shallow subsurface at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Wadi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Qudaid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its water storage and reuse potential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Seismic Method</a:t>
            </a:r>
          </a:p>
          <a:p>
            <a:pPr lvl="2"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Traveltime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tomography</a:t>
            </a:r>
          </a:p>
          <a:p>
            <a:pPr lvl="2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arrival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waveform inversion (EWI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</a:t>
            </a: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Electric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18" y="4282309"/>
            <a:ext cx="1382692" cy="16915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27" y="3937015"/>
            <a:ext cx="2790341" cy="24975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3209974" y="4197701"/>
            <a:ext cx="1505953" cy="1104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96326" y="5386081"/>
            <a:ext cx="1505953" cy="631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258300" cy="8048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Summery of Results</a:t>
            </a:r>
            <a:endParaRPr 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686-AF60-7548-BC6D-510CDE9DC759}" type="slidenum">
              <a:rPr lang="en-US" smtClean="0"/>
              <a:t>3</a:t>
            </a:fld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" y="1111946"/>
            <a:ext cx="8815526" cy="54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8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16509</TotalTime>
  <Words>57</Words>
  <Application>Microsoft Office PowerPoint</Application>
  <PresentationFormat>On-screen Show (4:3)</PresentationFormat>
  <Paragraphs>15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GROUNDWATER AQUIFER CHARACTERIZATION USING GEOPHYSICAL  METHODS</vt:lpstr>
      <vt:lpstr>Motivation</vt:lpstr>
      <vt:lpstr>Summery of Results</vt:lpstr>
    </vt:vector>
  </TitlesOfParts>
  <Company>KAUST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Arrival Waveform Inversion with Attenuation Correction</dc:title>
  <dc:creator>Han Yu</dc:creator>
  <cp:lastModifiedBy>user</cp:lastModifiedBy>
  <cp:revision>532</cp:revision>
  <cp:lastPrinted>2012-12-29T10:32:45Z</cp:lastPrinted>
  <dcterms:created xsi:type="dcterms:W3CDTF">2012-12-29T09:55:30Z</dcterms:created>
  <dcterms:modified xsi:type="dcterms:W3CDTF">2013-03-15T12:49:34Z</dcterms:modified>
</cp:coreProperties>
</file>