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theme/theme21.xml" ContentType="application/vnd.openxmlformats-officedocument.theme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theme/theme22.xml" ContentType="application/vnd.openxmlformats-officedocument.theme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theme/theme23.xml" ContentType="application/vnd.openxmlformats-officedocument.theme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theme/theme24.xml" ContentType="application/vnd.openxmlformats-officedocument.theme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theme/theme25.xml" ContentType="application/vnd.openxmlformats-officedocument.theme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theme/theme26.xml" ContentType="application/vnd.openxmlformats-officedocument.theme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theme/theme27.xml" ContentType="application/vnd.openxmlformats-officedocument.theme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slideLayouts/slideLayout308.xml" ContentType="application/vnd.openxmlformats-officedocument.presentationml.slideLayout+xml"/>
  <Override PartName="/ppt/theme/theme28.xml" ContentType="application/vnd.openxmlformats-officedocument.theme+xml"/>
  <Override PartName="/ppt/slideLayouts/slideLayout309.xml" ContentType="application/vnd.openxmlformats-officedocument.presentationml.slideLayout+xml"/>
  <Override PartName="/ppt/slideLayouts/slideLayout310.xml" ContentType="application/vnd.openxmlformats-officedocument.presentationml.slideLayout+xml"/>
  <Override PartName="/ppt/slideLayouts/slideLayout311.xml" ContentType="application/vnd.openxmlformats-officedocument.presentationml.slideLayout+xml"/>
  <Override PartName="/ppt/slideLayouts/slideLayout312.xml" ContentType="application/vnd.openxmlformats-officedocument.presentationml.slideLayout+xml"/>
  <Override PartName="/ppt/slideLayouts/slideLayout313.xml" ContentType="application/vnd.openxmlformats-officedocument.presentationml.slideLayout+xml"/>
  <Override PartName="/ppt/slideLayouts/slideLayout314.xml" ContentType="application/vnd.openxmlformats-officedocument.presentationml.slideLayout+xml"/>
  <Override PartName="/ppt/slideLayouts/slideLayout315.xml" ContentType="application/vnd.openxmlformats-officedocument.presentationml.slideLayout+xml"/>
  <Override PartName="/ppt/slideLayouts/slideLayout316.xml" ContentType="application/vnd.openxmlformats-officedocument.presentationml.slideLayout+xml"/>
  <Override PartName="/ppt/slideLayouts/slideLayout317.xml" ContentType="application/vnd.openxmlformats-officedocument.presentationml.slideLayout+xml"/>
  <Override PartName="/ppt/slideLayouts/slideLayout318.xml" ContentType="application/vnd.openxmlformats-officedocument.presentationml.slideLayout+xml"/>
  <Override PartName="/ppt/slideLayouts/slideLayout319.xml" ContentType="application/vnd.openxmlformats-officedocument.presentationml.slideLayout+xml"/>
  <Override PartName="/ppt/theme/theme29.xml" ContentType="application/vnd.openxmlformats-officedocument.theme+xml"/>
  <Override PartName="/ppt/slideLayouts/slideLayout320.xml" ContentType="application/vnd.openxmlformats-officedocument.presentationml.slideLayout+xml"/>
  <Override PartName="/ppt/slideLayouts/slideLayout321.xml" ContentType="application/vnd.openxmlformats-officedocument.presentationml.slideLayout+xml"/>
  <Override PartName="/ppt/slideLayouts/slideLayout322.xml" ContentType="application/vnd.openxmlformats-officedocument.presentationml.slideLayout+xml"/>
  <Override PartName="/ppt/slideLayouts/slideLayout323.xml" ContentType="application/vnd.openxmlformats-officedocument.presentationml.slideLayout+xml"/>
  <Override PartName="/ppt/slideLayouts/slideLayout324.xml" ContentType="application/vnd.openxmlformats-officedocument.presentationml.slideLayout+xml"/>
  <Override PartName="/ppt/slideLayouts/slideLayout325.xml" ContentType="application/vnd.openxmlformats-officedocument.presentationml.slideLayout+xml"/>
  <Override PartName="/ppt/slideLayouts/slideLayout326.xml" ContentType="application/vnd.openxmlformats-officedocument.presentationml.slideLayout+xml"/>
  <Override PartName="/ppt/slideLayouts/slideLayout327.xml" ContentType="application/vnd.openxmlformats-officedocument.presentationml.slideLayout+xml"/>
  <Override PartName="/ppt/slideLayouts/slideLayout328.xml" ContentType="application/vnd.openxmlformats-officedocument.presentationml.slideLayout+xml"/>
  <Override PartName="/ppt/slideLayouts/slideLayout329.xml" ContentType="application/vnd.openxmlformats-officedocument.presentationml.slideLayout+xml"/>
  <Override PartName="/ppt/slideLayouts/slideLayout330.xml" ContentType="application/vnd.openxmlformats-officedocument.presentationml.slideLayout+xml"/>
  <Override PartName="/ppt/theme/theme30.xml" ContentType="application/vnd.openxmlformats-officedocument.theme+xml"/>
  <Override PartName="/ppt/slideLayouts/slideLayout331.xml" ContentType="application/vnd.openxmlformats-officedocument.presentationml.slideLayout+xml"/>
  <Override PartName="/ppt/slideLayouts/slideLayout332.xml" ContentType="application/vnd.openxmlformats-officedocument.presentationml.slideLayout+xml"/>
  <Override PartName="/ppt/slideLayouts/slideLayout333.xml" ContentType="application/vnd.openxmlformats-officedocument.presentationml.slideLayout+xml"/>
  <Override PartName="/ppt/slideLayouts/slideLayout334.xml" ContentType="application/vnd.openxmlformats-officedocument.presentationml.slideLayout+xml"/>
  <Override PartName="/ppt/slideLayouts/slideLayout335.xml" ContentType="application/vnd.openxmlformats-officedocument.presentationml.slideLayout+xml"/>
  <Override PartName="/ppt/slideLayouts/slideLayout336.xml" ContentType="application/vnd.openxmlformats-officedocument.presentationml.slideLayout+xml"/>
  <Override PartName="/ppt/slideLayouts/slideLayout337.xml" ContentType="application/vnd.openxmlformats-officedocument.presentationml.slideLayout+xml"/>
  <Override PartName="/ppt/slideLayouts/slideLayout338.xml" ContentType="application/vnd.openxmlformats-officedocument.presentationml.slideLayout+xml"/>
  <Override PartName="/ppt/slideLayouts/slideLayout339.xml" ContentType="application/vnd.openxmlformats-officedocument.presentationml.slideLayout+xml"/>
  <Override PartName="/ppt/slideLayouts/slideLayout340.xml" ContentType="application/vnd.openxmlformats-officedocument.presentationml.slideLayout+xml"/>
  <Override PartName="/ppt/slideLayouts/slideLayout341.xml" ContentType="application/vnd.openxmlformats-officedocument.presentationml.slideLayout+xml"/>
  <Override PartName="/ppt/theme/theme31.xml" ContentType="application/vnd.openxmlformats-officedocument.theme+xml"/>
  <Override PartName="/ppt/slideLayouts/slideLayout342.xml" ContentType="application/vnd.openxmlformats-officedocument.presentationml.slideLayout+xml"/>
  <Override PartName="/ppt/slideLayouts/slideLayout343.xml" ContentType="application/vnd.openxmlformats-officedocument.presentationml.slideLayout+xml"/>
  <Override PartName="/ppt/slideLayouts/slideLayout344.xml" ContentType="application/vnd.openxmlformats-officedocument.presentationml.slideLayout+xml"/>
  <Override PartName="/ppt/slideLayouts/slideLayout345.xml" ContentType="application/vnd.openxmlformats-officedocument.presentationml.slideLayout+xml"/>
  <Override PartName="/ppt/slideLayouts/slideLayout346.xml" ContentType="application/vnd.openxmlformats-officedocument.presentationml.slideLayout+xml"/>
  <Override PartName="/ppt/slideLayouts/slideLayout347.xml" ContentType="application/vnd.openxmlformats-officedocument.presentationml.slideLayout+xml"/>
  <Override PartName="/ppt/slideLayouts/slideLayout348.xml" ContentType="application/vnd.openxmlformats-officedocument.presentationml.slideLayout+xml"/>
  <Override PartName="/ppt/slideLayouts/slideLayout349.xml" ContentType="application/vnd.openxmlformats-officedocument.presentationml.slideLayout+xml"/>
  <Override PartName="/ppt/slideLayouts/slideLayout350.xml" ContentType="application/vnd.openxmlformats-officedocument.presentationml.slideLayout+xml"/>
  <Override PartName="/ppt/slideLayouts/slideLayout351.xml" ContentType="application/vnd.openxmlformats-officedocument.presentationml.slideLayout+xml"/>
  <Override PartName="/ppt/slideLayouts/slideLayout352.xml" ContentType="application/vnd.openxmlformats-officedocument.presentationml.slideLayout+xml"/>
  <Override PartName="/ppt/theme/theme32.xml" ContentType="application/vnd.openxmlformats-officedocument.theme+xml"/>
  <Override PartName="/ppt/slideLayouts/slideLayout353.xml" ContentType="application/vnd.openxmlformats-officedocument.presentationml.slideLayout+xml"/>
  <Override PartName="/ppt/slideLayouts/slideLayout354.xml" ContentType="application/vnd.openxmlformats-officedocument.presentationml.slideLayout+xml"/>
  <Override PartName="/ppt/slideLayouts/slideLayout355.xml" ContentType="application/vnd.openxmlformats-officedocument.presentationml.slideLayout+xml"/>
  <Override PartName="/ppt/slideLayouts/slideLayout356.xml" ContentType="application/vnd.openxmlformats-officedocument.presentationml.slideLayout+xml"/>
  <Override PartName="/ppt/slideLayouts/slideLayout357.xml" ContentType="application/vnd.openxmlformats-officedocument.presentationml.slideLayout+xml"/>
  <Override PartName="/ppt/slideLayouts/slideLayout358.xml" ContentType="application/vnd.openxmlformats-officedocument.presentationml.slideLayout+xml"/>
  <Override PartName="/ppt/slideLayouts/slideLayout359.xml" ContentType="application/vnd.openxmlformats-officedocument.presentationml.slideLayout+xml"/>
  <Override PartName="/ppt/slideLayouts/slideLayout360.xml" ContentType="application/vnd.openxmlformats-officedocument.presentationml.slideLayout+xml"/>
  <Override PartName="/ppt/slideLayouts/slideLayout361.xml" ContentType="application/vnd.openxmlformats-officedocument.presentationml.slideLayout+xml"/>
  <Override PartName="/ppt/slideLayouts/slideLayout362.xml" ContentType="application/vnd.openxmlformats-officedocument.presentationml.slideLayout+xml"/>
  <Override PartName="/ppt/slideLayouts/slideLayout363.xml" ContentType="application/vnd.openxmlformats-officedocument.presentationml.slideLayout+xml"/>
  <Override PartName="/ppt/theme/theme33.xml" ContentType="application/vnd.openxmlformats-officedocument.theme+xml"/>
  <Override PartName="/ppt/slideLayouts/slideLayout364.xml" ContentType="application/vnd.openxmlformats-officedocument.presentationml.slideLayout+xml"/>
  <Override PartName="/ppt/slideLayouts/slideLayout365.xml" ContentType="application/vnd.openxmlformats-officedocument.presentationml.slideLayout+xml"/>
  <Override PartName="/ppt/slideLayouts/slideLayout366.xml" ContentType="application/vnd.openxmlformats-officedocument.presentationml.slideLayout+xml"/>
  <Override PartName="/ppt/slideLayouts/slideLayout367.xml" ContentType="application/vnd.openxmlformats-officedocument.presentationml.slideLayout+xml"/>
  <Override PartName="/ppt/slideLayouts/slideLayout368.xml" ContentType="application/vnd.openxmlformats-officedocument.presentationml.slideLayout+xml"/>
  <Override PartName="/ppt/slideLayouts/slideLayout369.xml" ContentType="application/vnd.openxmlformats-officedocument.presentationml.slideLayout+xml"/>
  <Override PartName="/ppt/slideLayouts/slideLayout370.xml" ContentType="application/vnd.openxmlformats-officedocument.presentationml.slideLayout+xml"/>
  <Override PartName="/ppt/slideLayouts/slideLayout371.xml" ContentType="application/vnd.openxmlformats-officedocument.presentationml.slideLayout+xml"/>
  <Override PartName="/ppt/slideLayouts/slideLayout372.xml" ContentType="application/vnd.openxmlformats-officedocument.presentationml.slideLayout+xml"/>
  <Override PartName="/ppt/slideLayouts/slideLayout373.xml" ContentType="application/vnd.openxmlformats-officedocument.presentationml.slideLayout+xml"/>
  <Override PartName="/ppt/slideLayouts/slideLayout374.xml" ContentType="application/vnd.openxmlformats-officedocument.presentationml.slideLayout+xml"/>
  <Override PartName="/ppt/theme/theme34.xml" ContentType="application/vnd.openxmlformats-officedocument.theme+xml"/>
  <Override PartName="/ppt/slideLayouts/slideLayout375.xml" ContentType="application/vnd.openxmlformats-officedocument.presentationml.slideLayout+xml"/>
  <Override PartName="/ppt/slideLayouts/slideLayout376.xml" ContentType="application/vnd.openxmlformats-officedocument.presentationml.slideLayout+xml"/>
  <Override PartName="/ppt/slideLayouts/slideLayout377.xml" ContentType="application/vnd.openxmlformats-officedocument.presentationml.slideLayout+xml"/>
  <Override PartName="/ppt/slideLayouts/slideLayout378.xml" ContentType="application/vnd.openxmlformats-officedocument.presentationml.slideLayout+xml"/>
  <Override PartName="/ppt/slideLayouts/slideLayout379.xml" ContentType="application/vnd.openxmlformats-officedocument.presentationml.slideLayout+xml"/>
  <Override PartName="/ppt/slideLayouts/slideLayout380.xml" ContentType="application/vnd.openxmlformats-officedocument.presentationml.slideLayout+xml"/>
  <Override PartName="/ppt/slideLayouts/slideLayout381.xml" ContentType="application/vnd.openxmlformats-officedocument.presentationml.slideLayout+xml"/>
  <Override PartName="/ppt/slideLayouts/slideLayout382.xml" ContentType="application/vnd.openxmlformats-officedocument.presentationml.slideLayout+xml"/>
  <Override PartName="/ppt/slideLayouts/slideLayout383.xml" ContentType="application/vnd.openxmlformats-officedocument.presentationml.slideLayout+xml"/>
  <Override PartName="/ppt/slideLayouts/slideLayout384.xml" ContentType="application/vnd.openxmlformats-officedocument.presentationml.slideLayout+xml"/>
  <Override PartName="/ppt/slideLayouts/slideLayout385.xml" ContentType="application/vnd.openxmlformats-officedocument.presentationml.slideLayout+xml"/>
  <Override PartName="/ppt/theme/theme35.xml" ContentType="application/vnd.openxmlformats-officedocument.theme+xml"/>
  <Override PartName="/ppt/theme/theme3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  <p:sldMasterId id="2147483662" r:id="rId15"/>
    <p:sldMasterId id="2147483663" r:id="rId16"/>
    <p:sldMasterId id="2147483664" r:id="rId17"/>
    <p:sldMasterId id="2147483665" r:id="rId18"/>
    <p:sldMasterId id="2147483666" r:id="rId19"/>
    <p:sldMasterId id="2147483667" r:id="rId20"/>
    <p:sldMasterId id="2147483668" r:id="rId21"/>
    <p:sldMasterId id="2147483669" r:id="rId22"/>
    <p:sldMasterId id="2147483670" r:id="rId23"/>
    <p:sldMasterId id="2147483671" r:id="rId24"/>
    <p:sldMasterId id="2147483672" r:id="rId25"/>
    <p:sldMasterId id="2147483673" r:id="rId26"/>
    <p:sldMasterId id="2147483674" r:id="rId27"/>
    <p:sldMasterId id="2147483675" r:id="rId28"/>
    <p:sldMasterId id="2147483676" r:id="rId29"/>
    <p:sldMasterId id="2147483677" r:id="rId30"/>
    <p:sldMasterId id="2147483678" r:id="rId31"/>
    <p:sldMasterId id="2147483679" r:id="rId32"/>
    <p:sldMasterId id="2147483680" r:id="rId33"/>
    <p:sldMasterId id="2147483681" r:id="rId34"/>
    <p:sldMasterId id="2147483682" r:id="rId35"/>
  </p:sldMasterIdLst>
  <p:notesMasterIdLst>
    <p:notesMasterId r:id="rId37"/>
  </p:notesMasterIdLst>
  <p:sldIdLst>
    <p:sldId id="336" r:id="rId36"/>
  </p:sldIdLst>
  <p:sldSz cx="10080625" cy="7559675"/>
  <p:notesSz cx="7772400" cy="10058400"/>
  <p:defaultTextStyle>
    <a:defPPr>
      <a:defRPr lang="en-GB"/>
    </a:defPPr>
    <a:lvl1pPr algn="ctr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ctr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ctr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ctr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ctr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FFFF"/>
    <a:srgbClr val="FF5050"/>
    <a:srgbClr val="CC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28" autoAdjust="0"/>
    <p:restoredTop sz="92980" autoAdjust="0"/>
  </p:normalViewPr>
  <p:slideViewPr>
    <p:cSldViewPr>
      <p:cViewPr varScale="1">
        <p:scale>
          <a:sx n="52" d="100"/>
          <a:sy n="52" d="100"/>
        </p:scale>
        <p:origin x="642" y="66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viewProps" Target="viewProps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Master" Target="slideMasters/slideMaster29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" Target="slides/slide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36866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6288" y="4776788"/>
            <a:ext cx="6216650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1036B6B-0468-430C-BB4E-9AA90DC91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43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77ADA-58C8-47FD-87DE-C4D35A4DB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6C7F8-327B-4260-9BF3-AAFFBA1F2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F3C06-DA7E-466C-AE10-BF9C37E79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600F3-97AF-4C62-9976-2D029CB9E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87987-F171-4D59-B9FE-160FC9A2B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0" y="2339975"/>
            <a:ext cx="3883025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2339975"/>
            <a:ext cx="3883025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7F172-055A-4766-ABB9-F854F4B5A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6405C-8816-4CB2-AA7F-3C1D4AF5D0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54D50-D057-4D3E-9FBD-2C023F38D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F827F-FBA2-4600-BCEE-677024B0D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EC373-E430-46CF-A102-5F81D87E5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66CB2-644C-4820-8BAA-9E743EE0C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DE8CB-C756-4CB9-B8F1-DD33643AF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6E26F-3C01-4B96-B489-F15BCE2BE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64375" y="717550"/>
            <a:ext cx="2114550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717550"/>
            <a:ext cx="6191250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3BEF0-E187-4ED5-908F-F9A34F4C5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2B142-D29D-4523-8003-91C9D52E8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0E63A-AAF0-4F1C-9BB4-1840F137B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97561-A943-42E7-9EF7-65382451C4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1984375"/>
            <a:ext cx="4062412" cy="4168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984375"/>
            <a:ext cx="4064000" cy="4168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2644-E2C7-492B-9614-BFD067328D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F74C8-1BB2-482A-A65B-19D32867D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A7159-C24B-48F0-879B-CA390ED00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330BD-468E-446F-8E65-055B22092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9F12C-E049-43C2-A236-40EF6A1EB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3BF69-D8C6-4D79-B0E0-B6A0C44C63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25155-BABA-4DDC-A660-F9850C792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C1784-60BC-40FF-B954-77C99D0C51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0900" y="554038"/>
            <a:ext cx="2159000" cy="5599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554038"/>
            <a:ext cx="6327775" cy="5599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FD271-DAF1-4DAE-A4D6-87B6402B9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E417C-91DC-4341-AE22-9C558CA86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6B763-304B-4588-BF0D-D7AD89A12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B9DA0-64E3-4EC5-84B1-A695AF9AE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1979613"/>
            <a:ext cx="4062412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979613"/>
            <a:ext cx="4064000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92F90-F8FE-45D8-B44A-CB09D8D6B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82AAF-E912-4766-B829-CDBFF5D33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07E5A-DABD-4584-B229-85FAE08A3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F2DBA-61BB-4042-A72C-74CA4C6A3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81225-551B-4791-B390-FB8272D45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37829-CB68-4BE0-BE75-89BBB11BD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617BB-600C-4D66-A723-DEAFE089D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DE32A-A07D-4B8A-9250-BBA1E8264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0413" y="720725"/>
            <a:ext cx="2068512" cy="57578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20725"/>
            <a:ext cx="6057900" cy="57578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0CA66-1D6F-4EFD-A512-100B006D6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D9489-63CD-43E8-8251-39CE33FB0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1ECB3-90DD-4FD6-A107-5D7A03E2B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C47C7-427F-456A-8B38-0BFBE4260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79613"/>
            <a:ext cx="4152900" cy="3778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979613"/>
            <a:ext cx="4152900" cy="3778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7B349-1F94-4608-BA3C-A5A8F6793D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20590-2120-489C-A32A-D0451E06C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87AA5-5A1B-4221-A2B8-2DD41BB9D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5ABA7-C812-4721-AC87-3B86CB92C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F3A56-1D83-4682-8180-6B9A0A062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C6A25-6DA0-42DE-AC8E-51013F560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4A82D-8EA6-4284-BCAB-48DC26A1F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CE5CC-10CE-410F-8D3E-DF4A012AA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0900" y="539750"/>
            <a:ext cx="2159000" cy="52181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539750"/>
            <a:ext cx="6327775" cy="52181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E7162-0E5B-45A5-8F0D-73E187474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2547D-82DE-46A2-BD3B-D83A23115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EBD66-F0E9-4419-A575-E80928F38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7E391-FFBC-4603-8746-042D023DA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FAD0E-B0F6-443C-AC8C-B54743E19B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AAC64-35F2-401F-B8D6-48565203F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9B115-7117-4E60-9598-9DDFF0B61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79613"/>
            <a:ext cx="4349750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2875" y="1979613"/>
            <a:ext cx="4351338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74FE9-7B6E-46E5-8466-E91A281AD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88924-7BDF-47AC-87D5-F3AD0ABF5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D77F8-71F3-4539-9B1C-CDC9E284A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9CEC3-339E-4872-8AF1-F62B67301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F76C6-3466-461D-9CDD-FD2C2A3CB4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45A42-3E41-4B59-8497-B4AFCC7F5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C01FA-8BA3-4925-8CAB-8B6D13EB4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DB121-CDB7-4912-8807-593C9A908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EB00B-40C7-46FB-B93B-883BF6236E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3990975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68475"/>
            <a:ext cx="3990975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37786-BDA5-4E52-B42F-C416A1926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DCACC-A2C5-4F6B-B50D-57583133C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3E0AA-7D74-4C94-9525-55713910F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0AC92-18DC-4B28-8E4A-A63ACE8446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E905C-575B-42E3-96F1-0E74F72FD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05531-1071-4008-A778-651E8908F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13CA0-0B1A-4B43-B70C-BFDE94783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0910D-342E-4EE1-8213-6AEDFFB6E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0663" y="301625"/>
            <a:ext cx="2068512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363" y="301625"/>
            <a:ext cx="6057900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DA881-40A9-4F52-B448-F7AD53C02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61548-2763-412B-9423-2315C23B8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55BC0-9D4A-442F-8859-304F3A005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6D87E-5223-4130-8D04-E067EEF90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9613" y="1768475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2013" y="1768475"/>
            <a:ext cx="3811587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B2C34-1FEB-427C-BC9F-6C58C00A7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F05D3-08B9-44C1-8E90-2F0DEFCC6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0DFBD-3203-403E-A48C-1B870148A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D0276-6CFA-44AD-88DC-5776C58A8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D2070-9BF3-4C14-94C7-66A0C667A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D732B-DAC8-4DDD-96DF-CFF7BA543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FDA1F-171A-4283-9165-847786C62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1A795-BE26-4408-BFDD-52409A749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37488" y="301625"/>
            <a:ext cx="1952625" cy="5276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9613" y="301625"/>
            <a:ext cx="5705475" cy="5276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53DBD-6EB2-4C52-BD2F-2BEF534CF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0E335-6AAA-43B7-8971-D64D7787A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1578-A730-404D-A97D-7E762DB7DA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95DFF-424D-4D82-95B5-EC34D8FDA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F0CAD-0E9B-4166-AFA0-579CF5D12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7D7A8-D679-4817-B77D-893BF9D808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0B62D-5F03-4414-BB94-9E3C4E40E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284B0-209A-42A3-897A-4F3B60DEF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8034D-87CF-4320-88E4-76357B6BA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7DDC1-966C-4375-B1D5-F1FD894DC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016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9FFF1-DE3A-458D-A19A-F30902A0F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E1AB0-8A64-44F4-835F-D92A4ABE9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86572-465A-44C6-842B-5156B3CF8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9EBDA-4BA3-432C-9CB3-622217B7E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95448-6A91-4B13-931C-48E08C23A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32765-FF78-4C74-AE83-2D407BDB24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4A762-32D3-4B7B-BF89-A74D8CAEA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2160588"/>
            <a:ext cx="4062412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2160588"/>
            <a:ext cx="4064000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BE521-2230-4B4D-BC60-8CC115273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00371-09BC-413D-A38A-3DABE85F1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16621-5DDF-41AC-B0EE-5A6B7D8B2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D5B97-5B3F-4DCE-8AB9-5D2192437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878AC-D1F9-4EB0-BABA-B733083E9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4A2B3-F55C-4A61-8F70-FEB62D0B9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DFC29-F1E2-4635-971A-98460069B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1363" y="717550"/>
            <a:ext cx="2087562" cy="57610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8675" y="717550"/>
            <a:ext cx="6110288" cy="57610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35E4E-94CF-41C7-8AAA-EA35DBAA9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2169D-F446-4795-8624-A0903C26E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A0692-C81E-44E5-8DBF-37F3B6BD2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D99B5-8CC6-4982-AAFB-EDF7CE6C5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D3C89-F6F1-4303-A8CF-2E5475361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80E74-1D2E-4AAF-97C1-347F425600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3" y="1979613"/>
            <a:ext cx="4062412" cy="395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6975" y="1979613"/>
            <a:ext cx="4064000" cy="395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274A4-3122-4DA1-9F10-8C444722D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99DA0-0F4B-41D9-B752-DB69D5138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7AF37-7E85-44A8-84A2-B79DB61AF3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1BF21-1F6B-4DF1-9A82-A3139F5AA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386AB-135B-4CE6-B2DD-77206FA8E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59D50-73D9-4CF2-9D44-927EB9E98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7BD3D-7168-4DB3-A9E4-2C9CDDA30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5338" y="554038"/>
            <a:ext cx="2212975" cy="53832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554038"/>
            <a:ext cx="6489700" cy="53832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CEF67-2223-4A25-84EC-BF5D407FA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7361A-77C7-4F16-BF28-A2AA83EB8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7D765-803C-4713-875B-6BEC40D46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CA9E-C8F4-4A16-9745-C9D54C912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2DAAD-4BB2-4299-9871-AA23A3E2B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2052638"/>
            <a:ext cx="4062412" cy="395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2052638"/>
            <a:ext cx="4064000" cy="395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6FBEF-15C1-4356-929D-BEE466E18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7E499-26FE-4134-A127-8845A63C3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BB146-4820-4101-87B8-19CD4FABE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5E991-66E9-4BFC-95F6-1CC0446C5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F8C36-C377-41F8-A2FE-638A2D69C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016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303C5B-7DB5-4797-8E5B-433B5902A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16198-51F0-498E-A3A3-F5F35C701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7263" y="301625"/>
            <a:ext cx="2266950" cy="581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1625" cy="581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05603-5451-4E48-86FA-3592AD2F6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0900" y="588963"/>
            <a:ext cx="2159000" cy="54213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588963"/>
            <a:ext cx="6327775" cy="54213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FC9B0-872F-4601-92EF-767494CB15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A26EF-9DC4-4966-9514-F1202A492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8F8F0-C3BD-4C9C-9ED9-93418155A7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D1AF1-16FC-4673-A2AD-4A1BB9DA7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3" y="1979613"/>
            <a:ext cx="4062412" cy="395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6975" y="1979613"/>
            <a:ext cx="4064000" cy="395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3A81A-C025-487C-96E9-049749AB2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182DE-95B0-4DC2-9414-E2A900FBE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FF525-7545-4518-A9B4-1C14CAF61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A8919-CA19-4DED-B3D4-6B284F584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FAC9F-CD53-465E-8051-E249A25D0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19A24-2152-4F95-9091-B97912FCD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755BE-100A-452C-97C3-46E3351F0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44FD3-3D95-4A41-A698-8FEC54CED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5338" y="554038"/>
            <a:ext cx="2212975" cy="53832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554038"/>
            <a:ext cx="6489700" cy="53832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B92D9-68FD-40C1-8676-924A9B8EC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A8159-9AA6-4F5D-BA35-0B01BE5F1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B2816-CB25-4B04-BE69-66B0FCC0D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216BC-245A-4D6E-A0D3-FEE52BC62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3" y="1979613"/>
            <a:ext cx="4062412" cy="395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6975" y="1979613"/>
            <a:ext cx="4064000" cy="395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8D4A8-8569-42A0-ADA5-7111DD1F8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15670-AB6A-49DC-B476-CE7C5C995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CD280-9C83-41D4-8E57-D8BDE9768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E331D-8D47-4449-9303-F13CED84E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1C8F2-0903-4B84-9029-609CE38F0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CCBEF-BCE4-48C5-A84D-B431B914B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2281D-0513-4DA2-A092-46801D479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931F6-41D9-40E3-A8CC-7602F3D57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5338" y="554038"/>
            <a:ext cx="2212975" cy="53832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554038"/>
            <a:ext cx="6489700" cy="53832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4B47D-85EB-473E-AB75-1C56FC901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333A4-E68C-4858-B5DE-58D10E61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30C74-DC49-4256-91B6-5DBCA9D16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AB91D-FBF6-4983-B471-CCF8ED340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2160588"/>
            <a:ext cx="4062412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2160588"/>
            <a:ext cx="4064000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542B5-AC3A-4C1D-B58D-9E292A8F8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85A5A-703A-49AF-B856-2D15FC680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EF879-3750-4587-BAE6-66D80DCED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78AD5-8B00-4D0D-8CAE-BF95BE40C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44738-3CF7-4D98-AFF0-DCFDCD70C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4719A-D8FB-4BBF-A6E3-716674BDC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32994-8AC2-49E1-8390-CC448E3F99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DB90C-D1E1-4CC8-8E72-E3B4F2509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1363" y="717550"/>
            <a:ext cx="2087562" cy="57610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8675" y="717550"/>
            <a:ext cx="6110288" cy="57610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04225-5F82-4334-A240-0357C5294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94AF0-ACE0-4981-9BD1-E49ACB750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B3615-DA83-48ED-807C-35923E3A1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C45D4-C97D-4466-8D3C-FB27FAB78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2160588"/>
            <a:ext cx="4062412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2160588"/>
            <a:ext cx="4064000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D47CC-E3A0-416F-A48F-2A48215E5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A2B2B-D0AF-4FEB-9665-CCC978488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04987-29D6-4B87-AE92-30CB3F807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6A40C-3C7C-4959-9F10-1770056A7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F00CF-1514-49FF-AF6B-670533126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624C4-72B0-4C6B-901D-E6F5AC6D3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547B0-5BDA-4143-B051-A42E0CA29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2DFB8-F905-45D3-B179-6831CB2FE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1363" y="717550"/>
            <a:ext cx="2087562" cy="57610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8675" y="717550"/>
            <a:ext cx="6110288" cy="57610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66D71-36B7-43E1-AC16-93CCBDF6B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6EEB3-1686-42E2-A349-049E22511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77438-B433-4E9F-BA56-DAA5DFEA5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8C277-017B-41F2-9334-2EFD8CF90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2052638"/>
            <a:ext cx="4062412" cy="395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2052638"/>
            <a:ext cx="4064000" cy="395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8764E-EEF4-4535-82C1-20A157760E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945E5-72AE-45E1-B747-C87CC3228A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DE079-4206-496C-9876-6855FC88BF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79452-0FB7-44CF-A760-911144D5E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13FB4-F27F-4650-B971-B1920ACF0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2A145-3506-48CC-B955-514B4A37A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016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3B8AB-C268-407F-9C5D-D8B352770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C8317-B2FF-4CB9-967D-D95A32DD15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0900" y="588963"/>
            <a:ext cx="2159000" cy="54213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588963"/>
            <a:ext cx="6327775" cy="54213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384F9-D4ED-41D1-9FED-78504EE1D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78D80-7FED-41B9-A6DD-F7E9BE16E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069AC-5447-4EB2-906C-083955955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E29E4-4B8B-4368-B728-8D110B098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2057400"/>
            <a:ext cx="445770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2057400"/>
            <a:ext cx="4459287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F4AE0-B258-4D25-81CA-E3F592AE5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58174-3770-4569-9CA8-DDC9744F8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81ADC-CD7C-4EF7-B104-9DDF46F3B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A4E9F-1F38-48DE-94E4-6E85FC6F0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B9CB-84B5-4A46-9DCC-97A01C4E83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B355C-B749-4CCF-854A-E67431601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016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28751-0DC1-428A-9FA3-FE916FE30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07D1-2674-404A-A022-120EEB518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5687A-976A-43F2-94FF-38860BD67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A5BA7-254A-4F81-AE18-02F91D62E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1485A-E961-42D7-BE16-AE412AA01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095FE-5EA2-4249-9F07-20780CF0F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D7126-B36C-4A95-8B41-019D9C0B29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0" y="1547589"/>
            <a:ext cx="10080625" cy="0"/>
          </a:xfrm>
          <a:prstGeom prst="line">
            <a:avLst/>
          </a:prstGeom>
          <a:solidFill>
            <a:srgbClr val="00B8FF"/>
          </a:solidFill>
          <a:ln w="101600" cap="flat" cmpd="thickThin" algn="ctr">
            <a:solidFill>
              <a:srgbClr val="CC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2519363"/>
            <a:ext cx="4440238" cy="4237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388" y="2519363"/>
            <a:ext cx="4441825" cy="4237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A32A5-3DF1-4FF9-AB0A-04A99941A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4460-7FD5-4D58-BA3F-55428D291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06FAD-EF52-45C7-86FB-88BC3E4A1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1BF24-A7EC-418A-8966-3E131C852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732E4-39B3-4EC4-9123-0A7D699AE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1D0F3-745D-4BA6-8547-2FE87CC81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9A51A-EB69-4992-BBD0-E6FBF7145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80288" y="373063"/>
            <a:ext cx="2338387" cy="63833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363" y="373063"/>
            <a:ext cx="6867525" cy="63833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DDAAC-A6C3-48BC-97D8-82F4EA19E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0B82B-58AA-4535-BD02-7AD838A49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FCC0F-6EA9-4C78-9E85-889F46C1D5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353D8-2126-4A41-8453-E6E0D8333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265F5-76DC-4DAD-8601-30D3CB27E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170DC-0CDC-4E80-B174-909A71A0D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0475" y="2128838"/>
            <a:ext cx="4079875" cy="4168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50" y="2128838"/>
            <a:ext cx="4081463" cy="4168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9D8A1-260B-4521-B5AE-53F959D51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4A5E3-0D4E-46A0-AFDA-42E4C0DEB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55976-E4B0-490F-8246-517D88EDC4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AC164-54D6-4FC6-982A-C81A1FCCD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06B28-EABE-4D54-921C-C0B21691CF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10360-0057-40D0-8D5A-CCC4F67CA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F0F78-1593-4860-88FB-9BE14C6BE2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7125" y="661988"/>
            <a:ext cx="2168525" cy="5635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1550" y="661988"/>
            <a:ext cx="6353175" cy="5635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17A21-41C1-49E2-A720-C74C08C097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B7E68-3408-45AD-8F8C-05A9177A59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66422-A59D-48DB-8395-4E8F96F41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FFC44-DE55-441E-9569-32EE58F6A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98CC8-1294-4833-AE92-C7FEA60FF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768475"/>
            <a:ext cx="4332288" cy="5068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4438" y="1768475"/>
            <a:ext cx="4333875" cy="5068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5604-506E-48A0-80EF-3A430E4D5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E71DB-2C5B-45DF-9DA7-393E41F4E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6886F-9ED4-4049-BA1B-8812365771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47547-E066-4C4F-A0FB-621FC9675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7F6E7-8082-44DF-8EEF-EDE67438CB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145AA-989E-44B9-BFEC-5C6C182E0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C7057-5484-4F68-AD6B-2CD872724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54863" y="539750"/>
            <a:ext cx="2203450" cy="6297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539750"/>
            <a:ext cx="6462713" cy="6297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322E-01FD-4F21-B869-5F5A7ECB9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EEA69-66FE-431F-8F70-178071FDF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016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142875"/>
            <a:ext cx="2266950" cy="6613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142875"/>
            <a:ext cx="6650037" cy="6613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21A37-2906-4EAC-8450-5B89AF0D9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EF36A-7FAE-4593-9DC8-16312C9A2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FA79D-64CE-4F20-9619-75C693BD3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B32A6-AEAF-4B78-8FFE-1C4AD693D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912938"/>
            <a:ext cx="42608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0950" y="1912938"/>
            <a:ext cx="42608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C16FF-BB3B-4533-852E-88DA123DB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BD2-926C-4818-A05C-D2CD7D9FA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794B2-3AB8-4E6F-8D19-C9598D8ED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3765A-FE0F-4040-9DCD-26495F950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8B39F-2AB0-43CC-A93B-8FD136F62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016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66B27-C487-4245-A0DC-C305B2F90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2991C-E7AE-45E7-A21F-03AED0593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BAA2E-0FC7-4092-BDA4-1303CE6FC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481013"/>
            <a:ext cx="2266950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481013"/>
            <a:ext cx="6650037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C8732-9AB1-4D3B-8398-3080B4834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463EF-8F8E-40F1-BC80-AB9328425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74E50-5A5C-4C52-8DE0-CA99F3A3CA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292E3-D837-43ED-AE64-BE8A4FD34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792163"/>
            <a:ext cx="4457700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792163"/>
            <a:ext cx="4459287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26B0E-5382-4C37-B22A-B5B5F4DD3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7F795-0C56-4999-985B-52C03AD68B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C3116-9B8C-4825-8F0C-F6FF2C94D6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A96AC-2E76-482B-BB98-E7A7FD8EE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9FEA6-BBEF-4991-9032-E15794449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564F-B30C-45DD-8CDB-52407F1DD3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86EE7-E5FB-42FE-8AAC-346EB34B4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13669-4D9B-472B-9600-415BF6373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792163"/>
            <a:ext cx="2266950" cy="6694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792163"/>
            <a:ext cx="6650037" cy="6694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90B1C-FB42-40FA-B4E4-16F0A9CA2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F0EFF-F7E2-47E5-B251-51BE299772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34E4E-C5EA-4542-9039-07FDA7DA5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081FA-67B0-4A0E-9B31-755D1D12B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C88B3-4020-4AFE-A068-0B52F19FE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58AAB-85EC-4D4F-8AEB-2F9FD259C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2FF78-F44A-4305-AB24-038238063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FA38B-052E-48FD-9C8F-3D23DF5334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2A837-D48F-4DBB-914D-CC75C52A2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F63E2-CCED-4E3B-BE5A-0AAD20E62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016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387D5-1C4C-4EC2-BB2F-E8257194F9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95CAB-9915-4921-9BBA-0BB0FCB67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F138E-2C87-4662-9283-8227659FC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A3FCC-1D99-4D97-8B05-343C96DED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C8321-AB3C-4B72-ACFC-779753519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9F711-C968-43AD-A2A4-6C01BEB4C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08324-8AD6-4835-9D54-B03931987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CD416-62B2-450C-ABD5-525BCCA97E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9CE81-D987-4C3F-A546-CE5AB2497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A2898-17F8-472B-A138-E188AA6EF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89E8F-1F4F-4CC9-92BC-A178237D5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1B59F-E0D0-408A-B39B-AE5B4CCB1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AF5B5-D943-4FA0-9649-E067E6BA3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CF873-755B-49FF-B42C-493531044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1A9D9-B135-4F20-B464-493083D51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380B5-21F2-43B4-BF93-CAE8A2F53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F56FA-4CC0-483B-B2CA-10156476C9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AB046-7A07-4364-B05D-7A41CD877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2160588"/>
            <a:ext cx="4457700" cy="459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2160588"/>
            <a:ext cx="4459287" cy="459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188BD-7CB4-4807-B9C8-D3B613D43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E2BAE-E9FF-410B-AC41-94A590770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56142-49FA-4E4B-B493-6FE310DC1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4558F-0E22-47E2-B436-C38B05C82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1990C-26BF-4154-A11A-02D39FF3A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35D33-18CA-4534-B856-9664C37DB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53E60-9326-4EB1-AFBB-6931D2BE4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E1054-080A-4543-868A-3535ABC52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6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6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745E4-32DE-4603-BAB2-3CA95E314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4C54F-7F09-4509-9951-87D3AE049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44BF5-FFA6-47EE-8417-FCE930181F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CAB95-1ED5-45C1-A489-B6D014FF3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81E87-434B-4892-B237-AA4881F11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15AF4-2B7D-4147-8B8B-6857CA83D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3EC4E-E250-4122-90E7-82BD69190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F343F-F841-40C8-A7CE-543B1EAE7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43D84-7ECB-43BF-A9C6-0240CF428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A050F-5A7B-42A2-906A-F69C9E192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5EB20-A52A-456B-BBCE-B235EE67E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4DEEB-186A-4921-859A-7F08A5BCB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4678E-C354-49B1-B328-236382482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7F09F-C289-4CAE-9929-84A03EF56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23628-22D9-442E-86BA-D2CCA7E962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805A3-EA91-4414-B2C2-B7D090348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F38E1-B309-4928-BEB4-F59058098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0FD9B-0BCC-4FDC-990B-983C5320F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130FD-8E6E-43E1-B27A-8AAA1D2DE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4FB9C-A5A4-4885-B0E2-D3899CABFC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F6219-84C3-49FE-97E7-B4E3EDD2B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C30D0-7693-4318-B0BF-0CE0054DB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BC709-B81F-483E-B8A9-BC1B9AF87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0D8F2-8F0A-4211-AE43-D97EED077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F9983-5786-427B-B509-895140AE4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ED148-3F91-4F34-A97A-360F9339E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04E92-C8E1-4F62-BACE-69D38C05D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D3D5F-160D-41A9-B7F2-28D7FD90B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ABD75-2C69-4509-8A92-A2557675A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016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6868C-FC8A-4247-8558-C3B5BBC940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557B5-36C6-42D7-837C-4E2E602D55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36550"/>
            <a:ext cx="2266950" cy="59610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36550"/>
            <a:ext cx="6650037" cy="59610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0998D-194C-47B4-980E-3DFFD255AA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BA30B-0A20-4F79-AA92-3F0F4B03A2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67E14-1201-45AD-AEFB-4E17A9DAB2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BAEFA-21D0-4607-8AE2-62C2F7671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2C48C-DC37-41B1-83B5-94740E709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35351-7F49-4A8A-B78A-AA7447F5E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8163C-D850-453A-909A-F4B2E3FD29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ED47B-57B7-4E80-B854-BA581EE75A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67A9B-56AE-48C5-ACDA-C97193DB3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1AA71-8B8C-4BFD-8F12-0B84DE039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016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1AE83-6541-404F-A1AD-086A8317D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AFD43-D58B-44F3-BC57-1CDC87BC2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36550"/>
            <a:ext cx="2266950" cy="59610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36550"/>
            <a:ext cx="6650037" cy="59610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E7F03-77BF-4C1A-A553-D241729CF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FA09-6B4C-40CD-851D-2B1D4C24B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F78CA-83FE-4711-ABF5-46B1A026F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8D0F4-3891-4AD0-87C4-C4CD1A0E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52BE0-14CC-4DB0-9917-C9C7CB0EA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BBF71-51C8-4EA5-AF2D-CF4334A06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760F2-B41C-4988-ADF9-393C111C3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94062-4CC4-465F-B73E-EF8BC80B5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90B09-8C66-44A0-991D-6C9308C5A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9584A-9987-471E-A1AE-6F1468A491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016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02620-E005-4724-A8D8-BDBCEB9255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59F91-C733-4106-B477-11CCAD4FC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36550"/>
            <a:ext cx="2266950" cy="59610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36550"/>
            <a:ext cx="6650037" cy="59610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C6C77-A88B-4E72-8955-8313D2097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FA6E1-8F55-492F-855E-93D2CB143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C9138-1A34-47A0-A2A8-556C9F682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52159-4D4B-4362-BA6B-DD6BA74C3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AC27B-35F7-4807-8183-553CD75CC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792163"/>
            <a:ext cx="4457700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792163"/>
            <a:ext cx="4459287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B22EF-CCBB-475F-A619-1ED394C51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D3A13-2BBF-4F45-8622-75EAAA0DF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62476-4E7E-488C-814F-49185811F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8A0ED-8BF5-4512-A744-FCB6B4715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384BF-E581-4828-AA2D-F3F75D1D1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tIns="28224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D4951-ABCB-4936-A473-1037C0AE6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475A2-2D67-49D3-937B-92CB033E4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792163"/>
            <a:ext cx="2266950" cy="6694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792163"/>
            <a:ext cx="6650037" cy="6694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B71D9-8955-49DB-921F-7CD07689F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9.xml"/><Relationship Id="rId3" Type="http://schemas.openxmlformats.org/officeDocument/2006/relationships/slideLayout" Target="../slideLayouts/slideLayout234.xml"/><Relationship Id="rId7" Type="http://schemas.openxmlformats.org/officeDocument/2006/relationships/slideLayout" Target="../slideLayouts/slideLayout238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33.xml"/><Relationship Id="rId1" Type="http://schemas.openxmlformats.org/officeDocument/2006/relationships/slideLayout" Target="../slideLayouts/slideLayout232.xml"/><Relationship Id="rId6" Type="http://schemas.openxmlformats.org/officeDocument/2006/relationships/slideLayout" Target="../slideLayouts/slideLayout237.xml"/><Relationship Id="rId11" Type="http://schemas.openxmlformats.org/officeDocument/2006/relationships/slideLayout" Target="../slideLayouts/slideLayout242.xml"/><Relationship Id="rId5" Type="http://schemas.openxmlformats.org/officeDocument/2006/relationships/slideLayout" Target="../slideLayouts/slideLayout236.xml"/><Relationship Id="rId10" Type="http://schemas.openxmlformats.org/officeDocument/2006/relationships/slideLayout" Target="../slideLayouts/slideLayout241.xml"/><Relationship Id="rId4" Type="http://schemas.openxmlformats.org/officeDocument/2006/relationships/slideLayout" Target="../slideLayouts/slideLayout235.xml"/><Relationship Id="rId9" Type="http://schemas.openxmlformats.org/officeDocument/2006/relationships/slideLayout" Target="../slideLayouts/slideLayout240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0.xml"/><Relationship Id="rId3" Type="http://schemas.openxmlformats.org/officeDocument/2006/relationships/slideLayout" Target="../slideLayouts/slideLayout245.xml"/><Relationship Id="rId7" Type="http://schemas.openxmlformats.org/officeDocument/2006/relationships/slideLayout" Target="../slideLayouts/slideLayout249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44.xml"/><Relationship Id="rId1" Type="http://schemas.openxmlformats.org/officeDocument/2006/relationships/slideLayout" Target="../slideLayouts/slideLayout243.xml"/><Relationship Id="rId6" Type="http://schemas.openxmlformats.org/officeDocument/2006/relationships/slideLayout" Target="../slideLayouts/slideLayout248.xml"/><Relationship Id="rId11" Type="http://schemas.openxmlformats.org/officeDocument/2006/relationships/slideLayout" Target="../slideLayouts/slideLayout253.xml"/><Relationship Id="rId5" Type="http://schemas.openxmlformats.org/officeDocument/2006/relationships/slideLayout" Target="../slideLayouts/slideLayout247.xml"/><Relationship Id="rId10" Type="http://schemas.openxmlformats.org/officeDocument/2006/relationships/slideLayout" Target="../slideLayouts/slideLayout252.xml"/><Relationship Id="rId4" Type="http://schemas.openxmlformats.org/officeDocument/2006/relationships/slideLayout" Target="../slideLayouts/slideLayout246.xml"/><Relationship Id="rId9" Type="http://schemas.openxmlformats.org/officeDocument/2006/relationships/slideLayout" Target="../slideLayouts/slideLayout251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1.xml"/><Relationship Id="rId3" Type="http://schemas.openxmlformats.org/officeDocument/2006/relationships/slideLayout" Target="../slideLayouts/slideLayout256.xml"/><Relationship Id="rId7" Type="http://schemas.openxmlformats.org/officeDocument/2006/relationships/slideLayout" Target="../slideLayouts/slideLayout260.xml"/><Relationship Id="rId12" Type="http://schemas.openxmlformats.org/officeDocument/2006/relationships/theme" Target="../theme/theme24.xml"/><Relationship Id="rId2" Type="http://schemas.openxmlformats.org/officeDocument/2006/relationships/slideLayout" Target="../slideLayouts/slideLayout255.xml"/><Relationship Id="rId1" Type="http://schemas.openxmlformats.org/officeDocument/2006/relationships/slideLayout" Target="../slideLayouts/slideLayout254.xml"/><Relationship Id="rId6" Type="http://schemas.openxmlformats.org/officeDocument/2006/relationships/slideLayout" Target="../slideLayouts/slideLayout259.xml"/><Relationship Id="rId11" Type="http://schemas.openxmlformats.org/officeDocument/2006/relationships/slideLayout" Target="../slideLayouts/slideLayout264.xml"/><Relationship Id="rId5" Type="http://schemas.openxmlformats.org/officeDocument/2006/relationships/slideLayout" Target="../slideLayouts/slideLayout258.xml"/><Relationship Id="rId10" Type="http://schemas.openxmlformats.org/officeDocument/2006/relationships/slideLayout" Target="../slideLayouts/slideLayout263.xml"/><Relationship Id="rId4" Type="http://schemas.openxmlformats.org/officeDocument/2006/relationships/slideLayout" Target="../slideLayouts/slideLayout257.xml"/><Relationship Id="rId9" Type="http://schemas.openxmlformats.org/officeDocument/2006/relationships/slideLayout" Target="../slideLayouts/slideLayout262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2.xml"/><Relationship Id="rId3" Type="http://schemas.openxmlformats.org/officeDocument/2006/relationships/slideLayout" Target="../slideLayouts/slideLayout267.xml"/><Relationship Id="rId7" Type="http://schemas.openxmlformats.org/officeDocument/2006/relationships/slideLayout" Target="../slideLayouts/slideLayout271.xml"/><Relationship Id="rId12" Type="http://schemas.openxmlformats.org/officeDocument/2006/relationships/theme" Target="../theme/theme25.xml"/><Relationship Id="rId2" Type="http://schemas.openxmlformats.org/officeDocument/2006/relationships/slideLayout" Target="../slideLayouts/slideLayout266.xml"/><Relationship Id="rId1" Type="http://schemas.openxmlformats.org/officeDocument/2006/relationships/slideLayout" Target="../slideLayouts/slideLayout265.xml"/><Relationship Id="rId6" Type="http://schemas.openxmlformats.org/officeDocument/2006/relationships/slideLayout" Target="../slideLayouts/slideLayout270.xml"/><Relationship Id="rId11" Type="http://schemas.openxmlformats.org/officeDocument/2006/relationships/slideLayout" Target="../slideLayouts/slideLayout275.xml"/><Relationship Id="rId5" Type="http://schemas.openxmlformats.org/officeDocument/2006/relationships/slideLayout" Target="../slideLayouts/slideLayout269.xml"/><Relationship Id="rId10" Type="http://schemas.openxmlformats.org/officeDocument/2006/relationships/slideLayout" Target="../slideLayouts/slideLayout274.xml"/><Relationship Id="rId4" Type="http://schemas.openxmlformats.org/officeDocument/2006/relationships/slideLayout" Target="../slideLayouts/slideLayout268.xml"/><Relationship Id="rId9" Type="http://schemas.openxmlformats.org/officeDocument/2006/relationships/slideLayout" Target="../slideLayouts/slideLayout273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3.xml"/><Relationship Id="rId3" Type="http://schemas.openxmlformats.org/officeDocument/2006/relationships/slideLayout" Target="../slideLayouts/slideLayout278.xml"/><Relationship Id="rId7" Type="http://schemas.openxmlformats.org/officeDocument/2006/relationships/slideLayout" Target="../slideLayouts/slideLayout282.xml"/><Relationship Id="rId12" Type="http://schemas.openxmlformats.org/officeDocument/2006/relationships/theme" Target="../theme/theme26.xml"/><Relationship Id="rId2" Type="http://schemas.openxmlformats.org/officeDocument/2006/relationships/slideLayout" Target="../slideLayouts/slideLayout277.xml"/><Relationship Id="rId1" Type="http://schemas.openxmlformats.org/officeDocument/2006/relationships/slideLayout" Target="../slideLayouts/slideLayout276.xml"/><Relationship Id="rId6" Type="http://schemas.openxmlformats.org/officeDocument/2006/relationships/slideLayout" Target="../slideLayouts/slideLayout281.xml"/><Relationship Id="rId11" Type="http://schemas.openxmlformats.org/officeDocument/2006/relationships/slideLayout" Target="../slideLayouts/slideLayout286.xml"/><Relationship Id="rId5" Type="http://schemas.openxmlformats.org/officeDocument/2006/relationships/slideLayout" Target="../slideLayouts/slideLayout280.xml"/><Relationship Id="rId10" Type="http://schemas.openxmlformats.org/officeDocument/2006/relationships/slideLayout" Target="../slideLayouts/slideLayout285.xml"/><Relationship Id="rId4" Type="http://schemas.openxmlformats.org/officeDocument/2006/relationships/slideLayout" Target="../slideLayouts/slideLayout279.xml"/><Relationship Id="rId9" Type="http://schemas.openxmlformats.org/officeDocument/2006/relationships/slideLayout" Target="../slideLayouts/slideLayout284.xml"/></Relationships>
</file>

<file path=ppt/slideMasters/_rels/slideMaster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4.xml"/><Relationship Id="rId3" Type="http://schemas.openxmlformats.org/officeDocument/2006/relationships/slideLayout" Target="../slideLayouts/slideLayout289.xml"/><Relationship Id="rId7" Type="http://schemas.openxmlformats.org/officeDocument/2006/relationships/slideLayout" Target="../slideLayouts/slideLayout293.xml"/><Relationship Id="rId12" Type="http://schemas.openxmlformats.org/officeDocument/2006/relationships/theme" Target="../theme/theme27.xml"/><Relationship Id="rId2" Type="http://schemas.openxmlformats.org/officeDocument/2006/relationships/slideLayout" Target="../slideLayouts/slideLayout288.xml"/><Relationship Id="rId1" Type="http://schemas.openxmlformats.org/officeDocument/2006/relationships/slideLayout" Target="../slideLayouts/slideLayout287.xml"/><Relationship Id="rId6" Type="http://schemas.openxmlformats.org/officeDocument/2006/relationships/slideLayout" Target="../slideLayouts/slideLayout292.xml"/><Relationship Id="rId11" Type="http://schemas.openxmlformats.org/officeDocument/2006/relationships/slideLayout" Target="../slideLayouts/slideLayout297.xml"/><Relationship Id="rId5" Type="http://schemas.openxmlformats.org/officeDocument/2006/relationships/slideLayout" Target="../slideLayouts/slideLayout291.xml"/><Relationship Id="rId10" Type="http://schemas.openxmlformats.org/officeDocument/2006/relationships/slideLayout" Target="../slideLayouts/slideLayout296.xml"/><Relationship Id="rId4" Type="http://schemas.openxmlformats.org/officeDocument/2006/relationships/slideLayout" Target="../slideLayouts/slideLayout290.xml"/><Relationship Id="rId9" Type="http://schemas.openxmlformats.org/officeDocument/2006/relationships/slideLayout" Target="../slideLayouts/slideLayout295.xml"/></Relationships>
</file>

<file path=ppt/slideMasters/_rels/slideMaster2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5.xml"/><Relationship Id="rId3" Type="http://schemas.openxmlformats.org/officeDocument/2006/relationships/slideLayout" Target="../slideLayouts/slideLayout300.xml"/><Relationship Id="rId7" Type="http://schemas.openxmlformats.org/officeDocument/2006/relationships/slideLayout" Target="../slideLayouts/slideLayout304.xml"/><Relationship Id="rId12" Type="http://schemas.openxmlformats.org/officeDocument/2006/relationships/theme" Target="../theme/theme28.xml"/><Relationship Id="rId2" Type="http://schemas.openxmlformats.org/officeDocument/2006/relationships/slideLayout" Target="../slideLayouts/slideLayout299.xml"/><Relationship Id="rId1" Type="http://schemas.openxmlformats.org/officeDocument/2006/relationships/slideLayout" Target="../slideLayouts/slideLayout298.xml"/><Relationship Id="rId6" Type="http://schemas.openxmlformats.org/officeDocument/2006/relationships/slideLayout" Target="../slideLayouts/slideLayout303.xml"/><Relationship Id="rId11" Type="http://schemas.openxmlformats.org/officeDocument/2006/relationships/slideLayout" Target="../slideLayouts/slideLayout308.xml"/><Relationship Id="rId5" Type="http://schemas.openxmlformats.org/officeDocument/2006/relationships/slideLayout" Target="../slideLayouts/slideLayout302.xml"/><Relationship Id="rId10" Type="http://schemas.openxmlformats.org/officeDocument/2006/relationships/slideLayout" Target="../slideLayouts/slideLayout307.xml"/><Relationship Id="rId4" Type="http://schemas.openxmlformats.org/officeDocument/2006/relationships/slideLayout" Target="../slideLayouts/slideLayout301.xml"/><Relationship Id="rId9" Type="http://schemas.openxmlformats.org/officeDocument/2006/relationships/slideLayout" Target="../slideLayouts/slideLayout306.xml"/></Relationships>
</file>

<file path=ppt/slideMasters/_rels/slideMaster2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6.xml"/><Relationship Id="rId3" Type="http://schemas.openxmlformats.org/officeDocument/2006/relationships/slideLayout" Target="../slideLayouts/slideLayout311.xml"/><Relationship Id="rId7" Type="http://schemas.openxmlformats.org/officeDocument/2006/relationships/slideLayout" Target="../slideLayouts/slideLayout315.xml"/><Relationship Id="rId12" Type="http://schemas.openxmlformats.org/officeDocument/2006/relationships/theme" Target="../theme/theme29.xml"/><Relationship Id="rId2" Type="http://schemas.openxmlformats.org/officeDocument/2006/relationships/slideLayout" Target="../slideLayouts/slideLayout310.xml"/><Relationship Id="rId1" Type="http://schemas.openxmlformats.org/officeDocument/2006/relationships/slideLayout" Target="../slideLayouts/slideLayout309.xml"/><Relationship Id="rId6" Type="http://schemas.openxmlformats.org/officeDocument/2006/relationships/slideLayout" Target="../slideLayouts/slideLayout314.xml"/><Relationship Id="rId11" Type="http://schemas.openxmlformats.org/officeDocument/2006/relationships/slideLayout" Target="../slideLayouts/slideLayout319.xml"/><Relationship Id="rId5" Type="http://schemas.openxmlformats.org/officeDocument/2006/relationships/slideLayout" Target="../slideLayouts/slideLayout313.xml"/><Relationship Id="rId10" Type="http://schemas.openxmlformats.org/officeDocument/2006/relationships/slideLayout" Target="../slideLayouts/slideLayout318.xml"/><Relationship Id="rId4" Type="http://schemas.openxmlformats.org/officeDocument/2006/relationships/slideLayout" Target="../slideLayouts/slideLayout312.xml"/><Relationship Id="rId9" Type="http://schemas.openxmlformats.org/officeDocument/2006/relationships/slideLayout" Target="../slideLayouts/slideLayout3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3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7.xml"/><Relationship Id="rId3" Type="http://schemas.openxmlformats.org/officeDocument/2006/relationships/slideLayout" Target="../slideLayouts/slideLayout322.xml"/><Relationship Id="rId7" Type="http://schemas.openxmlformats.org/officeDocument/2006/relationships/slideLayout" Target="../slideLayouts/slideLayout326.xml"/><Relationship Id="rId12" Type="http://schemas.openxmlformats.org/officeDocument/2006/relationships/theme" Target="../theme/theme30.xml"/><Relationship Id="rId2" Type="http://schemas.openxmlformats.org/officeDocument/2006/relationships/slideLayout" Target="../slideLayouts/slideLayout321.xml"/><Relationship Id="rId1" Type="http://schemas.openxmlformats.org/officeDocument/2006/relationships/slideLayout" Target="../slideLayouts/slideLayout320.xml"/><Relationship Id="rId6" Type="http://schemas.openxmlformats.org/officeDocument/2006/relationships/slideLayout" Target="../slideLayouts/slideLayout325.xml"/><Relationship Id="rId11" Type="http://schemas.openxmlformats.org/officeDocument/2006/relationships/slideLayout" Target="../slideLayouts/slideLayout330.xml"/><Relationship Id="rId5" Type="http://schemas.openxmlformats.org/officeDocument/2006/relationships/slideLayout" Target="../slideLayouts/slideLayout324.xml"/><Relationship Id="rId10" Type="http://schemas.openxmlformats.org/officeDocument/2006/relationships/slideLayout" Target="../slideLayouts/slideLayout329.xml"/><Relationship Id="rId4" Type="http://schemas.openxmlformats.org/officeDocument/2006/relationships/slideLayout" Target="../slideLayouts/slideLayout323.xml"/><Relationship Id="rId9" Type="http://schemas.openxmlformats.org/officeDocument/2006/relationships/slideLayout" Target="../slideLayouts/slideLayout328.xml"/></Relationships>
</file>

<file path=ppt/slideMasters/_rels/slideMaster3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8.xml"/><Relationship Id="rId3" Type="http://schemas.openxmlformats.org/officeDocument/2006/relationships/slideLayout" Target="../slideLayouts/slideLayout333.xml"/><Relationship Id="rId7" Type="http://schemas.openxmlformats.org/officeDocument/2006/relationships/slideLayout" Target="../slideLayouts/slideLayout337.xml"/><Relationship Id="rId12" Type="http://schemas.openxmlformats.org/officeDocument/2006/relationships/theme" Target="../theme/theme31.xml"/><Relationship Id="rId2" Type="http://schemas.openxmlformats.org/officeDocument/2006/relationships/slideLayout" Target="../slideLayouts/slideLayout332.xml"/><Relationship Id="rId1" Type="http://schemas.openxmlformats.org/officeDocument/2006/relationships/slideLayout" Target="../slideLayouts/slideLayout331.xml"/><Relationship Id="rId6" Type="http://schemas.openxmlformats.org/officeDocument/2006/relationships/slideLayout" Target="../slideLayouts/slideLayout336.xml"/><Relationship Id="rId11" Type="http://schemas.openxmlformats.org/officeDocument/2006/relationships/slideLayout" Target="../slideLayouts/slideLayout341.xml"/><Relationship Id="rId5" Type="http://schemas.openxmlformats.org/officeDocument/2006/relationships/slideLayout" Target="../slideLayouts/slideLayout335.xml"/><Relationship Id="rId10" Type="http://schemas.openxmlformats.org/officeDocument/2006/relationships/slideLayout" Target="../slideLayouts/slideLayout340.xml"/><Relationship Id="rId4" Type="http://schemas.openxmlformats.org/officeDocument/2006/relationships/slideLayout" Target="../slideLayouts/slideLayout334.xml"/><Relationship Id="rId9" Type="http://schemas.openxmlformats.org/officeDocument/2006/relationships/slideLayout" Target="../slideLayouts/slideLayout339.xml"/></Relationships>
</file>

<file path=ppt/slideMasters/_rels/slideMaster3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9.xml"/><Relationship Id="rId3" Type="http://schemas.openxmlformats.org/officeDocument/2006/relationships/slideLayout" Target="../slideLayouts/slideLayout344.xml"/><Relationship Id="rId7" Type="http://schemas.openxmlformats.org/officeDocument/2006/relationships/slideLayout" Target="../slideLayouts/slideLayout348.xml"/><Relationship Id="rId12" Type="http://schemas.openxmlformats.org/officeDocument/2006/relationships/theme" Target="../theme/theme32.xml"/><Relationship Id="rId2" Type="http://schemas.openxmlformats.org/officeDocument/2006/relationships/slideLayout" Target="../slideLayouts/slideLayout343.xml"/><Relationship Id="rId1" Type="http://schemas.openxmlformats.org/officeDocument/2006/relationships/slideLayout" Target="../slideLayouts/slideLayout342.xml"/><Relationship Id="rId6" Type="http://schemas.openxmlformats.org/officeDocument/2006/relationships/slideLayout" Target="../slideLayouts/slideLayout347.xml"/><Relationship Id="rId11" Type="http://schemas.openxmlformats.org/officeDocument/2006/relationships/slideLayout" Target="../slideLayouts/slideLayout352.xml"/><Relationship Id="rId5" Type="http://schemas.openxmlformats.org/officeDocument/2006/relationships/slideLayout" Target="../slideLayouts/slideLayout346.xml"/><Relationship Id="rId10" Type="http://schemas.openxmlformats.org/officeDocument/2006/relationships/slideLayout" Target="../slideLayouts/slideLayout351.xml"/><Relationship Id="rId4" Type="http://schemas.openxmlformats.org/officeDocument/2006/relationships/slideLayout" Target="../slideLayouts/slideLayout345.xml"/><Relationship Id="rId9" Type="http://schemas.openxmlformats.org/officeDocument/2006/relationships/slideLayout" Target="../slideLayouts/slideLayout350.xml"/></Relationships>
</file>

<file path=ppt/slideMasters/_rels/slideMaster3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0.xml"/><Relationship Id="rId3" Type="http://schemas.openxmlformats.org/officeDocument/2006/relationships/slideLayout" Target="../slideLayouts/slideLayout355.xml"/><Relationship Id="rId7" Type="http://schemas.openxmlformats.org/officeDocument/2006/relationships/slideLayout" Target="../slideLayouts/slideLayout359.xml"/><Relationship Id="rId12" Type="http://schemas.openxmlformats.org/officeDocument/2006/relationships/theme" Target="../theme/theme33.xml"/><Relationship Id="rId2" Type="http://schemas.openxmlformats.org/officeDocument/2006/relationships/slideLayout" Target="../slideLayouts/slideLayout354.xml"/><Relationship Id="rId1" Type="http://schemas.openxmlformats.org/officeDocument/2006/relationships/slideLayout" Target="../slideLayouts/slideLayout353.xml"/><Relationship Id="rId6" Type="http://schemas.openxmlformats.org/officeDocument/2006/relationships/slideLayout" Target="../slideLayouts/slideLayout358.xml"/><Relationship Id="rId11" Type="http://schemas.openxmlformats.org/officeDocument/2006/relationships/slideLayout" Target="../slideLayouts/slideLayout363.xml"/><Relationship Id="rId5" Type="http://schemas.openxmlformats.org/officeDocument/2006/relationships/slideLayout" Target="../slideLayouts/slideLayout357.xml"/><Relationship Id="rId10" Type="http://schemas.openxmlformats.org/officeDocument/2006/relationships/slideLayout" Target="../slideLayouts/slideLayout362.xml"/><Relationship Id="rId4" Type="http://schemas.openxmlformats.org/officeDocument/2006/relationships/slideLayout" Target="../slideLayouts/slideLayout356.xml"/><Relationship Id="rId9" Type="http://schemas.openxmlformats.org/officeDocument/2006/relationships/slideLayout" Target="../slideLayouts/slideLayout361.xml"/></Relationships>
</file>

<file path=ppt/slideMasters/_rels/slideMaster3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1.xml"/><Relationship Id="rId3" Type="http://schemas.openxmlformats.org/officeDocument/2006/relationships/slideLayout" Target="../slideLayouts/slideLayout366.xml"/><Relationship Id="rId7" Type="http://schemas.openxmlformats.org/officeDocument/2006/relationships/slideLayout" Target="../slideLayouts/slideLayout370.xml"/><Relationship Id="rId12" Type="http://schemas.openxmlformats.org/officeDocument/2006/relationships/theme" Target="../theme/theme34.xml"/><Relationship Id="rId2" Type="http://schemas.openxmlformats.org/officeDocument/2006/relationships/slideLayout" Target="../slideLayouts/slideLayout365.xml"/><Relationship Id="rId1" Type="http://schemas.openxmlformats.org/officeDocument/2006/relationships/slideLayout" Target="../slideLayouts/slideLayout364.xml"/><Relationship Id="rId6" Type="http://schemas.openxmlformats.org/officeDocument/2006/relationships/slideLayout" Target="../slideLayouts/slideLayout369.xml"/><Relationship Id="rId11" Type="http://schemas.openxmlformats.org/officeDocument/2006/relationships/slideLayout" Target="../slideLayouts/slideLayout374.xml"/><Relationship Id="rId5" Type="http://schemas.openxmlformats.org/officeDocument/2006/relationships/slideLayout" Target="../slideLayouts/slideLayout368.xml"/><Relationship Id="rId10" Type="http://schemas.openxmlformats.org/officeDocument/2006/relationships/slideLayout" Target="../slideLayouts/slideLayout373.xml"/><Relationship Id="rId4" Type="http://schemas.openxmlformats.org/officeDocument/2006/relationships/slideLayout" Target="../slideLayouts/slideLayout367.xml"/><Relationship Id="rId9" Type="http://schemas.openxmlformats.org/officeDocument/2006/relationships/slideLayout" Target="../slideLayouts/slideLayout372.xml"/></Relationships>
</file>

<file path=ppt/slideMasters/_rels/slideMaster3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2.xml"/><Relationship Id="rId3" Type="http://schemas.openxmlformats.org/officeDocument/2006/relationships/slideLayout" Target="../slideLayouts/slideLayout377.xml"/><Relationship Id="rId7" Type="http://schemas.openxmlformats.org/officeDocument/2006/relationships/slideLayout" Target="../slideLayouts/slideLayout381.xml"/><Relationship Id="rId12" Type="http://schemas.openxmlformats.org/officeDocument/2006/relationships/theme" Target="../theme/theme35.xml"/><Relationship Id="rId2" Type="http://schemas.openxmlformats.org/officeDocument/2006/relationships/slideLayout" Target="../slideLayouts/slideLayout376.xml"/><Relationship Id="rId1" Type="http://schemas.openxmlformats.org/officeDocument/2006/relationships/slideLayout" Target="../slideLayouts/slideLayout375.xml"/><Relationship Id="rId6" Type="http://schemas.openxmlformats.org/officeDocument/2006/relationships/slideLayout" Target="../slideLayouts/slideLayout380.xml"/><Relationship Id="rId11" Type="http://schemas.openxmlformats.org/officeDocument/2006/relationships/slideLayout" Target="../slideLayouts/slideLayout385.xml"/><Relationship Id="rId5" Type="http://schemas.openxmlformats.org/officeDocument/2006/relationships/slideLayout" Target="../slideLayouts/slideLayout379.xml"/><Relationship Id="rId10" Type="http://schemas.openxmlformats.org/officeDocument/2006/relationships/slideLayout" Target="../slideLayouts/slideLayout384.xml"/><Relationship Id="rId4" Type="http://schemas.openxmlformats.org/officeDocument/2006/relationships/slideLayout" Target="../slideLayouts/slideLayout378.xml"/><Relationship Id="rId9" Type="http://schemas.openxmlformats.org/officeDocument/2006/relationships/slideLayout" Target="../slideLayouts/slideLayout38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3DA4FA4-F44C-4D58-BFE6-CC97D2AA7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717550"/>
            <a:ext cx="84582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0" y="2339975"/>
            <a:ext cx="7918450" cy="431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513CFC5-4541-4AA9-B460-9CC729F5CB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554038"/>
            <a:ext cx="8639175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1984375"/>
            <a:ext cx="8278812" cy="4168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12775" y="64547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4547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83425" y="64547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816DEB-4D04-4096-9B45-C21BC57BF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20725"/>
            <a:ext cx="8278812" cy="1077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1979613"/>
            <a:ext cx="8278812" cy="4498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A47A5EF2-384E-49C7-8546-DCE0768E8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539750"/>
            <a:ext cx="8639175" cy="1022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79613"/>
            <a:ext cx="8458200" cy="3778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76275" y="6300788"/>
            <a:ext cx="2346325" cy="519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19475" y="6318250"/>
            <a:ext cx="32210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1988" y="63182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F72167BE-2EA9-4FF1-8713-5206C7B50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8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8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8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8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8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8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8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8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8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6B6B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6B6B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6B6B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6B6B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6B6B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6B6B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6B6B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6B6B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6B6B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BE28260-B295-4814-9E17-A539F803B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8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8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8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8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8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8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8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8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8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60363" y="301625"/>
            <a:ext cx="8278812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8131175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014663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435725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A7B7FF4-C0BE-4A7F-8FF6-1FA5D1280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198A8A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198A8A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198A8A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198A8A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198A8A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198A8A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198A8A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198A8A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198A8A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635375" y="301625"/>
            <a:ext cx="6154738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768475"/>
            <a:ext cx="7773987" cy="3810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1763713" y="6094413"/>
            <a:ext cx="2346325" cy="519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4203700" y="6707188"/>
            <a:ext cx="3194050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515225" y="6707188"/>
            <a:ext cx="2346325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DCA1DF4D-30B9-48E4-9252-5D5F3A5AA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txStyles>
    <p:titleStyle>
      <a:lvl1pPr algn="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800000"/>
          </a:solidFill>
          <a:latin typeface="+mj-lt"/>
          <a:ea typeface="+mj-ea"/>
          <a:cs typeface="+mj-cs"/>
        </a:defRPr>
      </a:lvl1pPr>
      <a:lvl2pPr algn="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800000"/>
          </a:solidFill>
          <a:latin typeface="Arial" charset="0"/>
        </a:defRPr>
      </a:lvl2pPr>
      <a:lvl3pPr algn="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800000"/>
          </a:solidFill>
          <a:latin typeface="Arial" charset="0"/>
        </a:defRPr>
      </a:lvl3pPr>
      <a:lvl4pPr algn="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800000"/>
          </a:solidFill>
          <a:latin typeface="Arial" charset="0"/>
        </a:defRPr>
      </a:lvl4pPr>
      <a:lvl5pPr algn="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800000"/>
          </a:solidFill>
          <a:latin typeface="Arial" charset="0"/>
        </a:defRPr>
      </a:lvl5pPr>
      <a:lvl6pPr marL="2514600" indent="-228600" algn="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800000"/>
          </a:solidFill>
          <a:latin typeface="Arial" charset="0"/>
        </a:defRPr>
      </a:lvl6pPr>
      <a:lvl7pPr marL="2971800" indent="-228600" algn="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800000"/>
          </a:solidFill>
          <a:latin typeface="Arial" charset="0"/>
        </a:defRPr>
      </a:lvl7pPr>
      <a:lvl8pPr marL="3429000" indent="-228600" algn="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800000"/>
          </a:solidFill>
          <a:latin typeface="Arial" charset="0"/>
        </a:defRPr>
      </a:lvl8pPr>
      <a:lvl9pPr marL="3886200" indent="-228600" algn="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8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5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76263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21D6218-5680-435A-AAB1-D66CDEDFB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Times New Roman" pitchFamily="18" charset="0"/>
        </a:defRPr>
      </a:lvl2pPr>
      <a:lvl3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Times New Roman" pitchFamily="18" charset="0"/>
        </a:defRPr>
      </a:lvl3pPr>
      <a:lvl4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Times New Roman" pitchFamily="18" charset="0"/>
        </a:defRPr>
      </a:lvl4pPr>
      <a:lvl5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Times New Roman" pitchFamily="18" charset="0"/>
        </a:defRPr>
      </a:lvl5pPr>
      <a:lvl6pPr marL="25146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Times New Roman" pitchFamily="18" charset="0"/>
        </a:defRPr>
      </a:lvl6pPr>
      <a:lvl7pPr marL="29718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Times New Roman" pitchFamily="18" charset="0"/>
        </a:defRPr>
      </a:lvl7pPr>
      <a:lvl8pPr marL="34290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Times New Roman" pitchFamily="18" charset="0"/>
        </a:defRPr>
      </a:lvl8pPr>
      <a:lvl9pPr marL="38862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Times New Roman" pitchFamily="18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5pPr>
      <a:lvl6pPr marL="25146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6pPr>
      <a:lvl7pPr marL="29718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7pPr>
      <a:lvl8pPr marL="34290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8pPr>
      <a:lvl9pPr marL="38862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717550"/>
            <a:ext cx="835183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2160588"/>
            <a:ext cx="8278812" cy="431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06BA143-11C6-4F98-ADED-B6138CF13C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554038"/>
            <a:ext cx="8853488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92163" y="1979613"/>
            <a:ext cx="8278812" cy="3957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39750" y="64198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419850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83425" y="64198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BCBE688-0B30-45A2-9CCC-709B3A0B86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8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8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8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79613"/>
            <a:ext cx="8853488" cy="413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12775" y="656272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556000" y="656272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335838" y="656272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C4C057E-504A-4CE6-BAC9-8870E4C97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280099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8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8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8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588963"/>
            <a:ext cx="8639175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2052638"/>
            <a:ext cx="8278812" cy="3957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5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792163" y="64198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82975" y="6419850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1988" y="64198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5796FADC-4BF3-48B1-A498-435B2DBDB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txStyles>
    <p:titleStyle>
      <a:lvl1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2pPr>
      <a:lvl3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3pPr>
      <a:lvl4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4pPr>
      <a:lvl5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5pPr>
      <a:lvl6pPr marL="25146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6pPr>
      <a:lvl7pPr marL="29718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7pPr>
      <a:lvl8pPr marL="34290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8pPr>
      <a:lvl9pPr marL="38862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554038"/>
            <a:ext cx="8853488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92163" y="1979613"/>
            <a:ext cx="8278812" cy="3957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39750" y="64198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419850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83425" y="64198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E5C22DD-ABC8-40EC-BEED-82F5AF564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8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8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8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554038"/>
            <a:ext cx="8853488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92163" y="1979613"/>
            <a:ext cx="8278812" cy="3957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39750" y="64198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419850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83425" y="64198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D8F5D4F-D87A-45FF-97C1-8EF287609B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8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8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8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8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717550"/>
            <a:ext cx="835183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2160588"/>
            <a:ext cx="8278812" cy="431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A4F30AF-1A4F-471C-AFDE-54F4F3466A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717550"/>
            <a:ext cx="835183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2160588"/>
            <a:ext cx="8278812" cy="431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F8FED27E-2651-4912-BA9A-2B10E3C22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588963"/>
            <a:ext cx="8639175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2052638"/>
            <a:ext cx="8278812" cy="3957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5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792163" y="64198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82975" y="6419850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1988" y="64198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CEDA4CEA-A2B3-413C-80F8-6024AD560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</p:sldLayoutIdLst>
  <p:txStyles>
    <p:titleStyle>
      <a:lvl1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2pPr>
      <a:lvl3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3pPr>
      <a:lvl4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4pPr>
      <a:lvl5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5pPr>
      <a:lvl6pPr marL="25146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6pPr>
      <a:lvl7pPr marL="29718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7pPr>
      <a:lvl8pPr marL="34290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8pPr>
      <a:lvl9pPr marL="38862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996633"/>
          </a:solidFill>
          <a:latin typeface="Times New Roman" pitchFamily="18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2057400"/>
            <a:ext cx="9067800" cy="4349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5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99452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99452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99452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6B3233AE-CD55-473A-90AD-6E308881F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txStyles>
    <p:titleStyle>
      <a:lvl1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2pPr>
      <a:lvl3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3pPr>
      <a:lvl4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4pPr>
      <a:lvl5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5pPr>
      <a:lvl6pPr marL="25146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6pPr>
      <a:lvl7pPr marL="29718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7pPr>
      <a:lvl8pPr marL="34290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8pPr>
      <a:lvl9pPr marL="38862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5pPr>
      <a:lvl6pPr marL="25146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6pPr>
      <a:lvl7pPr marL="29718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7pPr>
      <a:lvl8pPr marL="34290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8pPr>
      <a:lvl9pPr marL="38862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60363" y="373063"/>
            <a:ext cx="9358312" cy="957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519363"/>
            <a:ext cx="9034463" cy="4237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7031038"/>
            <a:ext cx="2344738" cy="519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7031038"/>
            <a:ext cx="3194050" cy="519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7031038"/>
            <a:ext cx="2346325" cy="519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CD30BB5-1CC2-4B6A-B6BB-3078FBDFF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661988"/>
            <a:ext cx="8672513" cy="1317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75" y="2130425"/>
            <a:ext cx="8313738" cy="4167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71550" y="674370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700463" y="6743700"/>
            <a:ext cx="3192462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335838" y="674370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6AFA639-BA8B-4348-B5E9-6F6CF1874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3" r:id="rId4"/>
    <p:sldLayoutId id="2147483984" r:id="rId5"/>
    <p:sldLayoutId id="2147483985" r:id="rId6"/>
    <p:sldLayoutId id="2147483986" r:id="rId7"/>
    <p:sldLayoutId id="2147483987" r:id="rId8"/>
    <p:sldLayoutId id="2147483988" r:id="rId9"/>
    <p:sldLayoutId id="2147483989" r:id="rId10"/>
    <p:sldLayoutId id="2147483990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539750"/>
            <a:ext cx="8818563" cy="1022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768475"/>
            <a:ext cx="8818563" cy="5068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39750" y="6996113"/>
            <a:ext cx="2336800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71863" y="6996113"/>
            <a:ext cx="3179762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37413" y="6996113"/>
            <a:ext cx="2336800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7668BDC-413B-48D9-9AD2-4EDD9283C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14287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26B9D29-4F55-433D-830B-5A0E44D135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5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0" y="7481888"/>
            <a:ext cx="10080625" cy="77787"/>
          </a:xfrm>
          <a:prstGeom prst="roundRect">
            <a:avLst>
              <a:gd name="adj" fmla="val 2083"/>
            </a:avLst>
          </a:prstGeom>
          <a:solidFill>
            <a:srgbClr val="0062B1"/>
          </a:solidFill>
          <a:ln w="9525">
            <a:solidFill>
              <a:srgbClr val="0062B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l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  <p:sldLayoutId id="2147484009" r:id="rId8"/>
    <p:sldLayoutId id="2147484010" r:id="rId9"/>
    <p:sldLayoutId id="2147484011" r:id="rId10"/>
    <p:sldLayoutId id="2147484012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481013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912938"/>
            <a:ext cx="8674100" cy="4349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5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527800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11538" y="6527800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154863" y="652780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37448A8B-E9E8-4487-A9FB-D7AFB7654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622617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792163"/>
            <a:ext cx="9067800" cy="413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53752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53752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53752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4DF595F7-98DD-417C-87AA-9FAC1D479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5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53305EBF-A09E-4C6C-8F7B-8A2F7BF2E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2pPr>
      <a:lvl3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3pPr>
      <a:lvl4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4pPr>
      <a:lvl5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5pPr>
      <a:lvl6pPr marL="25146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6pPr>
      <a:lvl7pPr marL="29718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7pPr>
      <a:lvl8pPr marL="34290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8pPr>
      <a:lvl9pPr marL="38862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 i="1">
          <a:solidFill>
            <a:srgbClr val="FFFFFF"/>
          </a:solidFill>
          <a:latin typeface="Times New Roman" pitchFamily="18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5pPr>
      <a:lvl6pPr marL="25146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6pPr>
      <a:lvl7pPr marL="29718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7pPr>
      <a:lvl8pPr marL="34290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8pPr>
      <a:lvl9pPr marL="38862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11F390B-D004-408B-83C5-CDCD5CC84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2160588"/>
            <a:ext cx="9067800" cy="4597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D865F455-6E2B-421B-AE3D-6353FA1BA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F02C654-B5EF-4378-80BC-D6963232A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49EBE5A-D9A7-4A2D-812E-66405BC70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36550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52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5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6706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6706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6706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8D2CE8A1-6580-4327-B749-1A36CB1D8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2pPr>
      <a:lvl3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3pPr>
      <a:lvl4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4pPr>
      <a:lvl5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5pPr>
      <a:lvl6pPr marL="25146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6pPr>
      <a:lvl7pPr marL="29718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7pPr>
      <a:lvl8pPr marL="34290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8pPr>
      <a:lvl9pPr marL="38862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36550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52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5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6706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6706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6706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2AB9A28C-7058-4397-9723-579861728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2pPr>
      <a:lvl3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3pPr>
      <a:lvl4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4pPr>
      <a:lvl5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5pPr>
      <a:lvl6pPr marL="25146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6pPr>
      <a:lvl7pPr marL="29718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7pPr>
      <a:lvl8pPr marL="34290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8pPr>
      <a:lvl9pPr marL="38862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36550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8475"/>
            <a:ext cx="9067800" cy="452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15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66706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6706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6706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E25046F8-3592-4521-A1C8-CB742A8FE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2pPr>
      <a:lvl3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3pPr>
      <a:lvl4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4pPr>
      <a:lvl5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5pPr>
      <a:lvl6pPr marL="25146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6pPr>
      <a:lvl7pPr marL="29718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7pPr>
      <a:lvl8pPr marL="34290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8pPr>
      <a:lvl9pPr marL="38862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80"/>
          </a:solidFill>
          <a:latin typeface="Times New Roman" pitchFamily="18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622617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792163"/>
            <a:ext cx="9067800" cy="413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4825" y="5375275"/>
            <a:ext cx="2344738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53752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53752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AB325FCA-3469-4850-9447-360E4F474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30188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4"/>
          <p:cNvSpPr txBox="1">
            <a:spLocks noChangeArrowheads="1"/>
          </p:cNvSpPr>
          <p:nvPr/>
        </p:nvSpPr>
        <p:spPr bwMode="auto">
          <a:xfrm>
            <a:off x="-718824" y="3824281"/>
            <a:ext cx="8569325" cy="122413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2pPr>
            <a:lvl3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3pPr>
            <a:lvl4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4pPr>
            <a:lvl5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5pPr>
            <a:lvl6pPr marL="25146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6pPr>
            <a:lvl7pPr marL="29718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7pPr>
            <a:lvl8pPr marL="34290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8pPr>
            <a:lvl9pPr marL="38862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9pPr>
          </a:lstStyle>
          <a:p>
            <a:r>
              <a:rPr lang="en-GB" sz="3600" kern="0" dirty="0" smtClean="0">
                <a:latin typeface="Times New Roman" pitchFamily="18" charset="0"/>
                <a:cs typeface="Times New Roman" pitchFamily="18" charset="0"/>
              </a:rPr>
              <a:t>(  a</a:t>
            </a:r>
            <a:r>
              <a:rPr lang="en-GB" sz="3600" kern="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3600" kern="0" dirty="0" smtClean="0">
                <a:latin typeface="Times New Roman" pitchFamily="18" charset="0"/>
                <a:cs typeface="Times New Roman" pitchFamily="18" charset="0"/>
              </a:rPr>
              <a:t>+  a</a:t>
            </a:r>
            <a:r>
              <a:rPr lang="en-GB" sz="3600" kern="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3600" kern="0" dirty="0" smtClean="0">
                <a:latin typeface="Times New Roman" pitchFamily="18" charset="0"/>
                <a:cs typeface="Times New Roman" pitchFamily="18" charset="0"/>
              </a:rPr>
              <a:t>)  ( ia</a:t>
            </a:r>
            <a:r>
              <a:rPr lang="en-GB" sz="3600" kern="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3600" kern="0" dirty="0" smtClean="0">
                <a:latin typeface="Times New Roman" pitchFamily="18" charset="0"/>
                <a:cs typeface="Times New Roman" pitchFamily="18" charset="0"/>
              </a:rPr>
              <a:t>      - ia</a:t>
            </a:r>
            <a:r>
              <a:rPr lang="en-GB" sz="3600" kern="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3600" kern="0" dirty="0" smtClean="0">
                <a:latin typeface="Times New Roman" pitchFamily="18" charset="0"/>
                <a:cs typeface="Times New Roman" pitchFamily="18" charset="0"/>
              </a:rPr>
              <a:t> )P=0</a:t>
            </a:r>
            <a:endParaRPr lang="en-GB" sz="4800" kern="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48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-72256" y="1168534"/>
            <a:ext cx="8569325" cy="1224136"/>
          </a:xfrm>
        </p:spPr>
        <p:txBody>
          <a:bodyPr/>
          <a:lstStyle/>
          <a:p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(  a</a:t>
            </a:r>
            <a:r>
              <a:rPr lang="en-GB" sz="36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+  a</a:t>
            </a:r>
            <a:r>
              <a:rPr lang="en-GB" sz="3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)  (       - a</a:t>
            </a:r>
            <a:r>
              <a:rPr lang="en-GB" sz="36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 d/</a:t>
            </a:r>
            <a:r>
              <a:rPr lang="en-GB" sz="3600" dirty="0" err="1" smtClean="0">
                <a:latin typeface="Times New Roman" pitchFamily="18" charset="0"/>
                <a:cs typeface="Times New Roman" pitchFamily="18" charset="0"/>
              </a:rPr>
              <a:t>cdt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)P=0</a:t>
            </a:r>
            <a:endParaRPr lang="en-GB" sz="4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1760367" y="1546576"/>
            <a:ext cx="3354962" cy="1315818"/>
            <a:chOff x="1760367" y="1546576"/>
            <a:chExt cx="3354962" cy="1315818"/>
          </a:xfrm>
        </p:grpSpPr>
        <p:sp>
          <p:nvSpPr>
            <p:cNvPr id="2" name="Isosceles Triangle 1"/>
            <p:cNvSpPr/>
            <p:nvPr/>
          </p:nvSpPr>
          <p:spPr bwMode="auto">
            <a:xfrm flipV="1">
              <a:off x="3565839" y="1654588"/>
              <a:ext cx="360040" cy="360040"/>
            </a:xfrm>
            <a:prstGeom prst="triangle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3243121" y="1762600"/>
              <a:ext cx="144016" cy="144016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5" name="Oval 4"/>
            <p:cNvSpPr/>
            <p:nvPr/>
          </p:nvSpPr>
          <p:spPr bwMode="auto">
            <a:xfrm>
              <a:off x="4971313" y="1762600"/>
              <a:ext cx="144016" cy="144016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 bwMode="auto">
            <a:xfrm>
              <a:off x="1760367" y="1618584"/>
              <a:ext cx="288032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8" name="Straight Arrow Connector 7"/>
            <p:cNvCxnSpPr/>
            <p:nvPr/>
          </p:nvCxnSpPr>
          <p:spPr bwMode="auto">
            <a:xfrm>
              <a:off x="2627099" y="1618584"/>
              <a:ext cx="288032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" name="Straight Arrow Connector 8"/>
            <p:cNvCxnSpPr/>
            <p:nvPr/>
          </p:nvCxnSpPr>
          <p:spPr bwMode="auto">
            <a:xfrm>
              <a:off x="3637847" y="1546576"/>
              <a:ext cx="288032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4" name="Oval 23"/>
            <p:cNvSpPr/>
            <p:nvPr/>
          </p:nvSpPr>
          <p:spPr bwMode="auto">
            <a:xfrm>
              <a:off x="3283555" y="2790386"/>
              <a:ext cx="86239" cy="72008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>
              <a:off x="3043122" y="2660188"/>
              <a:ext cx="144016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>
              <a:off x="3349815" y="2662395"/>
              <a:ext cx="144016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3" name="TextBox 12"/>
          <p:cNvSpPr txBox="1"/>
          <p:nvPr/>
        </p:nvSpPr>
        <p:spPr>
          <a:xfrm>
            <a:off x="1386013" y="2555701"/>
            <a:ext cx="6277681" cy="16380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let P=e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20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plug into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</a:t>
            </a:r>
          </a:p>
          <a:p>
            <a:endParaRPr lang="en-US" sz="3600" baseline="30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aseline="30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aseline="30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45892" y="331237"/>
            <a:ext cx="1463862" cy="5502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k a</a:t>
            </a:r>
            <a:r>
              <a:rPr lang="en-US" sz="32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200" baseline="-25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36149" y="267269"/>
            <a:ext cx="29367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^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1616351" y="398883"/>
            <a:ext cx="28803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857954" y="347308"/>
            <a:ext cx="1463862" cy="5502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k a</a:t>
            </a:r>
            <a:r>
              <a:rPr lang="en-US" sz="32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baseline="-25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848517" y="304592"/>
            <a:ext cx="29367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^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4959793" y="442253"/>
            <a:ext cx="28803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71782" y="361078"/>
            <a:ext cx="4142480" cy="493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Choose                            &amp;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 bwMode="auto">
          <a:xfrm>
            <a:off x="8496696" y="723363"/>
            <a:ext cx="864469" cy="470675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flipV="1">
            <a:off x="8344296" y="1265085"/>
            <a:ext cx="1016869" cy="194149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9361165" y="552330"/>
            <a:ext cx="0" cy="139130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8421254" y="202796"/>
            <a:ext cx="503664" cy="5502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200" baseline="-25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421254" y="173796"/>
            <a:ext cx="29367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^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165968" y="837812"/>
            <a:ext cx="503664" cy="5502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baseline="-25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203024" y="812609"/>
            <a:ext cx="29367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^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 flipH="1">
            <a:off x="4558662" y="1430634"/>
            <a:ext cx="367784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^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3132654" y="4078513"/>
            <a:ext cx="1811316" cy="869348"/>
            <a:chOff x="3132654" y="4078513"/>
            <a:chExt cx="1811316" cy="869348"/>
          </a:xfrm>
        </p:grpSpPr>
        <p:cxnSp>
          <p:nvCxnSpPr>
            <p:cNvPr id="55" name="Straight Connector 54"/>
            <p:cNvCxnSpPr/>
            <p:nvPr/>
          </p:nvCxnSpPr>
          <p:spPr bwMode="auto">
            <a:xfrm>
              <a:off x="3132654" y="4082331"/>
              <a:ext cx="1811316" cy="68732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 flipV="1">
              <a:off x="3439347" y="4078513"/>
              <a:ext cx="1436131" cy="869348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2" name="TextBox 61"/>
          <p:cNvSpPr txBox="1"/>
          <p:nvPr/>
        </p:nvSpPr>
        <p:spPr>
          <a:xfrm>
            <a:off x="7436709" y="1618584"/>
            <a:ext cx="453970" cy="865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</a:p>
          <a:p>
            <a:endParaRPr lang="en-US" baseline="30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aseline="30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aseline="30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01047" y="5213417"/>
            <a:ext cx="6277681" cy="16380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let P=e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20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plug into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</a:t>
            </a:r>
          </a:p>
          <a:p>
            <a:endParaRPr lang="en-US" sz="3600" baseline="30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aseline="30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aseline="30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8" name="Straight Arrow Connector 77"/>
          <p:cNvCxnSpPr/>
          <p:nvPr/>
        </p:nvCxnSpPr>
        <p:spPr bwMode="auto">
          <a:xfrm>
            <a:off x="1387592" y="4309820"/>
            <a:ext cx="28803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>
            <a:off x="2254324" y="4309820"/>
            <a:ext cx="28803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0" name="Straight Arrow Connector 79"/>
          <p:cNvCxnSpPr/>
          <p:nvPr/>
        </p:nvCxnSpPr>
        <p:spPr bwMode="auto">
          <a:xfrm>
            <a:off x="3312120" y="4237812"/>
            <a:ext cx="28803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Oval 80"/>
          <p:cNvSpPr/>
          <p:nvPr/>
        </p:nvSpPr>
        <p:spPr bwMode="auto">
          <a:xfrm>
            <a:off x="2910780" y="5444605"/>
            <a:ext cx="86239" cy="72008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82" name="Straight Arrow Connector 81"/>
          <p:cNvCxnSpPr/>
          <p:nvPr/>
        </p:nvCxnSpPr>
        <p:spPr bwMode="auto">
          <a:xfrm>
            <a:off x="2670347" y="5314407"/>
            <a:ext cx="144016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3" name="Straight Arrow Connector 82"/>
          <p:cNvCxnSpPr/>
          <p:nvPr/>
        </p:nvCxnSpPr>
        <p:spPr bwMode="auto">
          <a:xfrm>
            <a:off x="2977040" y="5316614"/>
            <a:ext cx="144016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>
            <a:off x="4824288" y="4211885"/>
            <a:ext cx="28803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7" name="Oval 86"/>
          <p:cNvSpPr/>
          <p:nvPr/>
        </p:nvSpPr>
        <p:spPr bwMode="auto">
          <a:xfrm>
            <a:off x="2736056" y="4355901"/>
            <a:ext cx="144016" cy="14401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88" name="Rectangle 4"/>
          <p:cNvSpPr txBox="1">
            <a:spLocks noChangeArrowheads="1"/>
          </p:cNvSpPr>
          <p:nvPr/>
        </p:nvSpPr>
        <p:spPr bwMode="auto">
          <a:xfrm>
            <a:off x="-566424" y="5868069"/>
            <a:ext cx="8569325" cy="122413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2pPr>
            <a:lvl3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3pPr>
            <a:lvl4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4pPr>
            <a:lvl5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5pPr>
            <a:lvl6pPr marL="25146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6pPr>
            <a:lvl7pPr marL="29718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7pPr>
            <a:lvl8pPr marL="34290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8pPr>
            <a:lvl9pPr marL="38862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FFFFFF"/>
                </a:solidFill>
                <a:latin typeface="Arial" charset="0"/>
              </a:defRPr>
            </a:lvl9pPr>
          </a:lstStyle>
          <a:p>
            <a:r>
              <a:rPr lang="en-GB" sz="3600" kern="0" dirty="0" smtClean="0">
                <a:latin typeface="Times New Roman" pitchFamily="18" charset="0"/>
                <a:cs typeface="Times New Roman" pitchFamily="18" charset="0"/>
              </a:rPr>
              <a:t>(  a</a:t>
            </a:r>
            <a:r>
              <a:rPr lang="en-GB" sz="3600" kern="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3600" kern="0" dirty="0" smtClean="0">
                <a:latin typeface="Times New Roman" pitchFamily="18" charset="0"/>
                <a:cs typeface="Times New Roman" pitchFamily="18" charset="0"/>
              </a:rPr>
              <a:t>+  a</a:t>
            </a:r>
            <a:r>
              <a:rPr lang="en-GB" sz="3600" kern="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3600" kern="0" dirty="0" smtClean="0">
                <a:latin typeface="Times New Roman" pitchFamily="18" charset="0"/>
                <a:cs typeface="Times New Roman" pitchFamily="18" charset="0"/>
              </a:rPr>
              <a:t>)  ( ia</a:t>
            </a:r>
            <a:r>
              <a:rPr lang="en-GB" sz="3600" kern="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3600" kern="0" dirty="0" smtClean="0">
                <a:latin typeface="Times New Roman" pitchFamily="18" charset="0"/>
                <a:cs typeface="Times New Roman" pitchFamily="18" charset="0"/>
              </a:rPr>
              <a:t>      - ia</a:t>
            </a:r>
            <a:r>
              <a:rPr lang="en-GB" sz="3600" kern="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3600" kern="0" dirty="0" smtClean="0">
                <a:latin typeface="Times New Roman" pitchFamily="18" charset="0"/>
                <a:cs typeface="Times New Roman" pitchFamily="18" charset="0"/>
              </a:rPr>
              <a:t> )P=0</a:t>
            </a:r>
            <a:endParaRPr lang="en-GB" sz="4800" kern="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Oval 88"/>
          <p:cNvSpPr/>
          <p:nvPr/>
        </p:nvSpPr>
        <p:spPr bwMode="auto">
          <a:xfrm>
            <a:off x="2888456" y="6516141"/>
            <a:ext cx="144016" cy="14401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90" name="Straight Arrow Connector 89"/>
          <p:cNvCxnSpPr/>
          <p:nvPr/>
        </p:nvCxnSpPr>
        <p:spPr bwMode="auto">
          <a:xfrm>
            <a:off x="1531608" y="6300117"/>
            <a:ext cx="28803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1" name="Straight Arrow Connector 90"/>
          <p:cNvCxnSpPr/>
          <p:nvPr/>
        </p:nvCxnSpPr>
        <p:spPr bwMode="auto">
          <a:xfrm>
            <a:off x="2398340" y="6300117"/>
            <a:ext cx="28803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2" name="Straight Arrow Connector 91"/>
          <p:cNvCxnSpPr/>
          <p:nvPr/>
        </p:nvCxnSpPr>
        <p:spPr bwMode="auto">
          <a:xfrm>
            <a:off x="3456136" y="6228109"/>
            <a:ext cx="28803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3" name="Straight Arrow Connector 92"/>
          <p:cNvCxnSpPr/>
          <p:nvPr/>
        </p:nvCxnSpPr>
        <p:spPr bwMode="auto">
          <a:xfrm>
            <a:off x="4968304" y="6202182"/>
            <a:ext cx="28803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103" name="Group 102"/>
          <p:cNvGrpSpPr/>
          <p:nvPr/>
        </p:nvGrpSpPr>
        <p:grpSpPr>
          <a:xfrm>
            <a:off x="2054806" y="6201711"/>
            <a:ext cx="1811316" cy="869348"/>
            <a:chOff x="2054806" y="6201711"/>
            <a:chExt cx="1811316" cy="869348"/>
          </a:xfrm>
        </p:grpSpPr>
        <p:cxnSp>
          <p:nvCxnSpPr>
            <p:cNvPr id="95" name="Straight Connector 94"/>
            <p:cNvCxnSpPr/>
            <p:nvPr/>
          </p:nvCxnSpPr>
          <p:spPr bwMode="auto">
            <a:xfrm>
              <a:off x="2054806" y="6205529"/>
              <a:ext cx="1811316" cy="68732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 flipV="1">
              <a:off x="2361499" y="6201711"/>
              <a:ext cx="1436131" cy="869348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7" name="Rectangle 96"/>
          <p:cNvSpPr/>
          <p:nvPr/>
        </p:nvSpPr>
        <p:spPr bwMode="auto">
          <a:xfrm>
            <a:off x="863848" y="987593"/>
            <a:ext cx="7139053" cy="1208068"/>
          </a:xfrm>
          <a:prstGeom prst="rect">
            <a:avLst/>
          </a:prstGeom>
          <a:solidFill>
            <a:srgbClr val="0000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955326" y="2467464"/>
            <a:ext cx="7139053" cy="1208068"/>
          </a:xfrm>
          <a:prstGeom prst="rect">
            <a:avLst/>
          </a:prstGeom>
          <a:solidFill>
            <a:srgbClr val="0000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17982" y="3854686"/>
            <a:ext cx="7139053" cy="1208068"/>
          </a:xfrm>
          <a:prstGeom prst="rect">
            <a:avLst/>
          </a:prstGeom>
          <a:solidFill>
            <a:srgbClr val="0000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1026915" y="5110048"/>
            <a:ext cx="7139053" cy="913453"/>
          </a:xfrm>
          <a:prstGeom prst="rect">
            <a:avLst/>
          </a:prstGeom>
          <a:solidFill>
            <a:srgbClr val="0000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98065" y="6035797"/>
            <a:ext cx="7139053" cy="913453"/>
          </a:xfrm>
          <a:prstGeom prst="rect">
            <a:avLst/>
          </a:prstGeom>
          <a:solidFill>
            <a:srgbClr val="0000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9" grpId="0" animBg="1"/>
      <p:bldP spid="100" grpId="0" animBg="1"/>
      <p:bldP spid="101" grpId="0" animBg="1"/>
      <p:bldP spid="10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2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2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2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9.xml><?xml version="1.0" encoding="utf-8"?>
<a:theme xmlns:a="http://schemas.openxmlformats.org/drawingml/2006/main" name="2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0.xml><?xml version="1.0" encoding="utf-8"?>
<a:theme xmlns:a="http://schemas.openxmlformats.org/drawingml/2006/main" name="2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1.xml><?xml version="1.0" encoding="utf-8"?>
<a:theme xmlns:a="http://schemas.openxmlformats.org/drawingml/2006/main" name="3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2.xml><?xml version="1.0" encoding="utf-8"?>
<a:theme xmlns:a="http://schemas.openxmlformats.org/drawingml/2006/main" name="3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3.xml><?xml version="1.0" encoding="utf-8"?>
<a:theme xmlns:a="http://schemas.openxmlformats.org/drawingml/2006/main" name="3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4.xml><?xml version="1.0" encoding="utf-8"?>
<a:theme xmlns:a="http://schemas.openxmlformats.org/drawingml/2006/main" name="3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5.xml><?xml version="1.0" encoding="utf-8"?>
<a:theme xmlns:a="http://schemas.openxmlformats.org/drawingml/2006/main" name="3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7602</TotalTime>
  <Words>73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35</vt:i4>
      </vt:variant>
      <vt:variant>
        <vt:lpstr>Slide Titles</vt:lpstr>
      </vt:variant>
      <vt:variant>
        <vt:i4>1</vt:i4>
      </vt:variant>
    </vt:vector>
  </HeadingPairs>
  <TitlesOfParts>
    <vt:vector size="38" baseType="lpstr">
      <vt:lpstr>Arial</vt:lpstr>
      <vt:lpstr>Times New Roman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10_Default Design</vt:lpstr>
      <vt:lpstr>11_Default Design</vt:lpstr>
      <vt:lpstr>12_Default Design</vt:lpstr>
      <vt:lpstr>13_Default Design</vt:lpstr>
      <vt:lpstr>14_Default Design</vt:lpstr>
      <vt:lpstr>15_Default Design</vt:lpstr>
      <vt:lpstr>16_Default Design</vt:lpstr>
      <vt:lpstr>17_Default Design</vt:lpstr>
      <vt:lpstr>18_Default Design</vt:lpstr>
      <vt:lpstr>19_Default Design</vt:lpstr>
      <vt:lpstr>20_Default Design</vt:lpstr>
      <vt:lpstr>21_Default Design</vt:lpstr>
      <vt:lpstr>22_Default Design</vt:lpstr>
      <vt:lpstr>23_Default Design</vt:lpstr>
      <vt:lpstr>24_Default Design</vt:lpstr>
      <vt:lpstr>25_Default Design</vt:lpstr>
      <vt:lpstr>26_Default Design</vt:lpstr>
      <vt:lpstr>27_Default Design</vt:lpstr>
      <vt:lpstr>28_Default Design</vt:lpstr>
      <vt:lpstr>29_Default Design</vt:lpstr>
      <vt:lpstr>30_Default Design</vt:lpstr>
      <vt:lpstr>31_Default Design</vt:lpstr>
      <vt:lpstr>32_Default Design</vt:lpstr>
      <vt:lpstr>33_Default Design</vt:lpstr>
      <vt:lpstr>34_Default Design</vt:lpstr>
      <vt:lpstr>(  a1+  a2)  (       - a1 d/cdt)P=0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Super-Virtual Refraction Interferometry</dc:title>
  <dc:creator>Ian Mallinson</dc:creator>
  <cp:lastModifiedBy>Gerard T. Schuster</cp:lastModifiedBy>
  <cp:revision>212</cp:revision>
  <cp:lastPrinted>1601-01-01T00:00:00Z</cp:lastPrinted>
  <dcterms:created xsi:type="dcterms:W3CDTF">2010-11-30T07:35:06Z</dcterms:created>
  <dcterms:modified xsi:type="dcterms:W3CDTF">2017-10-15T05:21:23Z</dcterms:modified>
</cp:coreProperties>
</file>