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905" r:id="rId2"/>
    <p:sldId id="794" r:id="rId3"/>
    <p:sldId id="748" r:id="rId4"/>
    <p:sldId id="880" r:id="rId5"/>
    <p:sldId id="861" r:id="rId6"/>
    <p:sldId id="862" r:id="rId7"/>
    <p:sldId id="863" r:id="rId8"/>
    <p:sldId id="864" r:id="rId9"/>
    <p:sldId id="865" r:id="rId10"/>
    <p:sldId id="932" r:id="rId11"/>
    <p:sldId id="933" r:id="rId12"/>
    <p:sldId id="867" r:id="rId13"/>
    <p:sldId id="868" r:id="rId14"/>
    <p:sldId id="869" r:id="rId15"/>
    <p:sldId id="870" r:id="rId16"/>
    <p:sldId id="881" r:id="rId17"/>
    <p:sldId id="882" r:id="rId18"/>
    <p:sldId id="883" r:id="rId19"/>
    <p:sldId id="885" r:id="rId20"/>
    <p:sldId id="886" r:id="rId21"/>
    <p:sldId id="887" r:id="rId22"/>
    <p:sldId id="888" r:id="rId23"/>
    <p:sldId id="902" r:id="rId24"/>
    <p:sldId id="903" r:id="rId25"/>
    <p:sldId id="891" r:id="rId26"/>
    <p:sldId id="892" r:id="rId27"/>
    <p:sldId id="904" r:id="rId28"/>
    <p:sldId id="879" r:id="rId29"/>
    <p:sldId id="906" r:id="rId30"/>
    <p:sldId id="914" r:id="rId31"/>
    <p:sldId id="908" r:id="rId32"/>
    <p:sldId id="907" r:id="rId33"/>
    <p:sldId id="852" r:id="rId34"/>
    <p:sldId id="860" r:id="rId35"/>
    <p:sldId id="915" r:id="rId36"/>
    <p:sldId id="924" r:id="rId37"/>
    <p:sldId id="925" r:id="rId38"/>
    <p:sldId id="927" r:id="rId39"/>
    <p:sldId id="928" r:id="rId40"/>
    <p:sldId id="929" r:id="rId41"/>
    <p:sldId id="930" r:id="rId42"/>
    <p:sldId id="920" r:id="rId43"/>
    <p:sldId id="921" r:id="rId44"/>
    <p:sldId id="922" r:id="rId45"/>
    <p:sldId id="918" r:id="rId46"/>
    <p:sldId id="853" r:id="rId47"/>
    <p:sldId id="931" r:id="rId48"/>
    <p:sldId id="854" r:id="rId49"/>
    <p:sldId id="855" r:id="rId50"/>
    <p:sldId id="856" r:id="rId51"/>
    <p:sldId id="910" r:id="rId52"/>
    <p:sldId id="911" r:id="rId53"/>
    <p:sldId id="917" r:id="rId54"/>
    <p:sldId id="859" r:id="rId55"/>
    <p:sldId id="916" r:id="rId56"/>
    <p:sldId id="909" r:id="rId57"/>
    <p:sldId id="912" r:id="rId58"/>
    <p:sldId id="913" r:id="rId59"/>
    <p:sldId id="851" r:id="rId60"/>
    <p:sldId id="807" r:id="rId61"/>
    <p:sldId id="849" r:id="rId62"/>
    <p:sldId id="850" r:id="rId63"/>
    <p:sldId id="760" r:id="rId64"/>
    <p:sldId id="763" r:id="rId65"/>
    <p:sldId id="759" r:id="rId66"/>
    <p:sldId id="827" r:id="rId67"/>
  </p:sldIdLst>
  <p:sldSz cx="9144000" cy="6858000" type="screen4x3"/>
  <p:notesSz cx="7023100" cy="9269413"/>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600" b="1" i="1" kern="1200">
        <a:solidFill>
          <a:schemeClr val="hlink"/>
        </a:solidFill>
        <a:latin typeface="Times New Roman" pitchFamily="-128" charset="0"/>
        <a:ea typeface="+mn-ea"/>
        <a:cs typeface="+mn-cs"/>
      </a:defRPr>
    </a:lvl1pPr>
    <a:lvl2pPr marL="457200" algn="l" rtl="0" eaLnBrk="0" fontAlgn="base" hangingPunct="0">
      <a:spcBef>
        <a:spcPct val="0"/>
      </a:spcBef>
      <a:spcAft>
        <a:spcPct val="0"/>
      </a:spcAft>
      <a:defRPr sz="3600" b="1" i="1" kern="1200">
        <a:solidFill>
          <a:schemeClr val="hlink"/>
        </a:solidFill>
        <a:latin typeface="Times New Roman" pitchFamily="-128" charset="0"/>
        <a:ea typeface="+mn-ea"/>
        <a:cs typeface="+mn-cs"/>
      </a:defRPr>
    </a:lvl2pPr>
    <a:lvl3pPr marL="914400" algn="l" rtl="0" eaLnBrk="0" fontAlgn="base" hangingPunct="0">
      <a:spcBef>
        <a:spcPct val="0"/>
      </a:spcBef>
      <a:spcAft>
        <a:spcPct val="0"/>
      </a:spcAft>
      <a:defRPr sz="3600" b="1" i="1" kern="1200">
        <a:solidFill>
          <a:schemeClr val="hlink"/>
        </a:solidFill>
        <a:latin typeface="Times New Roman" pitchFamily="-128" charset="0"/>
        <a:ea typeface="+mn-ea"/>
        <a:cs typeface="+mn-cs"/>
      </a:defRPr>
    </a:lvl3pPr>
    <a:lvl4pPr marL="1371600" algn="l" rtl="0" eaLnBrk="0" fontAlgn="base" hangingPunct="0">
      <a:spcBef>
        <a:spcPct val="0"/>
      </a:spcBef>
      <a:spcAft>
        <a:spcPct val="0"/>
      </a:spcAft>
      <a:defRPr sz="3600" b="1" i="1" kern="1200">
        <a:solidFill>
          <a:schemeClr val="hlink"/>
        </a:solidFill>
        <a:latin typeface="Times New Roman" pitchFamily="-128" charset="0"/>
        <a:ea typeface="+mn-ea"/>
        <a:cs typeface="+mn-cs"/>
      </a:defRPr>
    </a:lvl4pPr>
    <a:lvl5pPr marL="1828800" algn="l" rtl="0" eaLnBrk="0" fontAlgn="base" hangingPunct="0">
      <a:spcBef>
        <a:spcPct val="0"/>
      </a:spcBef>
      <a:spcAft>
        <a:spcPct val="0"/>
      </a:spcAft>
      <a:defRPr sz="3600" b="1" i="1" kern="1200">
        <a:solidFill>
          <a:schemeClr val="hlink"/>
        </a:solidFill>
        <a:latin typeface="Times New Roman" pitchFamily="-128" charset="0"/>
        <a:ea typeface="+mn-ea"/>
        <a:cs typeface="+mn-cs"/>
      </a:defRPr>
    </a:lvl5pPr>
    <a:lvl6pPr marL="2286000" algn="l" defTabSz="914400" rtl="0" eaLnBrk="1" latinLnBrk="0" hangingPunct="1">
      <a:defRPr sz="3600" b="1" i="1" kern="1200">
        <a:solidFill>
          <a:schemeClr val="hlink"/>
        </a:solidFill>
        <a:latin typeface="Times New Roman" pitchFamily="-128" charset="0"/>
        <a:ea typeface="+mn-ea"/>
        <a:cs typeface="+mn-cs"/>
      </a:defRPr>
    </a:lvl6pPr>
    <a:lvl7pPr marL="2743200" algn="l" defTabSz="914400" rtl="0" eaLnBrk="1" latinLnBrk="0" hangingPunct="1">
      <a:defRPr sz="3600" b="1" i="1" kern="1200">
        <a:solidFill>
          <a:schemeClr val="hlink"/>
        </a:solidFill>
        <a:latin typeface="Times New Roman" pitchFamily="-128" charset="0"/>
        <a:ea typeface="+mn-ea"/>
        <a:cs typeface="+mn-cs"/>
      </a:defRPr>
    </a:lvl7pPr>
    <a:lvl8pPr marL="3200400" algn="l" defTabSz="914400" rtl="0" eaLnBrk="1" latinLnBrk="0" hangingPunct="1">
      <a:defRPr sz="3600" b="1" i="1" kern="1200">
        <a:solidFill>
          <a:schemeClr val="hlink"/>
        </a:solidFill>
        <a:latin typeface="Times New Roman" pitchFamily="-128" charset="0"/>
        <a:ea typeface="+mn-ea"/>
        <a:cs typeface="+mn-cs"/>
      </a:defRPr>
    </a:lvl8pPr>
    <a:lvl9pPr marL="3657600" algn="l" defTabSz="914400" rtl="0" eaLnBrk="1" latinLnBrk="0" hangingPunct="1">
      <a:defRPr sz="3600" b="1" i="1" kern="1200">
        <a:solidFill>
          <a:schemeClr val="hlink"/>
        </a:solidFill>
        <a:latin typeface="Times New Roman" pitchFamily="-12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9">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268A"/>
    <a:srgbClr val="043EE0"/>
    <a:srgbClr val="033BD9"/>
    <a:srgbClr val="011A61"/>
    <a:srgbClr val="E6F10D"/>
    <a:srgbClr val="CCFF3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60"/>
  </p:normalViewPr>
  <p:slideViewPr>
    <p:cSldViewPr>
      <p:cViewPr varScale="1">
        <p:scale>
          <a:sx n="66" d="100"/>
          <a:sy n="66" d="100"/>
        </p:scale>
        <p:origin x="4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762"/>
    </p:cViewPr>
  </p:sorterViewPr>
  <p:notesViewPr>
    <p:cSldViewPr>
      <p:cViewPr>
        <p:scale>
          <a:sx n="75" d="100"/>
          <a:sy n="75" d="100"/>
        </p:scale>
        <p:origin x="-240" y="1416"/>
      </p:cViewPr>
      <p:guideLst>
        <p:guide orient="horz" pos="2919"/>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235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6625" y="4403725"/>
            <a:ext cx="5149850" cy="4170363"/>
          </a:xfrm>
          <a:prstGeom prst="rect">
            <a:avLst/>
          </a:prstGeom>
          <a:noFill/>
          <a:ln w="12700">
            <a:noFill/>
            <a:miter lim="800000"/>
            <a:headEnd/>
            <a:tailEnd/>
          </a:ln>
          <a:effectLst/>
        </p:spPr>
        <p:txBody>
          <a:bodyPr vert="horz" wrap="square" lIns="92126" tIns="45255" rIns="92126" bIns="452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8611" name="Rectangle 3"/>
          <p:cNvSpPr>
            <a:spLocks noGrp="1" noRot="1" noChangeAspect="1" noChangeArrowheads="1" noTextEdit="1"/>
          </p:cNvSpPr>
          <p:nvPr>
            <p:ph type="sldImg" idx="2"/>
          </p:nvPr>
        </p:nvSpPr>
        <p:spPr bwMode="auto">
          <a:xfrm>
            <a:off x="1203325" y="701675"/>
            <a:ext cx="4616450" cy="346233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622996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solidFill>
            <a:srgbClr val="FFFFFF"/>
          </a:solidFill>
          <a:ln/>
        </p:spPr>
      </p:sp>
      <p:sp>
        <p:nvSpPr>
          <p:cNvPr id="69635"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45830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w="9525"/>
        </p:spPr>
        <p:txBody>
          <a:bodyPr/>
          <a:lstStyle/>
          <a:p>
            <a:r>
              <a:rPr lang="en-US" smtClean="0">
                <a:latin typeface="Times New Roman" pitchFamily="-128" charset="0"/>
              </a:rPr>
              <a:t>It is often thought that RTM does not enjoy filtering tricks of KM such as U+D separation, obliquity factor, angle gather separation, anti-aliasing filter, etc. This is not true as shown above. The RTM formula is shown above in traditional form: apply adjoint Green’s function to data and backpropagate data, then zero-lag correlation with source field. Rearranging brackets gives different interpretation:  RTM is just like KM in the sense that you apply a dot product of the hyperbolas to the data to get migration image. In this case the hyperbolas conatin all the scattering events and the Green’s functions are computed by FD solves rather than ray tracing.</a:t>
            </a:r>
          </a:p>
        </p:txBody>
      </p:sp>
    </p:spTree>
    <p:extLst>
      <p:ext uri="{BB962C8B-B14F-4D97-AF65-F5344CB8AC3E}">
        <p14:creationId xmlns:p14="http://schemas.microsoft.com/office/powerpoint/2010/main" val="2883076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w="9525"/>
        </p:spPr>
        <p:txBody>
          <a:bodyPr/>
          <a:lstStyle/>
          <a:p>
            <a:r>
              <a:rPr lang="en-US" smtClean="0">
                <a:latin typeface="Times New Roman" pitchFamily="-128" charset="0"/>
              </a:rPr>
              <a:t>It is often thought that RTM does not enjoy filtering tricks of KM such as U+D separation, obliquity factor, angle gather separation, anti-aliasing filter, etc. This is not true as shown above. The RTM formula is shown above in traditional form: apply adjoint Green’s function to data and backpropagate data, then zero-lag correlation with source field. Rearranging brackets gives different interpretation:  RTM is just like KM in the sense that you apply a dot product of the hyperbolas to the data to get migration image. In this case the hyperbolas conatin all the scattering events and the Green’s functions are computed by FD solves rather than ray tracing.</a:t>
            </a:r>
          </a:p>
        </p:txBody>
      </p:sp>
    </p:spTree>
    <p:extLst>
      <p:ext uri="{BB962C8B-B14F-4D97-AF65-F5344CB8AC3E}">
        <p14:creationId xmlns:p14="http://schemas.microsoft.com/office/powerpoint/2010/main" val="368208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
        <p:nvSpPr>
          <p:cNvPr id="80899" name="Rectangle 3"/>
          <p:cNvSpPr>
            <a:spLocks noGrp="1" noRot="1" noChangeAspect="1" noChangeArrowheads="1" noTextEdit="1"/>
          </p:cNvSpPr>
          <p:nvPr>
            <p:ph type="sldImg"/>
          </p:nvPr>
        </p:nvSpPr>
        <p:spPr>
          <a:xfrm>
            <a:off x="1193800" y="695325"/>
            <a:ext cx="4635500" cy="3476625"/>
          </a:xfrm>
          <a:ln cap="flat"/>
        </p:spPr>
      </p:sp>
    </p:spTree>
    <p:extLst>
      <p:ext uri="{BB962C8B-B14F-4D97-AF65-F5344CB8AC3E}">
        <p14:creationId xmlns:p14="http://schemas.microsoft.com/office/powerpoint/2010/main" val="3414944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
        <p:nvSpPr>
          <p:cNvPr id="81923" name="Rectangle 3"/>
          <p:cNvSpPr>
            <a:spLocks noGrp="1" noRot="1" noChangeAspect="1" noChangeArrowheads="1" noTextEdit="1"/>
          </p:cNvSpPr>
          <p:nvPr>
            <p:ph type="sldImg"/>
          </p:nvPr>
        </p:nvSpPr>
        <p:spPr>
          <a:xfrm>
            <a:off x="1193800" y="695325"/>
            <a:ext cx="4635500" cy="3476625"/>
          </a:xfrm>
          <a:ln cap="flat"/>
        </p:spPr>
      </p:sp>
    </p:spTree>
    <p:extLst>
      <p:ext uri="{BB962C8B-B14F-4D97-AF65-F5344CB8AC3E}">
        <p14:creationId xmlns:p14="http://schemas.microsoft.com/office/powerpoint/2010/main" val="422735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
        <p:nvSpPr>
          <p:cNvPr id="82947" name="Rectangle 3"/>
          <p:cNvSpPr>
            <a:spLocks noGrp="1" noRot="1" noChangeAspect="1" noChangeArrowheads="1" noTextEdit="1"/>
          </p:cNvSpPr>
          <p:nvPr>
            <p:ph type="sldImg"/>
          </p:nvPr>
        </p:nvSpPr>
        <p:spPr>
          <a:xfrm>
            <a:off x="1193800" y="695325"/>
            <a:ext cx="4635500" cy="3476625"/>
          </a:xfrm>
          <a:ln cap="flat"/>
        </p:spPr>
      </p:sp>
    </p:spTree>
    <p:extLst>
      <p:ext uri="{BB962C8B-B14F-4D97-AF65-F5344CB8AC3E}">
        <p14:creationId xmlns:p14="http://schemas.microsoft.com/office/powerpoint/2010/main" val="3927028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
        <p:nvSpPr>
          <p:cNvPr id="83971" name="Rectangle 3"/>
          <p:cNvSpPr>
            <a:spLocks noGrp="1" noRot="1" noChangeAspect="1" noChangeArrowheads="1" noTextEdit="1"/>
          </p:cNvSpPr>
          <p:nvPr>
            <p:ph type="sldImg"/>
          </p:nvPr>
        </p:nvSpPr>
        <p:spPr>
          <a:xfrm>
            <a:off x="1193800" y="695325"/>
            <a:ext cx="4635500" cy="3476625"/>
          </a:xfrm>
          <a:ln cap="flat"/>
        </p:spPr>
      </p:sp>
    </p:spTree>
    <p:extLst>
      <p:ext uri="{BB962C8B-B14F-4D97-AF65-F5344CB8AC3E}">
        <p14:creationId xmlns:p14="http://schemas.microsoft.com/office/powerpoint/2010/main" val="126245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
        <p:nvSpPr>
          <p:cNvPr id="84995" name="Rectangle 3"/>
          <p:cNvSpPr>
            <a:spLocks noGrp="1" noRot="1" noChangeAspect="1" noChangeArrowheads="1" noTextEdit="1"/>
          </p:cNvSpPr>
          <p:nvPr>
            <p:ph type="sldImg"/>
          </p:nvPr>
        </p:nvSpPr>
        <p:spPr>
          <a:xfrm>
            <a:off x="1193800" y="695325"/>
            <a:ext cx="4635500" cy="3476625"/>
          </a:xfrm>
          <a:ln cap="flat"/>
        </p:spPr>
      </p:sp>
    </p:spTree>
    <p:extLst>
      <p:ext uri="{BB962C8B-B14F-4D97-AF65-F5344CB8AC3E}">
        <p14:creationId xmlns:p14="http://schemas.microsoft.com/office/powerpoint/2010/main" val="3198291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
        <p:nvSpPr>
          <p:cNvPr id="86019" name="Rectangle 3"/>
          <p:cNvSpPr>
            <a:spLocks noGrp="1" noRot="1" noChangeAspect="1" noChangeArrowheads="1" noTextEdit="1"/>
          </p:cNvSpPr>
          <p:nvPr>
            <p:ph type="sldImg"/>
          </p:nvPr>
        </p:nvSpPr>
        <p:spPr>
          <a:xfrm>
            <a:off x="1193800" y="695325"/>
            <a:ext cx="4635500" cy="3476625"/>
          </a:xfrm>
          <a:ln cap="flat"/>
        </p:spPr>
      </p:sp>
    </p:spTree>
    <p:extLst>
      <p:ext uri="{BB962C8B-B14F-4D97-AF65-F5344CB8AC3E}">
        <p14:creationId xmlns:p14="http://schemas.microsoft.com/office/powerpoint/2010/main" val="206326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93800" y="695325"/>
            <a:ext cx="4635500" cy="3476625"/>
          </a:xfrm>
          <a:ln/>
        </p:spPr>
      </p:sp>
      <p:sp>
        <p:nvSpPr>
          <p:cNvPr id="87043" name="Rectangle 3"/>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Tree>
    <p:extLst>
      <p:ext uri="{BB962C8B-B14F-4D97-AF65-F5344CB8AC3E}">
        <p14:creationId xmlns:p14="http://schemas.microsoft.com/office/powerpoint/2010/main" val="3017646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93800" y="695325"/>
            <a:ext cx="4635500" cy="3476625"/>
          </a:xfrm>
          <a:solidFill>
            <a:srgbClr val="FFFFFF"/>
          </a:solidFill>
          <a:ln/>
        </p:spPr>
      </p:sp>
      <p:sp>
        <p:nvSpPr>
          <p:cNvPr id="88067" name="Rectangle 3"/>
          <p:cNvSpPr>
            <a:spLocks noGrp="1" noChangeArrowheads="1"/>
          </p:cNvSpPr>
          <p:nvPr>
            <p:ph type="body" idx="1"/>
          </p:nvPr>
        </p:nvSpPr>
        <p:spPr>
          <a:xfrm>
            <a:off x="936625" y="4402138"/>
            <a:ext cx="5149850" cy="4171950"/>
          </a:xfrm>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1585168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93800" y="695325"/>
            <a:ext cx="4635500" cy="3476625"/>
          </a:xfrm>
          <a:solidFill>
            <a:srgbClr val="FFFFFF"/>
          </a:solidFill>
          <a:ln/>
        </p:spPr>
      </p:sp>
      <p:sp>
        <p:nvSpPr>
          <p:cNvPr id="70659" name="Rectangle 3"/>
          <p:cNvSpPr>
            <a:spLocks noGrp="1" noChangeArrowheads="1"/>
          </p:cNvSpPr>
          <p:nvPr>
            <p:ph type="body" idx="1"/>
          </p:nvPr>
        </p:nvSpPr>
        <p:spPr>
          <a:xfrm>
            <a:off x="936625" y="4402138"/>
            <a:ext cx="5149850" cy="4171950"/>
          </a:xfrm>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2926134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
        <p:nvSpPr>
          <p:cNvPr id="89091" name="Rectangle 3"/>
          <p:cNvSpPr>
            <a:spLocks noGrp="1" noRot="1" noChangeAspect="1" noChangeArrowheads="1" noTextEdit="1"/>
          </p:cNvSpPr>
          <p:nvPr>
            <p:ph type="sldImg"/>
          </p:nvPr>
        </p:nvSpPr>
        <p:spPr>
          <a:xfrm>
            <a:off x="1193800" y="695325"/>
            <a:ext cx="4635500" cy="3476625"/>
          </a:xfrm>
          <a:ln cap="flat"/>
        </p:spPr>
      </p:sp>
    </p:spTree>
    <p:extLst>
      <p:ext uri="{BB962C8B-B14F-4D97-AF65-F5344CB8AC3E}">
        <p14:creationId xmlns:p14="http://schemas.microsoft.com/office/powerpoint/2010/main" val="4149060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
        <p:nvSpPr>
          <p:cNvPr id="90115" name="Rectangle 3"/>
          <p:cNvSpPr>
            <a:spLocks noGrp="1" noRot="1" noChangeAspect="1" noChangeArrowheads="1" noTextEdit="1"/>
          </p:cNvSpPr>
          <p:nvPr>
            <p:ph type="sldImg"/>
          </p:nvPr>
        </p:nvSpPr>
        <p:spPr>
          <a:xfrm>
            <a:off x="1193800" y="695325"/>
            <a:ext cx="4635500" cy="3476625"/>
          </a:xfrm>
          <a:ln cap="flat"/>
        </p:spPr>
      </p:sp>
    </p:spTree>
    <p:extLst>
      <p:ext uri="{BB962C8B-B14F-4D97-AF65-F5344CB8AC3E}">
        <p14:creationId xmlns:p14="http://schemas.microsoft.com/office/powerpoint/2010/main" val="67718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
        <p:nvSpPr>
          <p:cNvPr id="91139" name="Rectangle 3"/>
          <p:cNvSpPr>
            <a:spLocks noGrp="1" noRot="1" noChangeAspect="1" noChangeArrowheads="1" noTextEdit="1"/>
          </p:cNvSpPr>
          <p:nvPr>
            <p:ph type="sldImg"/>
          </p:nvPr>
        </p:nvSpPr>
        <p:spPr>
          <a:xfrm>
            <a:off x="1193800" y="695325"/>
            <a:ext cx="4635500" cy="3476625"/>
          </a:xfrm>
          <a:ln cap="flat"/>
        </p:spPr>
      </p:sp>
    </p:spTree>
    <p:extLst>
      <p:ext uri="{BB962C8B-B14F-4D97-AF65-F5344CB8AC3E}">
        <p14:creationId xmlns:p14="http://schemas.microsoft.com/office/powerpoint/2010/main" val="2577111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93800" y="695325"/>
            <a:ext cx="4635500" cy="3476625"/>
          </a:xfrm>
          <a:solidFill>
            <a:srgbClr val="FFFFFF"/>
          </a:solidFill>
          <a:ln/>
        </p:spPr>
      </p:sp>
      <p:sp>
        <p:nvSpPr>
          <p:cNvPr id="92163" name="Rectangle 3"/>
          <p:cNvSpPr>
            <a:spLocks noGrp="1" noChangeArrowheads="1"/>
          </p:cNvSpPr>
          <p:nvPr>
            <p:ph type="body" idx="1"/>
          </p:nvPr>
        </p:nvSpPr>
        <p:spPr>
          <a:xfrm>
            <a:off x="936625" y="4402138"/>
            <a:ext cx="5149850" cy="4171950"/>
          </a:xfrm>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3207760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4294967295"/>
          </p:nvPr>
        </p:nvSpPr>
        <p:spPr bwMode="auto">
          <a:xfrm>
            <a:off x="3978275" y="8804275"/>
            <a:ext cx="3043238" cy="463550"/>
          </a:xfrm>
          <a:prstGeom prst="rect">
            <a:avLst/>
          </a:prstGeom>
          <a:noFill/>
          <a:ln>
            <a:miter lim="800000"/>
            <a:headEnd/>
            <a:tailEnd/>
          </a:ln>
        </p:spPr>
        <p:txBody>
          <a:bodyPr lIns="92775" tIns="46388" rIns="92775" bIns="46388"/>
          <a:lstStyle/>
          <a:p>
            <a:fld id="{6DEB690B-C35D-4EA2-B708-0564E5E4B104}" type="slidenum">
              <a:rPr lang="en-US"/>
              <a:pPr/>
              <a:t>42</a:t>
            </a:fld>
            <a:endParaRPr lang="en-US"/>
          </a:p>
        </p:txBody>
      </p:sp>
      <p:sp>
        <p:nvSpPr>
          <p:cNvPr id="93187" name="Rectangle 5122"/>
          <p:cNvSpPr>
            <a:spLocks noGrp="1" noRot="1" noChangeAspect="1" noChangeArrowheads="1" noTextEdit="1"/>
          </p:cNvSpPr>
          <p:nvPr>
            <p:ph type="sldImg"/>
          </p:nvPr>
        </p:nvSpPr>
        <p:spPr>
          <a:ln/>
        </p:spPr>
      </p:sp>
      <p:sp>
        <p:nvSpPr>
          <p:cNvPr id="93188" name="Text Box 5124"/>
          <p:cNvSpPr>
            <a:spLocks noGrp="1" noChangeArrowheads="1"/>
          </p:cNvSpPr>
          <p:nvPr>
            <p:ph type="body" idx="1"/>
          </p:nvPr>
        </p:nvSpPr>
        <p:spPr>
          <a:noFill/>
          <a:ln w="9525"/>
        </p:spPr>
        <p:txBody>
          <a:bodyPr/>
          <a:lstStyle/>
          <a:p>
            <a:r>
              <a:rPr lang="en-US" sz="2000" b="1" i="1" smtClean="0">
                <a:solidFill>
                  <a:schemeClr val="bg1"/>
                </a:solidFill>
                <a:latin typeface="Times New Roman" pitchFamily="-128" charset="0"/>
              </a:rPr>
              <a:t>Irregular acquisition geometry</a:t>
            </a:r>
          </a:p>
          <a:p>
            <a:r>
              <a:rPr lang="en-US" sz="2000" b="1" i="1" smtClean="0">
                <a:solidFill>
                  <a:schemeClr val="bg1"/>
                </a:solidFill>
                <a:latin typeface="Times New Roman" pitchFamily="-128" charset="0"/>
              </a:rPr>
              <a:t>Limited recording aperture</a:t>
            </a:r>
          </a:p>
          <a:p>
            <a:r>
              <a:rPr lang="en-US" sz="2000" b="1" i="1" smtClean="0">
                <a:solidFill>
                  <a:schemeClr val="bg1"/>
                </a:solidFill>
                <a:latin typeface="Times New Roman" pitchFamily="-128" charset="0"/>
              </a:rPr>
              <a:t>Footprint and aliasing</a:t>
            </a:r>
          </a:p>
        </p:txBody>
      </p:sp>
      <p:sp>
        <p:nvSpPr>
          <p:cNvPr id="93189" name="Text Box 5125"/>
          <p:cNvSpPr txBox="1">
            <a:spLocks noChangeArrowheads="1"/>
          </p:cNvSpPr>
          <p:nvPr/>
        </p:nvSpPr>
        <p:spPr bwMode="auto">
          <a:xfrm>
            <a:off x="1247775" y="4837113"/>
            <a:ext cx="4994275" cy="1628775"/>
          </a:xfrm>
          <a:prstGeom prst="rect">
            <a:avLst/>
          </a:prstGeom>
          <a:noFill/>
          <a:ln w="9525">
            <a:noFill/>
            <a:miter lim="800000"/>
            <a:headEnd/>
            <a:tailEnd/>
          </a:ln>
        </p:spPr>
        <p:txBody>
          <a:bodyPr lIns="92775" tIns="46388" rIns="92775" bIns="46388">
            <a:spAutoFit/>
          </a:bodyPr>
          <a:lstStyle/>
          <a:p>
            <a:r>
              <a:rPr lang="en-US" sz="2000"/>
              <a:t>Some footprint caused by</a:t>
            </a:r>
          </a:p>
          <a:p>
            <a:r>
              <a:rPr lang="en-US" sz="2000"/>
              <a:t> Irregular acquisition geometry</a:t>
            </a:r>
          </a:p>
          <a:p>
            <a:r>
              <a:rPr lang="en-US" sz="2000"/>
              <a:t>Limited recording aperture</a:t>
            </a:r>
          </a:p>
          <a:p>
            <a:r>
              <a:rPr lang="en-US" sz="2000"/>
              <a:t>aliasing and illumination loss in migration imaging</a:t>
            </a:r>
            <a:endParaRPr lang="en-US" sz="4100"/>
          </a:p>
        </p:txBody>
      </p:sp>
    </p:spTree>
    <p:extLst>
      <p:ext uri="{BB962C8B-B14F-4D97-AF65-F5344CB8AC3E}">
        <p14:creationId xmlns:p14="http://schemas.microsoft.com/office/powerpoint/2010/main" val="54491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93800" y="695325"/>
            <a:ext cx="4635500" cy="3476625"/>
          </a:xfrm>
          <a:solidFill>
            <a:srgbClr val="FFFFFF"/>
          </a:solidFill>
          <a:ln/>
        </p:spPr>
      </p:sp>
      <p:sp>
        <p:nvSpPr>
          <p:cNvPr id="94211" name="Rectangle 3"/>
          <p:cNvSpPr>
            <a:spLocks noGrp="1" noChangeArrowheads="1"/>
          </p:cNvSpPr>
          <p:nvPr>
            <p:ph type="body" idx="1"/>
          </p:nvPr>
        </p:nvSpPr>
        <p:spPr>
          <a:xfrm>
            <a:off x="936625" y="4402138"/>
            <a:ext cx="5149850" cy="4171950"/>
          </a:xfrm>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1906745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a:xfrm>
            <a:off x="1195388" y="696913"/>
            <a:ext cx="4633912" cy="3475037"/>
          </a:xfrm>
          <a:ln/>
        </p:spPr>
      </p:sp>
      <p:sp>
        <p:nvSpPr>
          <p:cNvPr id="95235" name="ノート プレースホルダ 2"/>
          <p:cNvSpPr>
            <a:spLocks noGrp="1"/>
          </p:cNvSpPr>
          <p:nvPr>
            <p:ph type="body" idx="1"/>
          </p:nvPr>
        </p:nvSpPr>
        <p:spPr>
          <a:xfrm>
            <a:off x="703263" y="4403725"/>
            <a:ext cx="5616575" cy="4168775"/>
          </a:xfrm>
          <a:noFill/>
          <a:ln w="9525"/>
        </p:spPr>
        <p:txBody>
          <a:bodyPr lIns="92770" tIns="46385" rIns="92770" bIns="46385"/>
          <a:lstStyle/>
          <a:p>
            <a:endParaRPr lang="ja-JP" altLang="en-US" smtClean="0">
              <a:latin typeface="Times New Roman" pitchFamily="-128" charset="0"/>
            </a:endParaRPr>
          </a:p>
        </p:txBody>
      </p:sp>
      <p:sp>
        <p:nvSpPr>
          <p:cNvPr id="95236" name="スライド番号プレースホルダ 3"/>
          <p:cNvSpPr txBox="1">
            <a:spLocks noGrp="1"/>
          </p:cNvSpPr>
          <p:nvPr/>
        </p:nvSpPr>
        <p:spPr bwMode="auto">
          <a:xfrm>
            <a:off x="3978275" y="8804275"/>
            <a:ext cx="3043238" cy="463550"/>
          </a:xfrm>
          <a:prstGeom prst="rect">
            <a:avLst/>
          </a:prstGeom>
          <a:noFill/>
          <a:ln w="9525">
            <a:noFill/>
            <a:miter lim="800000"/>
            <a:headEnd/>
            <a:tailEnd/>
          </a:ln>
        </p:spPr>
        <p:txBody>
          <a:bodyPr lIns="92770" tIns="46385" rIns="92770" bIns="46385" anchor="b"/>
          <a:lstStyle/>
          <a:p>
            <a:pPr algn="r" defTabSz="904875" eaLnBrk="1" hangingPunct="1"/>
            <a:fld id="{6AE98124-8673-49F6-BAD6-B851DF29FB00}" type="slidenum">
              <a:rPr kumimoji="1" lang="ja-JP" altLang="en-US" sz="1200" b="0" i="0">
                <a:solidFill>
                  <a:schemeClr val="tx1"/>
                </a:solidFill>
                <a:latin typeface="Calibri" pitchFamily="34" charset="0"/>
              </a:rPr>
              <a:pPr algn="r" defTabSz="904875" eaLnBrk="1" hangingPunct="1"/>
              <a:t>48</a:t>
            </a:fld>
            <a:endParaRPr kumimoji="1" lang="en-US" altLang="ja-JP" sz="1200" b="0" i="0">
              <a:solidFill>
                <a:schemeClr val="tx1"/>
              </a:solidFill>
              <a:latin typeface="Calibri" pitchFamily="34" charset="0"/>
            </a:endParaRPr>
          </a:p>
        </p:txBody>
      </p:sp>
    </p:spTree>
    <p:extLst>
      <p:ext uri="{BB962C8B-B14F-4D97-AF65-F5344CB8AC3E}">
        <p14:creationId xmlns:p14="http://schemas.microsoft.com/office/powerpoint/2010/main" val="3378727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a:xfrm>
            <a:off x="1195388" y="696913"/>
            <a:ext cx="4633912" cy="3475037"/>
          </a:xfrm>
          <a:ln/>
        </p:spPr>
      </p:sp>
      <p:sp>
        <p:nvSpPr>
          <p:cNvPr id="96259" name="ノート プレースホルダ 2"/>
          <p:cNvSpPr>
            <a:spLocks noGrp="1"/>
          </p:cNvSpPr>
          <p:nvPr>
            <p:ph type="body" idx="1"/>
          </p:nvPr>
        </p:nvSpPr>
        <p:spPr>
          <a:xfrm>
            <a:off x="703263" y="4403725"/>
            <a:ext cx="5616575" cy="4168775"/>
          </a:xfrm>
          <a:noFill/>
          <a:ln w="9525"/>
        </p:spPr>
        <p:txBody>
          <a:bodyPr lIns="92770" tIns="46385" rIns="92770" bIns="46385"/>
          <a:lstStyle/>
          <a:p>
            <a:r>
              <a:rPr lang="en-US" altLang="ja-JP" smtClean="0">
                <a:latin typeface="Times New Roman" pitchFamily="-128" charset="0"/>
              </a:rPr>
              <a:t>I apply band-pass filter to data. </a:t>
            </a:r>
          </a:p>
          <a:p>
            <a:r>
              <a:rPr lang="en-US" altLang="ja-JP" smtClean="0">
                <a:latin typeface="Times New Roman" pitchFamily="-128" charset="0"/>
              </a:rPr>
              <a:t>The frequency band increase with iteration</a:t>
            </a:r>
            <a:endParaRPr lang="ja-JP" altLang="en-US" smtClean="0">
              <a:latin typeface="Times New Roman" pitchFamily="-128" charset="0"/>
            </a:endParaRPr>
          </a:p>
        </p:txBody>
      </p:sp>
      <p:sp>
        <p:nvSpPr>
          <p:cNvPr id="96260" name="スライド番号プレースホルダ 3"/>
          <p:cNvSpPr txBox="1">
            <a:spLocks noGrp="1"/>
          </p:cNvSpPr>
          <p:nvPr/>
        </p:nvSpPr>
        <p:spPr bwMode="auto">
          <a:xfrm>
            <a:off x="3978275" y="8804275"/>
            <a:ext cx="3043238" cy="463550"/>
          </a:xfrm>
          <a:prstGeom prst="rect">
            <a:avLst/>
          </a:prstGeom>
          <a:noFill/>
          <a:ln w="9525">
            <a:noFill/>
            <a:miter lim="800000"/>
            <a:headEnd/>
            <a:tailEnd/>
          </a:ln>
        </p:spPr>
        <p:txBody>
          <a:bodyPr lIns="92770" tIns="46385" rIns="92770" bIns="46385" anchor="b"/>
          <a:lstStyle/>
          <a:p>
            <a:pPr algn="r" defTabSz="904875" eaLnBrk="1" hangingPunct="1"/>
            <a:fld id="{FF7FAAA0-0356-46A2-BB27-6336A70F292C}" type="slidenum">
              <a:rPr kumimoji="1" lang="ja-JP" altLang="en-US" sz="1200" b="0" i="0">
                <a:solidFill>
                  <a:schemeClr val="tx1"/>
                </a:solidFill>
                <a:latin typeface="Calibri" pitchFamily="34" charset="0"/>
              </a:rPr>
              <a:pPr algn="r" defTabSz="904875" eaLnBrk="1" hangingPunct="1"/>
              <a:t>49</a:t>
            </a:fld>
            <a:endParaRPr kumimoji="1" lang="en-US" altLang="ja-JP" sz="1200" b="0" i="0">
              <a:solidFill>
                <a:schemeClr val="tx1"/>
              </a:solidFill>
              <a:latin typeface="Calibri" pitchFamily="34" charset="0"/>
            </a:endParaRPr>
          </a:p>
        </p:txBody>
      </p:sp>
    </p:spTree>
    <p:extLst>
      <p:ext uri="{BB962C8B-B14F-4D97-AF65-F5344CB8AC3E}">
        <p14:creationId xmlns:p14="http://schemas.microsoft.com/office/powerpoint/2010/main" val="3280838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193800" y="695325"/>
            <a:ext cx="4635500" cy="3476625"/>
          </a:xfrm>
          <a:ln/>
        </p:spPr>
      </p:sp>
      <p:sp>
        <p:nvSpPr>
          <p:cNvPr id="97283" name="Rectangle 3"/>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Tree>
    <p:extLst>
      <p:ext uri="{BB962C8B-B14F-4D97-AF65-F5344CB8AC3E}">
        <p14:creationId xmlns:p14="http://schemas.microsoft.com/office/powerpoint/2010/main" val="423088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solidFill>
            <a:srgbClr val="FFFFFF"/>
          </a:solidFill>
          <a:ln/>
        </p:spPr>
      </p:sp>
      <p:sp>
        <p:nvSpPr>
          <p:cNvPr id="98307"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62134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2348128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solidFill>
            <a:srgbClr val="FFFFFF"/>
          </a:solidFill>
          <a:ln/>
        </p:spPr>
      </p:sp>
      <p:sp>
        <p:nvSpPr>
          <p:cNvPr id="99331"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1120902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
        <p:nvSpPr>
          <p:cNvPr id="100355" name="Rectangle 3"/>
          <p:cNvSpPr>
            <a:spLocks noGrp="1" noRot="1" noChangeAspect="1" noChangeArrowheads="1" noTextEdit="1"/>
          </p:cNvSpPr>
          <p:nvPr>
            <p:ph type="sldImg"/>
          </p:nvPr>
        </p:nvSpPr>
        <p:spPr>
          <a:xfrm>
            <a:off x="1193800" y="695325"/>
            <a:ext cx="4635500" cy="3476625"/>
          </a:xfrm>
          <a:ln cap="flat"/>
        </p:spPr>
      </p:sp>
    </p:spTree>
    <p:extLst>
      <p:ext uri="{BB962C8B-B14F-4D97-AF65-F5344CB8AC3E}">
        <p14:creationId xmlns:p14="http://schemas.microsoft.com/office/powerpoint/2010/main" val="1910062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93800" y="695325"/>
            <a:ext cx="4635500" cy="3476625"/>
          </a:xfrm>
          <a:solidFill>
            <a:srgbClr val="FFFFFF"/>
          </a:solidFill>
          <a:ln/>
        </p:spPr>
      </p:sp>
      <p:sp>
        <p:nvSpPr>
          <p:cNvPr id="101379" name="Rectangle 3"/>
          <p:cNvSpPr>
            <a:spLocks noGrp="1" noChangeArrowheads="1"/>
          </p:cNvSpPr>
          <p:nvPr>
            <p:ph type="body" idx="1"/>
          </p:nvPr>
        </p:nvSpPr>
        <p:spPr>
          <a:xfrm>
            <a:off x="936625" y="4402138"/>
            <a:ext cx="5149850" cy="4171950"/>
          </a:xfrm>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2460559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936625" y="4402138"/>
            <a:ext cx="5149850" cy="4171950"/>
          </a:xfrm>
          <a:noFill/>
          <a:ln w="9525"/>
        </p:spPr>
        <p:txBody>
          <a:bodyPr/>
          <a:lstStyle/>
          <a:p>
            <a:endParaRPr lang="en-US" smtClean="0">
              <a:latin typeface="Times New Roman" pitchFamily="-128" charset="0"/>
            </a:endParaRPr>
          </a:p>
        </p:txBody>
      </p:sp>
      <p:sp>
        <p:nvSpPr>
          <p:cNvPr id="102403" name="Rectangle 3"/>
          <p:cNvSpPr>
            <a:spLocks noGrp="1" noRot="1" noChangeAspect="1" noChangeArrowheads="1" noTextEdit="1"/>
          </p:cNvSpPr>
          <p:nvPr>
            <p:ph type="sldImg"/>
          </p:nvPr>
        </p:nvSpPr>
        <p:spPr>
          <a:xfrm>
            <a:off x="1193800" y="695325"/>
            <a:ext cx="4635500" cy="3476625"/>
          </a:xfrm>
          <a:ln cap="flat"/>
        </p:spPr>
      </p:sp>
    </p:spTree>
    <p:extLst>
      <p:ext uri="{BB962C8B-B14F-4D97-AF65-F5344CB8AC3E}">
        <p14:creationId xmlns:p14="http://schemas.microsoft.com/office/powerpoint/2010/main" val="854386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193800" y="695325"/>
            <a:ext cx="4635500" cy="3476625"/>
          </a:xfrm>
          <a:solidFill>
            <a:srgbClr val="FFFFFF"/>
          </a:solidFill>
          <a:ln/>
        </p:spPr>
      </p:sp>
      <p:sp>
        <p:nvSpPr>
          <p:cNvPr id="103427" name="Rectangle 3"/>
          <p:cNvSpPr>
            <a:spLocks noGrp="1" noChangeArrowheads="1"/>
          </p:cNvSpPr>
          <p:nvPr>
            <p:ph type="body" idx="1"/>
          </p:nvPr>
        </p:nvSpPr>
        <p:spPr>
          <a:xfrm>
            <a:off x="936625" y="4402138"/>
            <a:ext cx="5149850" cy="4171950"/>
          </a:xfrm>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20429268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93800" y="695325"/>
            <a:ext cx="4635500" cy="3476625"/>
          </a:xfrm>
          <a:solidFill>
            <a:srgbClr val="FFFFFF"/>
          </a:solidFill>
          <a:ln/>
        </p:spPr>
      </p:sp>
      <p:sp>
        <p:nvSpPr>
          <p:cNvPr id="104451" name="Rectangle 3"/>
          <p:cNvSpPr>
            <a:spLocks noGrp="1" noChangeArrowheads="1"/>
          </p:cNvSpPr>
          <p:nvPr>
            <p:ph type="body" idx="1"/>
          </p:nvPr>
        </p:nvSpPr>
        <p:spPr>
          <a:xfrm>
            <a:off x="936625" y="4402138"/>
            <a:ext cx="5149850" cy="4171950"/>
          </a:xfrm>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324742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93800" y="695325"/>
            <a:ext cx="4635500" cy="3476625"/>
          </a:xfrm>
          <a:solidFill>
            <a:srgbClr val="FFFFFF"/>
          </a:solidFill>
          <a:ln/>
        </p:spPr>
      </p:sp>
      <p:sp>
        <p:nvSpPr>
          <p:cNvPr id="72707" name="Rectangle 3"/>
          <p:cNvSpPr>
            <a:spLocks noGrp="1" noChangeArrowheads="1"/>
          </p:cNvSpPr>
          <p:nvPr>
            <p:ph type="body" idx="1"/>
          </p:nvPr>
        </p:nvSpPr>
        <p:spPr>
          <a:xfrm>
            <a:off x="936625" y="4402138"/>
            <a:ext cx="5149850" cy="4171950"/>
          </a:xfrm>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3789174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w="9525"/>
        </p:spPr>
        <p:txBody>
          <a:bodyPr/>
          <a:lstStyle/>
          <a:p>
            <a:r>
              <a:rPr lang="en-US" smtClean="0">
                <a:latin typeface="Times New Roman" pitchFamily="-128" charset="0"/>
              </a:rPr>
              <a:t>It is often thought that RTM does not enjoy filtering tricks of KM such as U+D separation, obliquity factor, angle gather separation, anti-aliasing filter, etc. This is not true as shown above. The RTM formula is shown above in traditional form: apply adjoint Green’s function to data and backpropagate data, then zero-lag correlation with source field. Rearranging brackets gives different interpretation:  RTM is just like KM in the sense that you apply a dot product of the hyperbolas to the data to get migration image. In this case the hyperbolas conatin all the scattering events and the Green’s functions are computed by FD solves rather than ray tracing.</a:t>
            </a:r>
          </a:p>
        </p:txBody>
      </p:sp>
    </p:spTree>
    <p:extLst>
      <p:ext uri="{BB962C8B-B14F-4D97-AF65-F5344CB8AC3E}">
        <p14:creationId xmlns:p14="http://schemas.microsoft.com/office/powerpoint/2010/main" val="2047785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p:spPr>
        <p:txBody>
          <a:bodyPr/>
          <a:lstStyle/>
          <a:p>
            <a:r>
              <a:rPr lang="en-US" smtClean="0">
                <a:latin typeface="Times New Roman" pitchFamily="-128" charset="0"/>
              </a:rPr>
              <a:t>It is often thought that RTM does not enjoy filtering tricks of KM such as U+D separation, obliquity factor, angle gather separation, anti-aliasing filter, etc. This is not true as shown above. The RTM formula is shown above in traditional form: apply adjoint Green’s function to data and backpropagate data, then zero-lag correlation with source field. Rearranging brackets gives different interpretation:  RTM is just like KM in the sense that you apply a dot product of the hyperbolas to the data to get migration image. In this case the hyperbolas conatin all the scattering events and the Green’s functions are computed by FD solves rather than ray tracing.</a:t>
            </a:r>
          </a:p>
        </p:txBody>
      </p:sp>
    </p:spTree>
    <p:extLst>
      <p:ext uri="{BB962C8B-B14F-4D97-AF65-F5344CB8AC3E}">
        <p14:creationId xmlns:p14="http://schemas.microsoft.com/office/powerpoint/2010/main" val="2482297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w="9525"/>
        </p:spPr>
        <p:txBody>
          <a:bodyPr/>
          <a:lstStyle/>
          <a:p>
            <a:r>
              <a:rPr lang="en-US" smtClean="0">
                <a:latin typeface="Times New Roman" pitchFamily="-128" charset="0"/>
              </a:rPr>
              <a:t>It is often thought that RTM does not enjoy filtering tricks of KM such as U+D separation, obliquity factor, angle gather separation, anti-aliasing filter, etc. This is not true as shown above. The RTM formula is shown above in traditional form: apply adjoint Green’s function to data and backpropagate data, then zero-lag correlation with source field. Rearranging brackets gives different interpretation:  RTM is just like KM in the sense that you apply a dot product of the hyperbolas to the data to get migration image. In this case the hyperbolas conatin all the scattering events and the Green’s functions are computed by FD solves rather than ray tracing.</a:t>
            </a:r>
          </a:p>
        </p:txBody>
      </p:sp>
    </p:spTree>
    <p:extLst>
      <p:ext uri="{BB962C8B-B14F-4D97-AF65-F5344CB8AC3E}">
        <p14:creationId xmlns:p14="http://schemas.microsoft.com/office/powerpoint/2010/main" val="1109359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p:spPr>
        <p:txBody>
          <a:bodyPr/>
          <a:lstStyle/>
          <a:p>
            <a:r>
              <a:rPr lang="en-US" smtClean="0">
                <a:latin typeface="Times New Roman" pitchFamily="-128" charset="0"/>
              </a:rPr>
              <a:t>It is often thought that RTM does not enjoy filtering tricks of KM such as U+D separation, obliquity factor, angle gather separation, anti-aliasing filter, etc. This is not true as shown above. The RTM formula is shown above in traditional form: apply adjoint Green’s function to data and backpropagate data, then zero-lag correlation with source field. Rearranging brackets gives different interpretation:  RTM is just like KM in the sense that you apply a dot product of the hyperbolas to the data to get migration image. In this case the hyperbolas conatin all the scattering events and the Green’s functions are computed by FD solves rather than ray tracing.</a:t>
            </a:r>
          </a:p>
        </p:txBody>
      </p:sp>
    </p:spTree>
    <p:extLst>
      <p:ext uri="{BB962C8B-B14F-4D97-AF65-F5344CB8AC3E}">
        <p14:creationId xmlns:p14="http://schemas.microsoft.com/office/powerpoint/2010/main" val="93876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93800" y="695325"/>
            <a:ext cx="4635500" cy="3476625"/>
          </a:xfrm>
          <a:solidFill>
            <a:srgbClr val="FFFFFF"/>
          </a:solidFill>
          <a:ln/>
        </p:spPr>
      </p:sp>
      <p:sp>
        <p:nvSpPr>
          <p:cNvPr id="77827" name="Rectangle 3"/>
          <p:cNvSpPr>
            <a:spLocks noGrp="1" noChangeArrowheads="1"/>
          </p:cNvSpPr>
          <p:nvPr>
            <p:ph type="body" idx="1"/>
          </p:nvPr>
        </p:nvSpPr>
        <p:spPr>
          <a:xfrm>
            <a:off x="936625" y="4402138"/>
            <a:ext cx="5149850" cy="4171950"/>
          </a:xfrm>
          <a:solidFill>
            <a:srgbClr val="FFFFFF"/>
          </a:solidFill>
          <a:ln>
            <a:solidFill>
              <a:srgbClr val="000000"/>
            </a:solidFill>
          </a:ln>
        </p:spPr>
        <p:txBody>
          <a:bodyPr/>
          <a:lstStyle/>
          <a:p>
            <a:endParaRPr lang="en-US" smtClean="0">
              <a:latin typeface="Times New Roman" pitchFamily="-128" charset="0"/>
            </a:endParaRPr>
          </a:p>
        </p:txBody>
      </p:sp>
    </p:spTree>
    <p:extLst>
      <p:ext uri="{BB962C8B-B14F-4D97-AF65-F5344CB8AC3E}">
        <p14:creationId xmlns:p14="http://schemas.microsoft.com/office/powerpoint/2010/main" val="3589217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for%20ixtrace=1:ntrace;%20%20ixtrace%20%20istart=1%20+%20(ixtrace-1)-app;iend=1+%20(ixtrace-1)+app;%20%20if%20istart%3c1;istart=1;end;%20%20if%20iend%3enxx;iend=nxx;end;%20%20%20%20for%20ixs=istart:iend;%20%20%20%20for%20izs=1:nz;%20%20%20%20%20%20r%20=%20sqrt((ixtrace*dx-ixs*dx)%5e2+(izs*dx)%5e2);%20%20%20%20%20%20time%20=%201%20+%20round(%20r/c/dt%20);%20%20%20%20%20%20data(ixtrace,time)%20=%20migi(ixs,izs)/r%20+%20data(ixtrace,time);%20%20%20%20end;%20%20%20%20end;data1(ixtrace,:)=conv2(data(ixtrace,:),rick);end;%20data(:,1:ntime)=data1(:,1:ntim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for%20ixtrace=1:ntrace;%20%20ixtrace%20%20istart=1%20+%20(ixtrace-1)-app;iend=1+%20(ixtrace-1)+app;%20%20if%20istart%3c1;istart=1;end;%20%20if%20iend%3enxx;iend=nxx;end;%20%20%20%20for%20ixs=istart:iend;%20%20%20%20for%20izs=1:nz;%20%20%20%20%20%20r%20=%20sqrt((ixtrace*dx-ixs*dx)%5e2+(izs*dx)%5e2);%20%20%20%20%20%20time%20=%201%20+%20round(%20r/c/dt%20);%20%20%20%20%20%20data(ixtrace,time)%20=%20migi(ixs,izs)/r%20+%20data(ixtrace,time);%20%20%20%20end;%20%20%20%20end;data1(ixtrace,:)=conv2(data(ixtrace,:),rick);end;%20data(:,1:ntime)=data1(:,1:ntime);"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w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image" Target="../media/image3.png"/><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3.png"/><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hyperlink" Target="for%20ixtrace=1:ntrace;%20%20ixtrace%20%20istart=1%20+%20(ixtrace-1)-app;iend=1+%20(ixtrace-1)+app;%20%20if%20istart%3c1;istart=1;end;%20%20if%20iend%3enxx;iend=nxx;end;%20%20%20%20for%20ixs=istart:iend;%20%20%20%20for%20izs=1:nz;%20%20%20%20%20%20r%20=%20sqrt((ixtrace*dx-ixs*dx)%5e2+(izs*dx)%5e2);%20%20%20%20%20%20time%20=%201%20+%20round(%20r/c/dt%20);%20%20%20%20%20%20data(ixtrace,time)%20=%20migi(ixs,izs)/r%20+%20data(ixtrace,time);%20%20%20%20end;%20%20%20%20end;data1(ixtrace,:)=conv2(data(ixtrace,:),rick);end;%20data(:,1:ntime)=data1(:,1:nti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457200" y="4572000"/>
            <a:ext cx="3962400" cy="2286000"/>
            <a:chOff x="336" y="2784"/>
            <a:chExt cx="2496" cy="1440"/>
          </a:xfrm>
        </p:grpSpPr>
        <p:graphicFrame>
          <p:nvGraphicFramePr>
            <p:cNvPr id="2175" name="Object 2"/>
            <p:cNvGraphicFramePr>
              <a:graphicFrameLocks noChangeAspect="1"/>
            </p:cNvGraphicFramePr>
            <p:nvPr/>
          </p:nvGraphicFramePr>
          <p:xfrm>
            <a:off x="336" y="2880"/>
            <a:ext cx="2496" cy="1344"/>
          </p:xfrm>
          <a:graphic>
            <a:graphicData uri="http://schemas.openxmlformats.org/presentationml/2006/ole">
              <mc:AlternateContent xmlns:mc="http://schemas.openxmlformats.org/markup-compatibility/2006">
                <mc:Choice xmlns:v="urn:schemas-microsoft-com:vml" Requires="v">
                  <p:oleObj spid="_x0000_s2177" name="Photo Editor Photo" r:id="rId3" imgW="3209524" imgH="2010056" progId="MSPhotoEd.3">
                    <p:embed/>
                  </p:oleObj>
                </mc:Choice>
                <mc:Fallback>
                  <p:oleObj name="Photo Editor Photo" r:id="rId3" imgW="3209524" imgH="2010056"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880"/>
                          <a:ext cx="2496"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7652" name="Rectangle 4"/>
            <p:cNvSpPr>
              <a:spLocks noChangeArrowheads="1"/>
            </p:cNvSpPr>
            <p:nvPr/>
          </p:nvSpPr>
          <p:spPr bwMode="auto">
            <a:xfrm>
              <a:off x="336" y="2784"/>
              <a:ext cx="1248" cy="672"/>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sp>
        <p:nvSpPr>
          <p:cNvPr id="667653" name="Rectangle 5"/>
          <p:cNvSpPr>
            <a:spLocks noChangeArrowheads="1"/>
          </p:cNvSpPr>
          <p:nvPr/>
        </p:nvSpPr>
        <p:spPr bwMode="auto">
          <a:xfrm>
            <a:off x="457200" y="457200"/>
            <a:ext cx="8229600" cy="1143000"/>
          </a:xfrm>
          <a:prstGeom prst="rect">
            <a:avLst/>
          </a:prstGeom>
          <a:noFill/>
          <a:ln w="12700">
            <a:noFill/>
            <a:miter lim="800000"/>
            <a:headEnd/>
            <a:tailEnd/>
          </a:ln>
          <a:effectLst/>
        </p:spPr>
        <p:txBody>
          <a:bodyPr lIns="90488" tIns="44450" rIns="90488" bIns="44450" anchor="ctr"/>
          <a:lstStyle/>
          <a:p>
            <a:pPr algn="ctr">
              <a:defRPr/>
            </a:pPr>
            <a:r>
              <a:rPr lang="en-US" sz="7200" i="0">
                <a:solidFill>
                  <a:srgbClr val="E6F10D"/>
                </a:solidFill>
                <a:effectLst>
                  <a:outerShdw blurRad="38100" dist="38100" dir="2700000" algn="tl">
                    <a:srgbClr val="000000"/>
                  </a:outerShdw>
                </a:effectLst>
                <a:latin typeface="Times New Roman" charset="0"/>
              </a:rPr>
              <a:t>Zero-Offset Data </a:t>
            </a:r>
          </a:p>
          <a:p>
            <a:pPr algn="ctr">
              <a:defRPr/>
            </a:pPr>
            <a:r>
              <a:rPr lang="en-US" sz="3200" i="0">
                <a:solidFill>
                  <a:srgbClr val="E6F10D"/>
                </a:solidFill>
                <a:effectLst>
                  <a:outerShdw blurRad="38100" dist="38100" dir="2700000" algn="tl">
                    <a:srgbClr val="000000"/>
                  </a:outerShdw>
                </a:effectLst>
                <a:latin typeface="Times New Roman" charset="0"/>
              </a:rPr>
              <a:t>(aka poststack data)</a:t>
            </a:r>
            <a:endParaRPr lang="en-US" sz="2000" i="0">
              <a:solidFill>
                <a:srgbClr val="E6F10D"/>
              </a:solidFill>
              <a:effectLst>
                <a:outerShdw blurRad="38100" dist="38100" dir="2700000" algn="tl">
                  <a:srgbClr val="000000"/>
                </a:outerShdw>
              </a:effectLst>
              <a:latin typeface="Times New Roman" charset="0"/>
            </a:endParaRPr>
          </a:p>
        </p:txBody>
      </p:sp>
      <p:sp>
        <p:nvSpPr>
          <p:cNvPr id="667654" name="Line 6"/>
          <p:cNvSpPr>
            <a:spLocks noChangeShapeType="1"/>
          </p:cNvSpPr>
          <p:nvPr/>
        </p:nvSpPr>
        <p:spPr bwMode="auto">
          <a:xfrm>
            <a:off x="457200" y="3276600"/>
            <a:ext cx="40386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55" name="Line 7"/>
          <p:cNvSpPr>
            <a:spLocks noChangeShapeType="1"/>
          </p:cNvSpPr>
          <p:nvPr/>
        </p:nvSpPr>
        <p:spPr bwMode="auto">
          <a:xfrm>
            <a:off x="5029200" y="3276600"/>
            <a:ext cx="40386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56" name="Rectangle 8"/>
          <p:cNvSpPr>
            <a:spLocks noChangeArrowheads="1"/>
          </p:cNvSpPr>
          <p:nvPr/>
        </p:nvSpPr>
        <p:spPr bwMode="auto">
          <a:xfrm rot="-5400000">
            <a:off x="-199231" y="4293394"/>
            <a:ext cx="1114425" cy="519113"/>
          </a:xfrm>
          <a:prstGeom prst="rect">
            <a:avLst/>
          </a:prstGeom>
          <a:noFill/>
          <a:ln w="12700">
            <a:noFill/>
            <a:miter lim="800000"/>
            <a:headEnd/>
            <a:tailEnd/>
          </a:ln>
          <a:effectLst/>
        </p:spPr>
        <p:txBody>
          <a:bodyPr wrap="none">
            <a:spAutoFit/>
          </a:bodyPr>
          <a:lstStyle/>
          <a:p>
            <a:pPr>
              <a:defRPr/>
            </a:pPr>
            <a:r>
              <a:rPr lang="en-US" sz="2800" i="0">
                <a:solidFill>
                  <a:srgbClr val="E6F10D"/>
                </a:solidFill>
                <a:effectLst>
                  <a:outerShdw blurRad="38100" dist="38100" dir="2700000" algn="tl">
                    <a:srgbClr val="000000"/>
                  </a:outerShdw>
                </a:effectLst>
                <a:latin typeface="Times New Roman" charset="0"/>
              </a:rPr>
              <a:t>Depth</a:t>
            </a:r>
          </a:p>
        </p:txBody>
      </p:sp>
      <p:sp>
        <p:nvSpPr>
          <p:cNvPr id="667657" name="Rectangle 9"/>
          <p:cNvSpPr>
            <a:spLocks noChangeArrowheads="1"/>
          </p:cNvSpPr>
          <p:nvPr/>
        </p:nvSpPr>
        <p:spPr bwMode="auto">
          <a:xfrm rot="-5400000">
            <a:off x="4573588" y="4329112"/>
            <a:ext cx="973138" cy="519113"/>
          </a:xfrm>
          <a:prstGeom prst="rect">
            <a:avLst/>
          </a:prstGeom>
          <a:noFill/>
          <a:ln w="12700">
            <a:noFill/>
            <a:miter lim="800000"/>
            <a:headEnd/>
            <a:tailEnd/>
          </a:ln>
          <a:effectLst/>
        </p:spPr>
        <p:txBody>
          <a:bodyPr wrap="none">
            <a:spAutoFit/>
          </a:bodyPr>
          <a:lstStyle/>
          <a:p>
            <a:pPr>
              <a:defRPr/>
            </a:pPr>
            <a:r>
              <a:rPr lang="en-US" sz="2800" i="0">
                <a:solidFill>
                  <a:srgbClr val="E6F10D"/>
                </a:solidFill>
                <a:effectLst>
                  <a:outerShdw blurRad="38100" dist="38100" dir="2700000" algn="tl">
                    <a:srgbClr val="000000"/>
                  </a:outerShdw>
                </a:effectLst>
                <a:latin typeface="Times New Roman" charset="0"/>
              </a:rPr>
              <a:t>Time</a:t>
            </a:r>
          </a:p>
        </p:txBody>
      </p:sp>
      <p:sp>
        <p:nvSpPr>
          <p:cNvPr id="667658" name="AutoShape 10"/>
          <p:cNvSpPr>
            <a:spLocks noChangeArrowheads="1"/>
          </p:cNvSpPr>
          <p:nvPr/>
        </p:nvSpPr>
        <p:spPr bwMode="auto">
          <a:xfrm>
            <a:off x="5410200" y="29718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 name="Group 133"/>
          <p:cNvGrpSpPr>
            <a:grpSpLocks/>
          </p:cNvGrpSpPr>
          <p:nvPr/>
        </p:nvGrpSpPr>
        <p:grpSpPr bwMode="auto">
          <a:xfrm>
            <a:off x="5105400" y="2971800"/>
            <a:ext cx="3810000" cy="3352800"/>
            <a:chOff x="5105400" y="2971800"/>
            <a:chExt cx="3810000" cy="3352800"/>
          </a:xfrm>
        </p:grpSpPr>
        <p:grpSp>
          <p:nvGrpSpPr>
            <p:cNvPr id="2151" name="Group 11"/>
            <p:cNvGrpSpPr>
              <a:grpSpLocks/>
            </p:cNvGrpSpPr>
            <p:nvPr/>
          </p:nvGrpSpPr>
          <p:grpSpPr bwMode="auto">
            <a:xfrm>
              <a:off x="5105400" y="3352800"/>
              <a:ext cx="876300" cy="2971800"/>
              <a:chOff x="3216" y="2112"/>
              <a:chExt cx="552" cy="1872"/>
            </a:xfrm>
          </p:grpSpPr>
          <p:sp>
            <p:nvSpPr>
              <p:cNvPr id="667660" name="Line 12"/>
              <p:cNvSpPr>
                <a:spLocks noChangeShapeType="1"/>
              </p:cNvSpPr>
              <p:nvPr/>
            </p:nvSpPr>
            <p:spPr bwMode="auto">
              <a:xfrm>
                <a:off x="3504"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172" name="Group 13"/>
              <p:cNvGrpSpPr>
                <a:grpSpLocks/>
              </p:cNvGrpSpPr>
              <p:nvPr/>
            </p:nvGrpSpPr>
            <p:grpSpPr bwMode="auto">
              <a:xfrm>
                <a:off x="3216" y="3216"/>
                <a:ext cx="552" cy="504"/>
                <a:chOff x="3216" y="3216"/>
                <a:chExt cx="552" cy="504"/>
              </a:xfrm>
            </p:grpSpPr>
            <p:sp>
              <p:nvSpPr>
                <p:cNvPr id="667662" name="AutoShape 14"/>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63" name="AutoShape 15"/>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grpSp>
          <p:nvGrpSpPr>
            <p:cNvPr id="2152" name="Group 16"/>
            <p:cNvGrpSpPr>
              <a:grpSpLocks/>
            </p:cNvGrpSpPr>
            <p:nvPr/>
          </p:nvGrpSpPr>
          <p:grpSpPr bwMode="auto">
            <a:xfrm>
              <a:off x="5905500" y="2971800"/>
              <a:ext cx="876300" cy="3352800"/>
              <a:chOff x="3720" y="1872"/>
              <a:chExt cx="552" cy="2112"/>
            </a:xfrm>
          </p:grpSpPr>
          <p:sp>
            <p:nvSpPr>
              <p:cNvPr id="667665" name="AutoShape 17"/>
              <p:cNvSpPr>
                <a:spLocks noChangeArrowheads="1"/>
              </p:cNvSpPr>
              <p:nvPr/>
            </p:nvSpPr>
            <p:spPr bwMode="auto">
              <a:xfrm>
                <a:off x="3912" y="1872"/>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166" name="Group 18"/>
              <p:cNvGrpSpPr>
                <a:grpSpLocks/>
              </p:cNvGrpSpPr>
              <p:nvPr/>
            </p:nvGrpSpPr>
            <p:grpSpPr bwMode="auto">
              <a:xfrm>
                <a:off x="3720" y="2112"/>
                <a:ext cx="552" cy="1872"/>
                <a:chOff x="3216" y="2112"/>
                <a:chExt cx="552" cy="1872"/>
              </a:xfrm>
            </p:grpSpPr>
            <p:sp>
              <p:nvSpPr>
                <p:cNvPr id="667667" name="Line 19"/>
                <p:cNvSpPr>
                  <a:spLocks noChangeShapeType="1"/>
                </p:cNvSpPr>
                <p:nvPr/>
              </p:nvSpPr>
              <p:spPr bwMode="auto">
                <a:xfrm>
                  <a:off x="3504"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168" name="Group 20"/>
                <p:cNvGrpSpPr>
                  <a:grpSpLocks/>
                </p:cNvGrpSpPr>
                <p:nvPr/>
              </p:nvGrpSpPr>
              <p:grpSpPr bwMode="auto">
                <a:xfrm>
                  <a:off x="3216" y="3216"/>
                  <a:ext cx="552" cy="504"/>
                  <a:chOff x="3216" y="3216"/>
                  <a:chExt cx="552" cy="504"/>
                </a:xfrm>
              </p:grpSpPr>
              <p:sp>
                <p:nvSpPr>
                  <p:cNvPr id="667669" name="AutoShape 21"/>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0" name="AutoShape 22"/>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grpSp>
        <p:grpSp>
          <p:nvGrpSpPr>
            <p:cNvPr id="2153" name="Group 23"/>
            <p:cNvGrpSpPr>
              <a:grpSpLocks/>
            </p:cNvGrpSpPr>
            <p:nvPr/>
          </p:nvGrpSpPr>
          <p:grpSpPr bwMode="auto">
            <a:xfrm>
              <a:off x="7086600" y="2971800"/>
              <a:ext cx="876300" cy="3352800"/>
              <a:chOff x="4464" y="1872"/>
              <a:chExt cx="552" cy="2112"/>
            </a:xfrm>
          </p:grpSpPr>
          <p:sp>
            <p:nvSpPr>
              <p:cNvPr id="667672" name="AutoShape 24"/>
              <p:cNvSpPr>
                <a:spLocks noChangeArrowheads="1"/>
              </p:cNvSpPr>
              <p:nvPr/>
            </p:nvSpPr>
            <p:spPr bwMode="auto">
              <a:xfrm>
                <a:off x="4656" y="1872"/>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3" name="Line 25"/>
              <p:cNvSpPr>
                <a:spLocks noChangeShapeType="1"/>
              </p:cNvSpPr>
              <p:nvPr/>
            </p:nvSpPr>
            <p:spPr bwMode="auto">
              <a:xfrm>
                <a:off x="4752"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162" name="Group 26"/>
              <p:cNvGrpSpPr>
                <a:grpSpLocks/>
              </p:cNvGrpSpPr>
              <p:nvPr/>
            </p:nvGrpSpPr>
            <p:grpSpPr bwMode="auto">
              <a:xfrm>
                <a:off x="4464" y="2736"/>
                <a:ext cx="552" cy="504"/>
                <a:chOff x="3216" y="3216"/>
                <a:chExt cx="552" cy="504"/>
              </a:xfrm>
            </p:grpSpPr>
            <p:sp>
              <p:nvSpPr>
                <p:cNvPr id="667675" name="AutoShape 27"/>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6" name="AutoShape 28"/>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grpSp>
          <p:nvGrpSpPr>
            <p:cNvPr id="2154" name="Group 29"/>
            <p:cNvGrpSpPr>
              <a:grpSpLocks/>
            </p:cNvGrpSpPr>
            <p:nvPr/>
          </p:nvGrpSpPr>
          <p:grpSpPr bwMode="auto">
            <a:xfrm>
              <a:off x="8039100" y="2971800"/>
              <a:ext cx="876300" cy="3352800"/>
              <a:chOff x="4464" y="1872"/>
              <a:chExt cx="552" cy="2112"/>
            </a:xfrm>
          </p:grpSpPr>
          <p:sp>
            <p:nvSpPr>
              <p:cNvPr id="667678" name="AutoShape 30"/>
              <p:cNvSpPr>
                <a:spLocks noChangeArrowheads="1"/>
              </p:cNvSpPr>
              <p:nvPr/>
            </p:nvSpPr>
            <p:spPr bwMode="auto">
              <a:xfrm>
                <a:off x="4656" y="1872"/>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9" name="Line 31"/>
              <p:cNvSpPr>
                <a:spLocks noChangeShapeType="1"/>
              </p:cNvSpPr>
              <p:nvPr/>
            </p:nvSpPr>
            <p:spPr bwMode="auto">
              <a:xfrm>
                <a:off x="4752"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157" name="Group 32"/>
              <p:cNvGrpSpPr>
                <a:grpSpLocks/>
              </p:cNvGrpSpPr>
              <p:nvPr/>
            </p:nvGrpSpPr>
            <p:grpSpPr bwMode="auto">
              <a:xfrm>
                <a:off x="4464" y="2736"/>
                <a:ext cx="552" cy="504"/>
                <a:chOff x="3216" y="3216"/>
                <a:chExt cx="552" cy="504"/>
              </a:xfrm>
            </p:grpSpPr>
            <p:sp>
              <p:nvSpPr>
                <p:cNvPr id="667681" name="AutoShape 33"/>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2" name="AutoShape 34"/>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grpSp>
      <p:sp>
        <p:nvSpPr>
          <p:cNvPr id="667683" name="AutoShape 35"/>
          <p:cNvSpPr>
            <a:spLocks noChangeArrowheads="1"/>
          </p:cNvSpPr>
          <p:nvPr/>
        </p:nvSpPr>
        <p:spPr bwMode="auto">
          <a:xfrm>
            <a:off x="1371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4" name="AutoShape 36"/>
          <p:cNvSpPr>
            <a:spLocks noChangeArrowheads="1"/>
          </p:cNvSpPr>
          <p:nvPr/>
        </p:nvSpPr>
        <p:spPr bwMode="auto">
          <a:xfrm>
            <a:off x="2895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5" name="AutoShape 37"/>
          <p:cNvSpPr>
            <a:spLocks noChangeArrowheads="1"/>
          </p:cNvSpPr>
          <p:nvPr/>
        </p:nvSpPr>
        <p:spPr bwMode="auto">
          <a:xfrm>
            <a:off x="3657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13" name="Group 38"/>
          <p:cNvGrpSpPr>
            <a:grpSpLocks/>
          </p:cNvGrpSpPr>
          <p:nvPr/>
        </p:nvGrpSpPr>
        <p:grpSpPr bwMode="auto">
          <a:xfrm>
            <a:off x="609600" y="3352800"/>
            <a:ext cx="3505200" cy="2438400"/>
            <a:chOff x="384" y="2112"/>
            <a:chExt cx="2208" cy="1392"/>
          </a:xfrm>
        </p:grpSpPr>
        <p:sp>
          <p:nvSpPr>
            <p:cNvPr id="667687" name="AutoShape 39"/>
            <p:cNvSpPr>
              <a:spLocks noChangeArrowheads="1"/>
            </p:cNvSpPr>
            <p:nvPr/>
          </p:nvSpPr>
          <p:spPr bwMode="auto">
            <a:xfrm>
              <a:off x="384" y="3168"/>
              <a:ext cx="336" cy="336"/>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2" name="AutoShape 44"/>
            <p:cNvSpPr>
              <a:spLocks noChangeArrowheads="1"/>
            </p:cNvSpPr>
            <p:nvPr/>
          </p:nvSpPr>
          <p:spPr bwMode="auto">
            <a:xfrm>
              <a:off x="816" y="3168"/>
              <a:ext cx="336" cy="336"/>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3" name="AutoShape 45"/>
            <p:cNvSpPr>
              <a:spLocks noChangeArrowheads="1"/>
            </p:cNvSpPr>
            <p:nvPr/>
          </p:nvSpPr>
          <p:spPr bwMode="auto">
            <a:xfrm>
              <a:off x="1728" y="2784"/>
              <a:ext cx="336" cy="334"/>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4" name="AutoShape 46"/>
            <p:cNvSpPr>
              <a:spLocks noChangeArrowheads="1"/>
            </p:cNvSpPr>
            <p:nvPr/>
          </p:nvSpPr>
          <p:spPr bwMode="auto">
            <a:xfrm>
              <a:off x="2256" y="2784"/>
              <a:ext cx="336" cy="334"/>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9" name="Line 41"/>
            <p:cNvSpPr>
              <a:spLocks noChangeShapeType="1"/>
            </p:cNvSpPr>
            <p:nvPr/>
          </p:nvSpPr>
          <p:spPr bwMode="auto">
            <a:xfrm>
              <a:off x="1008" y="2208"/>
              <a:ext cx="0" cy="1200"/>
            </a:xfrm>
            <a:prstGeom prst="line">
              <a:avLst/>
            </a:prstGeom>
            <a:noFill/>
            <a:ln w="38100">
              <a:solidFill>
                <a:srgbClr val="FFFF00"/>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8" name="Line 40"/>
            <p:cNvSpPr>
              <a:spLocks noChangeShapeType="1"/>
            </p:cNvSpPr>
            <p:nvPr/>
          </p:nvSpPr>
          <p:spPr bwMode="auto">
            <a:xfrm>
              <a:off x="528" y="2208"/>
              <a:ext cx="0" cy="1200"/>
            </a:xfrm>
            <a:prstGeom prst="line">
              <a:avLst/>
            </a:prstGeom>
            <a:noFill/>
            <a:ln w="38100">
              <a:solidFill>
                <a:srgbClr val="FFFF00"/>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0" name="Line 42"/>
            <p:cNvSpPr>
              <a:spLocks noChangeShapeType="1"/>
            </p:cNvSpPr>
            <p:nvPr/>
          </p:nvSpPr>
          <p:spPr bwMode="auto">
            <a:xfrm>
              <a:off x="1920" y="2112"/>
              <a:ext cx="0" cy="768"/>
            </a:xfrm>
            <a:prstGeom prst="line">
              <a:avLst/>
            </a:prstGeom>
            <a:noFill/>
            <a:ln w="38100">
              <a:solidFill>
                <a:srgbClr val="FFFF00"/>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1" name="Line 43"/>
            <p:cNvSpPr>
              <a:spLocks noChangeShapeType="1"/>
            </p:cNvSpPr>
            <p:nvPr/>
          </p:nvSpPr>
          <p:spPr bwMode="auto">
            <a:xfrm>
              <a:off x="2400" y="2112"/>
              <a:ext cx="0" cy="768"/>
            </a:xfrm>
            <a:prstGeom prst="line">
              <a:avLst/>
            </a:prstGeom>
            <a:noFill/>
            <a:ln w="38100">
              <a:solidFill>
                <a:srgbClr val="FFFF00"/>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sp>
        <p:nvSpPr>
          <p:cNvPr id="667695" name="AutoShape 47"/>
          <p:cNvSpPr>
            <a:spLocks noChangeArrowheads="1"/>
          </p:cNvSpPr>
          <p:nvPr/>
        </p:nvSpPr>
        <p:spPr bwMode="auto">
          <a:xfrm>
            <a:off x="609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6" name="Rectangle 48"/>
          <p:cNvSpPr>
            <a:spLocks noChangeArrowheads="1"/>
          </p:cNvSpPr>
          <p:nvPr/>
        </p:nvSpPr>
        <p:spPr bwMode="auto">
          <a:xfrm>
            <a:off x="1828800" y="3962400"/>
            <a:ext cx="717550" cy="519113"/>
          </a:xfrm>
          <a:prstGeom prst="rect">
            <a:avLst/>
          </a:prstGeom>
          <a:noFill/>
          <a:ln w="12700">
            <a:noFill/>
            <a:miter lim="800000"/>
            <a:headEnd/>
            <a:tailEnd/>
          </a:ln>
          <a:effectLst/>
        </p:spPr>
        <p:txBody>
          <a:bodyPr wrap="none">
            <a:spAutoFit/>
          </a:bodyPr>
          <a:lstStyle/>
          <a:p>
            <a:pPr>
              <a:defRPr/>
            </a:pPr>
            <a:r>
              <a:rPr lang="en-US" sz="2800" i="0">
                <a:solidFill>
                  <a:srgbClr val="E6F10D"/>
                </a:solidFill>
                <a:effectLst>
                  <a:outerShdw blurRad="38100" dist="38100" dir="2700000" algn="tl">
                    <a:srgbClr val="000000"/>
                  </a:outerShdw>
                </a:effectLst>
                <a:latin typeface="Times New Roman" charset="0"/>
              </a:rPr>
              <a:t>V/2</a:t>
            </a:r>
          </a:p>
        </p:txBody>
      </p:sp>
      <p:grpSp>
        <p:nvGrpSpPr>
          <p:cNvPr id="14" name="Group 49"/>
          <p:cNvGrpSpPr>
            <a:grpSpLocks/>
          </p:cNvGrpSpPr>
          <p:nvPr/>
        </p:nvGrpSpPr>
        <p:grpSpPr bwMode="auto">
          <a:xfrm>
            <a:off x="1447800" y="1752600"/>
            <a:ext cx="6553200" cy="1219200"/>
            <a:chOff x="2976" y="432"/>
            <a:chExt cx="4128" cy="768"/>
          </a:xfrm>
        </p:grpSpPr>
        <p:sp>
          <p:nvSpPr>
            <p:cNvPr id="667698" name="Rectangle 50"/>
            <p:cNvSpPr>
              <a:spLocks noChangeArrowheads="1"/>
            </p:cNvSpPr>
            <p:nvPr/>
          </p:nvSpPr>
          <p:spPr bwMode="auto">
            <a:xfrm>
              <a:off x="4769" y="432"/>
              <a:ext cx="0" cy="310"/>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667699" name="Line 51"/>
            <p:cNvSpPr>
              <a:spLocks noChangeShapeType="1"/>
            </p:cNvSpPr>
            <p:nvPr/>
          </p:nvSpPr>
          <p:spPr bwMode="auto">
            <a:xfrm>
              <a:off x="4979" y="695"/>
              <a:ext cx="1" cy="401"/>
            </a:xfrm>
            <a:prstGeom prst="line">
              <a:avLst/>
            </a:prstGeom>
            <a:noFill/>
            <a:ln w="23813">
              <a:solidFill>
                <a:srgbClr val="E6F10D"/>
              </a:solidFill>
              <a:round/>
              <a:headEnd/>
              <a:tailEnd/>
            </a:ln>
          </p:spPr>
          <p:txBody>
            <a:bodyPr/>
            <a:lstStyle/>
            <a:p>
              <a:pPr>
                <a:defRPr/>
              </a:pPr>
              <a:endParaRPr lang="en-US">
                <a:effectLst>
                  <a:outerShdw blurRad="38100" dist="38100" dir="2700000" algn="tl">
                    <a:srgbClr val="000000">
                      <a:alpha val="43137"/>
                    </a:srgbClr>
                  </a:outerShdw>
                </a:effectLst>
                <a:latin typeface="Times New Roman" charset="0"/>
              </a:endParaRPr>
            </a:p>
          </p:txBody>
        </p:sp>
        <p:sp>
          <p:nvSpPr>
            <p:cNvPr id="667700" name="Rectangle 52"/>
            <p:cNvSpPr>
              <a:spLocks noChangeArrowheads="1"/>
            </p:cNvSpPr>
            <p:nvPr/>
          </p:nvSpPr>
          <p:spPr bwMode="auto">
            <a:xfrm>
              <a:off x="5925" y="888"/>
              <a:ext cx="96" cy="230"/>
            </a:xfrm>
            <a:prstGeom prst="rect">
              <a:avLst/>
            </a:prstGeom>
            <a:noFill/>
            <a:ln w="9525">
              <a:noFill/>
              <a:miter lim="800000"/>
              <a:headEnd/>
              <a:tailEnd/>
            </a:ln>
          </p:spPr>
          <p:txBody>
            <a:bodyPr wrap="none" lIns="0" tIns="0" rIns="0" bIns="0">
              <a:spAutoFit/>
            </a:bodyPr>
            <a:lstStyle/>
            <a:p>
              <a:pPr marL="342900" indent="-342900">
                <a:defRPr/>
              </a:pPr>
              <a:r>
                <a:rPr lang="en-US" sz="2400">
                  <a:solidFill>
                    <a:srgbClr val="E6F10D"/>
                  </a:solidFill>
                  <a:latin typeface="Times New Roman" charset="0"/>
                </a:rPr>
                <a:t>o</a:t>
              </a:r>
              <a:endParaRPr lang="en-US" sz="3200">
                <a:solidFill>
                  <a:srgbClr val="E6F10D"/>
                </a:solidFill>
                <a:effectLst>
                  <a:outerShdw blurRad="38100" dist="38100" dir="2700000" algn="tl">
                    <a:srgbClr val="000000"/>
                  </a:outerShdw>
                </a:effectLst>
                <a:latin typeface="Times New Roman" charset="0"/>
              </a:endParaRPr>
            </a:p>
          </p:txBody>
        </p:sp>
        <p:sp>
          <p:nvSpPr>
            <p:cNvPr id="2119" name="Rectangle 53"/>
            <p:cNvSpPr>
              <a:spLocks noChangeArrowheads="1"/>
            </p:cNvSpPr>
            <p:nvPr/>
          </p:nvSpPr>
          <p:spPr bwMode="auto">
            <a:xfrm>
              <a:off x="5133" y="888"/>
              <a:ext cx="96" cy="230"/>
            </a:xfrm>
            <a:prstGeom prst="rect">
              <a:avLst/>
            </a:prstGeom>
            <a:noFill/>
            <a:ln w="9525">
              <a:noFill/>
              <a:miter lim="800000"/>
              <a:headEnd/>
              <a:tailEnd/>
            </a:ln>
          </p:spPr>
          <p:txBody>
            <a:bodyPr wrap="none" lIns="0" tIns="0" rIns="0" bIns="0">
              <a:spAutoFit/>
            </a:bodyPr>
            <a:lstStyle/>
            <a:p>
              <a:pPr marL="342900" indent="-342900"/>
              <a:r>
                <a:rPr lang="en-US" sz="2400">
                  <a:solidFill>
                    <a:srgbClr val="E6F10D"/>
                  </a:solidFill>
                </a:rPr>
                <a:t>o</a:t>
              </a:r>
            </a:p>
          </p:txBody>
        </p:sp>
        <p:sp>
          <p:nvSpPr>
            <p:cNvPr id="667702" name="Rectangle 54"/>
            <p:cNvSpPr>
              <a:spLocks noChangeArrowheads="1"/>
            </p:cNvSpPr>
            <p:nvPr/>
          </p:nvSpPr>
          <p:spPr bwMode="auto">
            <a:xfrm>
              <a:off x="5809"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03" name="Rectangle 55"/>
            <p:cNvSpPr>
              <a:spLocks noChangeArrowheads="1"/>
            </p:cNvSpPr>
            <p:nvPr/>
          </p:nvSpPr>
          <p:spPr bwMode="auto">
            <a:xfrm>
              <a:off x="5430" y="681"/>
              <a:ext cx="168"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o</a:t>
              </a:r>
              <a:endParaRPr lang="en-US" sz="3200">
                <a:effectLst>
                  <a:outerShdw blurRad="38100" dist="38100" dir="2700000" algn="tl">
                    <a:srgbClr val="000000"/>
                  </a:outerShdw>
                </a:effectLst>
                <a:latin typeface="Times New Roman" charset="0"/>
              </a:endParaRPr>
            </a:p>
          </p:txBody>
        </p:sp>
        <p:sp>
          <p:nvSpPr>
            <p:cNvPr id="667704" name="Rectangle 56"/>
            <p:cNvSpPr>
              <a:spLocks noChangeArrowheads="1"/>
            </p:cNvSpPr>
            <p:nvPr/>
          </p:nvSpPr>
          <p:spPr bwMode="auto">
            <a:xfrm>
              <a:off x="5017"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05" name="Rectangle 57"/>
            <p:cNvSpPr>
              <a:spLocks noChangeArrowheads="1"/>
            </p:cNvSpPr>
            <p:nvPr/>
          </p:nvSpPr>
          <p:spPr bwMode="auto">
            <a:xfrm>
              <a:off x="4772"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06" name="Rectangle 58"/>
            <p:cNvSpPr>
              <a:spLocks noChangeArrowheads="1"/>
            </p:cNvSpPr>
            <p:nvPr/>
          </p:nvSpPr>
          <p:spPr bwMode="auto">
            <a:xfrm>
              <a:off x="6075"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07" name="Rectangle 59"/>
            <p:cNvSpPr>
              <a:spLocks noChangeArrowheads="1"/>
            </p:cNvSpPr>
            <p:nvPr/>
          </p:nvSpPr>
          <p:spPr bwMode="auto">
            <a:xfrm>
              <a:off x="5679"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08" name="Rectangle 60"/>
            <p:cNvSpPr>
              <a:spLocks noChangeArrowheads="1"/>
            </p:cNvSpPr>
            <p:nvPr/>
          </p:nvSpPr>
          <p:spPr bwMode="auto">
            <a:xfrm>
              <a:off x="5283"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sp>
          <p:nvSpPr>
            <p:cNvPr id="667709" name="Rectangle 61"/>
            <p:cNvSpPr>
              <a:spLocks noChangeArrowheads="1"/>
            </p:cNvSpPr>
            <p:nvPr/>
          </p:nvSpPr>
          <p:spPr bwMode="auto">
            <a:xfrm>
              <a:off x="4548"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2128" name="Group 62"/>
            <p:cNvGrpSpPr>
              <a:grpSpLocks/>
            </p:cNvGrpSpPr>
            <p:nvPr/>
          </p:nvGrpSpPr>
          <p:grpSpPr bwMode="auto">
            <a:xfrm>
              <a:off x="2976" y="595"/>
              <a:ext cx="1492" cy="605"/>
              <a:chOff x="284" y="3462"/>
              <a:chExt cx="1492" cy="605"/>
            </a:xfrm>
          </p:grpSpPr>
          <p:sp>
            <p:nvSpPr>
              <p:cNvPr id="667711" name="Rectangle 63"/>
              <p:cNvSpPr>
                <a:spLocks noChangeArrowheads="1"/>
              </p:cNvSpPr>
              <p:nvPr/>
            </p:nvSpPr>
            <p:spPr bwMode="auto">
              <a:xfrm>
                <a:off x="1395" y="3462"/>
                <a:ext cx="138" cy="605"/>
              </a:xfrm>
              <a:prstGeom prst="rect">
                <a:avLst/>
              </a:prstGeom>
              <a:noFill/>
              <a:ln w="9525">
                <a:noFill/>
                <a:miter lim="800000"/>
                <a:headEnd/>
                <a:tailEnd/>
              </a:ln>
            </p:spPr>
            <p:txBody>
              <a:bodyPr wrap="none" lIns="0" tIns="0" rIns="0" bIns="0">
                <a:spAutoFit/>
              </a:bodyPr>
              <a:lstStyle/>
              <a:p>
                <a:pPr marL="342900" indent="-342900">
                  <a:defRPr/>
                </a:pPr>
                <a:r>
                  <a:rPr lang="en-US" sz="6300" b="0" i="0">
                    <a:solidFill>
                      <a:srgbClr val="E6F10D"/>
                    </a:solidFill>
                    <a:latin typeface="Symbol" pitchFamily="18" charset="2"/>
                  </a:rPr>
                  <a:t>ò</a:t>
                </a:r>
                <a:endParaRPr lang="en-US" sz="3200">
                  <a:solidFill>
                    <a:srgbClr val="E6F10D"/>
                  </a:solidFill>
                  <a:effectLst>
                    <a:outerShdw blurRad="38100" dist="38100" dir="2700000" algn="tl">
                      <a:srgbClr val="000000"/>
                    </a:outerShdw>
                  </a:effectLst>
                  <a:latin typeface="Times New Roman" charset="0"/>
                </a:endParaRPr>
              </a:p>
            </p:txBody>
          </p:sp>
          <p:sp>
            <p:nvSpPr>
              <p:cNvPr id="2137" name="Rectangle 64"/>
              <p:cNvSpPr>
                <a:spLocks noChangeArrowheads="1"/>
              </p:cNvSpPr>
              <p:nvPr/>
            </p:nvSpPr>
            <p:spPr bwMode="auto">
              <a:xfrm>
                <a:off x="1596" y="3510"/>
                <a:ext cx="180" cy="403"/>
              </a:xfrm>
              <a:prstGeom prst="rect">
                <a:avLst/>
              </a:prstGeom>
              <a:noFill/>
              <a:ln w="9525">
                <a:noFill/>
                <a:miter lim="800000"/>
                <a:headEnd/>
                <a:tailEnd/>
              </a:ln>
            </p:spPr>
            <p:txBody>
              <a:bodyPr wrap="none" lIns="0" tIns="0" rIns="0" bIns="0">
                <a:spAutoFit/>
              </a:bodyPr>
              <a:lstStyle/>
              <a:p>
                <a:pPr marL="342900" indent="-342900"/>
                <a:r>
                  <a:rPr lang="en-US" sz="4200" b="0" i="0">
                    <a:latin typeface="Century" pitchFamily="18" charset="0"/>
                  </a:rPr>
                  <a:t>g</a:t>
                </a:r>
              </a:p>
            </p:txBody>
          </p:sp>
          <p:sp>
            <p:nvSpPr>
              <p:cNvPr id="667713" name="Rectangle 65"/>
              <p:cNvSpPr>
                <a:spLocks noChangeArrowheads="1"/>
              </p:cNvSpPr>
              <p:nvPr/>
            </p:nvSpPr>
            <p:spPr bwMode="auto">
              <a:xfrm>
                <a:off x="1106" y="3510"/>
                <a:ext cx="184"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Symbol" pitchFamily="18" charset="2"/>
                  </a:rPr>
                  <a:t>=</a:t>
                </a:r>
                <a:endParaRPr lang="en-US" sz="3200">
                  <a:solidFill>
                    <a:srgbClr val="E6F10D"/>
                  </a:solidFill>
                  <a:effectLst>
                    <a:outerShdw blurRad="38100" dist="38100" dir="2700000" algn="tl">
                      <a:srgbClr val="000000"/>
                    </a:outerShdw>
                  </a:effectLst>
                  <a:latin typeface="Times New Roman" charset="0"/>
                </a:endParaRPr>
              </a:p>
            </p:txBody>
          </p:sp>
          <p:sp>
            <p:nvSpPr>
              <p:cNvPr id="667714" name="Rectangle 66"/>
              <p:cNvSpPr>
                <a:spLocks noChangeArrowheads="1"/>
              </p:cNvSpPr>
              <p:nvPr/>
            </p:nvSpPr>
            <p:spPr bwMode="auto">
              <a:xfrm>
                <a:off x="714" y="3548"/>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15" name="Rectangle 67"/>
              <p:cNvSpPr>
                <a:spLocks noChangeArrowheads="1"/>
              </p:cNvSpPr>
              <p:nvPr/>
            </p:nvSpPr>
            <p:spPr bwMode="auto">
              <a:xfrm>
                <a:off x="284" y="3548"/>
                <a:ext cx="168"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endParaRPr lang="en-US" sz="3200">
                  <a:solidFill>
                    <a:srgbClr val="E6F10D"/>
                  </a:solidFill>
                  <a:effectLst>
                    <a:outerShdw blurRad="38100" dist="38100" dir="2700000" algn="tl">
                      <a:srgbClr val="000000"/>
                    </a:outerShdw>
                  </a:effectLst>
                  <a:latin typeface="Times New Roman" charset="0"/>
                </a:endParaRPr>
              </a:p>
            </p:txBody>
          </p:sp>
          <p:sp>
            <p:nvSpPr>
              <p:cNvPr id="667717" name="Rectangle 69"/>
              <p:cNvSpPr>
                <a:spLocks noChangeArrowheads="1"/>
              </p:cNvSpPr>
              <p:nvPr/>
            </p:nvSpPr>
            <p:spPr bwMode="auto">
              <a:xfrm>
                <a:off x="902"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18" name="Rectangle 70"/>
              <p:cNvSpPr>
                <a:spLocks noChangeArrowheads="1"/>
              </p:cNvSpPr>
              <p:nvPr/>
            </p:nvSpPr>
            <p:spPr bwMode="auto">
              <a:xfrm>
                <a:off x="584"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sp>
          <p:nvSpPr>
            <p:cNvPr id="667719" name="Rectangle 71"/>
            <p:cNvSpPr>
              <a:spLocks noChangeArrowheads="1"/>
            </p:cNvSpPr>
            <p:nvPr/>
          </p:nvSpPr>
          <p:spPr bwMode="auto">
            <a:xfrm>
              <a:off x="5063" y="432"/>
              <a:ext cx="0" cy="310"/>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grpSp>
          <p:nvGrpSpPr>
            <p:cNvPr id="2130" name="Group 72"/>
            <p:cNvGrpSpPr>
              <a:grpSpLocks/>
            </p:cNvGrpSpPr>
            <p:nvPr/>
          </p:nvGrpSpPr>
          <p:grpSpPr bwMode="auto">
            <a:xfrm>
              <a:off x="6192" y="528"/>
              <a:ext cx="912" cy="672"/>
              <a:chOff x="6144" y="1584"/>
              <a:chExt cx="912" cy="672"/>
            </a:xfrm>
          </p:grpSpPr>
          <p:grpSp>
            <p:nvGrpSpPr>
              <p:cNvPr id="2131" name="Group 73"/>
              <p:cNvGrpSpPr>
                <a:grpSpLocks/>
              </p:cNvGrpSpPr>
              <p:nvPr/>
            </p:nvGrpSpPr>
            <p:grpSpPr bwMode="auto">
              <a:xfrm>
                <a:off x="6144" y="1728"/>
                <a:ext cx="912" cy="528"/>
                <a:chOff x="6144" y="1728"/>
                <a:chExt cx="912" cy="528"/>
              </a:xfrm>
            </p:grpSpPr>
            <p:sp>
              <p:nvSpPr>
                <p:cNvPr id="667722" name="Rectangle 74"/>
                <p:cNvSpPr>
                  <a:spLocks noChangeArrowheads="1"/>
                </p:cNvSpPr>
                <p:nvPr/>
              </p:nvSpPr>
              <p:spPr bwMode="auto">
                <a:xfrm>
                  <a:off x="6144" y="1728"/>
                  <a:ext cx="299"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dr</a:t>
                  </a:r>
                  <a:endParaRPr lang="en-US" sz="3200">
                    <a:effectLst>
                      <a:outerShdw blurRad="38100" dist="38100" dir="2700000" algn="tl">
                        <a:srgbClr val="000000"/>
                      </a:outerShdw>
                    </a:effectLst>
                    <a:latin typeface="Times New Roman" charset="0"/>
                  </a:endParaRPr>
                </a:p>
              </p:txBody>
            </p:sp>
            <p:sp>
              <p:nvSpPr>
                <p:cNvPr id="2134" name="Rectangle 75"/>
                <p:cNvSpPr>
                  <a:spLocks noChangeArrowheads="1"/>
                </p:cNvSpPr>
                <p:nvPr/>
              </p:nvSpPr>
              <p:spPr bwMode="auto">
                <a:xfrm>
                  <a:off x="6432" y="1968"/>
                  <a:ext cx="212" cy="288"/>
                </a:xfrm>
                <a:prstGeom prst="rect">
                  <a:avLst/>
                </a:prstGeom>
                <a:noFill/>
                <a:ln w="9525">
                  <a:noFill/>
                  <a:miter lim="800000"/>
                  <a:headEnd/>
                  <a:tailEnd/>
                </a:ln>
              </p:spPr>
              <p:txBody>
                <a:bodyPr wrap="none">
                  <a:spAutoFit/>
                </a:bodyPr>
                <a:lstStyle/>
                <a:p>
                  <a:pPr marL="342900" indent="-342900"/>
                  <a:r>
                    <a:rPr lang="en-US" sz="2400">
                      <a:solidFill>
                        <a:srgbClr val="E6F10D"/>
                      </a:solidFill>
                    </a:rPr>
                    <a:t>o</a:t>
                  </a:r>
                </a:p>
              </p:txBody>
            </p:sp>
            <p:sp>
              <p:nvSpPr>
                <p:cNvPr id="2135" name="Rectangle 76"/>
                <p:cNvSpPr>
                  <a:spLocks noChangeArrowheads="1"/>
                </p:cNvSpPr>
                <p:nvPr/>
              </p:nvSpPr>
              <p:spPr bwMode="auto">
                <a:xfrm>
                  <a:off x="6940" y="1920"/>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sp>
            <p:nvSpPr>
              <p:cNvPr id="2132" name="Rectangle 77"/>
              <p:cNvSpPr>
                <a:spLocks noChangeArrowheads="1"/>
              </p:cNvSpPr>
              <p:nvPr/>
            </p:nvSpPr>
            <p:spPr bwMode="auto">
              <a:xfrm>
                <a:off x="6240" y="1584"/>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grpSp>
      <p:grpSp>
        <p:nvGrpSpPr>
          <p:cNvPr id="18" name="Group 81"/>
          <p:cNvGrpSpPr>
            <a:grpSpLocks/>
          </p:cNvGrpSpPr>
          <p:nvPr/>
        </p:nvGrpSpPr>
        <p:grpSpPr bwMode="auto">
          <a:xfrm>
            <a:off x="685800" y="2971800"/>
            <a:ext cx="3276600" cy="457200"/>
            <a:chOff x="-2016" y="1104"/>
            <a:chExt cx="2064" cy="288"/>
          </a:xfrm>
        </p:grpSpPr>
        <p:sp>
          <p:nvSpPr>
            <p:cNvPr id="667730" name="AutoShape 82"/>
            <p:cNvSpPr>
              <a:spLocks noChangeArrowheads="1"/>
            </p:cNvSpPr>
            <p:nvPr/>
          </p:nvSpPr>
          <p:spPr bwMode="auto">
            <a:xfrm>
              <a:off x="-2016" y="1200"/>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sp>
          <p:nvSpPr>
            <p:cNvPr id="667731" name="AutoShape 83"/>
            <p:cNvSpPr>
              <a:spLocks noChangeArrowheads="1"/>
            </p:cNvSpPr>
            <p:nvPr/>
          </p:nvSpPr>
          <p:spPr bwMode="auto">
            <a:xfrm>
              <a:off x="-1488" y="1200"/>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sp>
          <p:nvSpPr>
            <p:cNvPr id="667732" name="AutoShape 84"/>
            <p:cNvSpPr>
              <a:spLocks noChangeArrowheads="1"/>
            </p:cNvSpPr>
            <p:nvPr/>
          </p:nvSpPr>
          <p:spPr bwMode="auto">
            <a:xfrm>
              <a:off x="-624" y="1152"/>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sp>
          <p:nvSpPr>
            <p:cNvPr id="667733" name="AutoShape 85"/>
            <p:cNvSpPr>
              <a:spLocks noChangeArrowheads="1"/>
            </p:cNvSpPr>
            <p:nvPr/>
          </p:nvSpPr>
          <p:spPr bwMode="auto">
            <a:xfrm>
              <a:off x="-144" y="1104"/>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grpSp>
      <p:sp>
        <p:nvSpPr>
          <p:cNvPr id="667734" name="Freeform 86"/>
          <p:cNvSpPr>
            <a:spLocks/>
          </p:cNvSpPr>
          <p:nvPr/>
        </p:nvSpPr>
        <p:spPr bwMode="auto">
          <a:xfrm>
            <a:off x="609600" y="4103688"/>
            <a:ext cx="3752850" cy="925512"/>
          </a:xfrm>
          <a:custGeom>
            <a:avLst/>
            <a:gdLst/>
            <a:ahLst/>
            <a:cxnLst>
              <a:cxn ang="0">
                <a:pos x="0" y="583"/>
              </a:cxn>
              <a:cxn ang="0">
                <a:pos x="312" y="571"/>
              </a:cxn>
              <a:cxn ang="0">
                <a:pos x="672" y="559"/>
              </a:cxn>
              <a:cxn ang="0">
                <a:pos x="852" y="499"/>
              </a:cxn>
              <a:cxn ang="0">
                <a:pos x="960" y="427"/>
              </a:cxn>
              <a:cxn ang="0">
                <a:pos x="1140" y="343"/>
              </a:cxn>
              <a:cxn ang="0">
                <a:pos x="2364" y="139"/>
              </a:cxn>
            </a:cxnLst>
            <a:rect l="0" t="0" r="r" b="b"/>
            <a:pathLst>
              <a:path w="2364" h="583">
                <a:moveTo>
                  <a:pt x="0" y="583"/>
                </a:moveTo>
                <a:cubicBezTo>
                  <a:pt x="113" y="545"/>
                  <a:pt x="174" y="563"/>
                  <a:pt x="312" y="571"/>
                </a:cubicBezTo>
                <a:cubicBezTo>
                  <a:pt x="432" y="567"/>
                  <a:pt x="553" y="571"/>
                  <a:pt x="672" y="559"/>
                </a:cubicBezTo>
                <a:cubicBezTo>
                  <a:pt x="679" y="558"/>
                  <a:pt x="823" y="518"/>
                  <a:pt x="852" y="499"/>
                </a:cubicBezTo>
                <a:cubicBezTo>
                  <a:pt x="888" y="475"/>
                  <a:pt x="919" y="441"/>
                  <a:pt x="960" y="427"/>
                </a:cubicBezTo>
                <a:cubicBezTo>
                  <a:pt x="1018" y="408"/>
                  <a:pt x="1089" y="377"/>
                  <a:pt x="1140" y="343"/>
                </a:cubicBezTo>
                <a:cubicBezTo>
                  <a:pt x="1369" y="0"/>
                  <a:pt x="2126" y="139"/>
                  <a:pt x="2364" y="139"/>
                </a:cubicBezTo>
              </a:path>
            </a:pathLst>
          </a:custGeom>
          <a:noFill/>
          <a:ln w="9525"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35" name="Freeform 87"/>
          <p:cNvSpPr>
            <a:spLocks/>
          </p:cNvSpPr>
          <p:nvPr/>
        </p:nvSpPr>
        <p:spPr bwMode="auto">
          <a:xfrm>
            <a:off x="609600" y="3657600"/>
            <a:ext cx="3752850" cy="925513"/>
          </a:xfrm>
          <a:custGeom>
            <a:avLst/>
            <a:gdLst/>
            <a:ahLst/>
            <a:cxnLst>
              <a:cxn ang="0">
                <a:pos x="0" y="583"/>
              </a:cxn>
              <a:cxn ang="0">
                <a:pos x="312" y="571"/>
              </a:cxn>
              <a:cxn ang="0">
                <a:pos x="672" y="559"/>
              </a:cxn>
              <a:cxn ang="0">
                <a:pos x="852" y="499"/>
              </a:cxn>
              <a:cxn ang="0">
                <a:pos x="960" y="427"/>
              </a:cxn>
              <a:cxn ang="0">
                <a:pos x="1140" y="343"/>
              </a:cxn>
              <a:cxn ang="0">
                <a:pos x="2364" y="139"/>
              </a:cxn>
            </a:cxnLst>
            <a:rect l="0" t="0" r="r" b="b"/>
            <a:pathLst>
              <a:path w="2364" h="583">
                <a:moveTo>
                  <a:pt x="0" y="583"/>
                </a:moveTo>
                <a:cubicBezTo>
                  <a:pt x="113" y="545"/>
                  <a:pt x="174" y="563"/>
                  <a:pt x="312" y="571"/>
                </a:cubicBezTo>
                <a:cubicBezTo>
                  <a:pt x="432" y="567"/>
                  <a:pt x="553" y="571"/>
                  <a:pt x="672" y="559"/>
                </a:cubicBezTo>
                <a:cubicBezTo>
                  <a:pt x="679" y="558"/>
                  <a:pt x="823" y="518"/>
                  <a:pt x="852" y="499"/>
                </a:cubicBezTo>
                <a:cubicBezTo>
                  <a:pt x="888" y="475"/>
                  <a:pt x="919" y="441"/>
                  <a:pt x="960" y="427"/>
                </a:cubicBezTo>
                <a:cubicBezTo>
                  <a:pt x="1018" y="408"/>
                  <a:pt x="1089" y="377"/>
                  <a:pt x="1140" y="343"/>
                </a:cubicBezTo>
                <a:cubicBezTo>
                  <a:pt x="1369" y="0"/>
                  <a:pt x="2126" y="139"/>
                  <a:pt x="2364" y="139"/>
                </a:cubicBezTo>
              </a:path>
            </a:pathLst>
          </a:custGeom>
          <a:noFill/>
          <a:ln w="9525"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36" name="Freeform 88"/>
          <p:cNvSpPr>
            <a:spLocks/>
          </p:cNvSpPr>
          <p:nvPr/>
        </p:nvSpPr>
        <p:spPr bwMode="auto">
          <a:xfrm>
            <a:off x="609600" y="3211513"/>
            <a:ext cx="3752850" cy="925512"/>
          </a:xfrm>
          <a:custGeom>
            <a:avLst/>
            <a:gdLst/>
            <a:ahLst/>
            <a:cxnLst>
              <a:cxn ang="0">
                <a:pos x="0" y="583"/>
              </a:cxn>
              <a:cxn ang="0">
                <a:pos x="312" y="571"/>
              </a:cxn>
              <a:cxn ang="0">
                <a:pos x="672" y="559"/>
              </a:cxn>
              <a:cxn ang="0">
                <a:pos x="852" y="499"/>
              </a:cxn>
              <a:cxn ang="0">
                <a:pos x="960" y="427"/>
              </a:cxn>
              <a:cxn ang="0">
                <a:pos x="1140" y="343"/>
              </a:cxn>
              <a:cxn ang="0">
                <a:pos x="2364" y="139"/>
              </a:cxn>
            </a:cxnLst>
            <a:rect l="0" t="0" r="r" b="b"/>
            <a:pathLst>
              <a:path w="2364" h="583">
                <a:moveTo>
                  <a:pt x="0" y="583"/>
                </a:moveTo>
                <a:cubicBezTo>
                  <a:pt x="113" y="545"/>
                  <a:pt x="174" y="563"/>
                  <a:pt x="312" y="571"/>
                </a:cubicBezTo>
                <a:cubicBezTo>
                  <a:pt x="432" y="567"/>
                  <a:pt x="553" y="571"/>
                  <a:pt x="672" y="559"/>
                </a:cubicBezTo>
                <a:cubicBezTo>
                  <a:pt x="679" y="558"/>
                  <a:pt x="823" y="518"/>
                  <a:pt x="852" y="499"/>
                </a:cubicBezTo>
                <a:cubicBezTo>
                  <a:pt x="888" y="475"/>
                  <a:pt x="919" y="441"/>
                  <a:pt x="960" y="427"/>
                </a:cubicBezTo>
                <a:cubicBezTo>
                  <a:pt x="1018" y="408"/>
                  <a:pt x="1089" y="377"/>
                  <a:pt x="1140" y="343"/>
                </a:cubicBezTo>
                <a:cubicBezTo>
                  <a:pt x="1369" y="0"/>
                  <a:pt x="2126" y="139"/>
                  <a:pt x="2364" y="139"/>
                </a:cubicBezTo>
              </a:path>
            </a:pathLst>
          </a:custGeom>
          <a:noFill/>
          <a:ln w="9525"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19" name="Group 129"/>
          <p:cNvGrpSpPr>
            <a:grpSpLocks/>
          </p:cNvGrpSpPr>
          <p:nvPr/>
        </p:nvGrpSpPr>
        <p:grpSpPr bwMode="auto">
          <a:xfrm>
            <a:off x="838200" y="1905000"/>
            <a:ext cx="7086600" cy="1208088"/>
            <a:chOff x="672" y="-720"/>
            <a:chExt cx="4464" cy="761"/>
          </a:xfrm>
        </p:grpSpPr>
        <p:sp>
          <p:nvSpPr>
            <p:cNvPr id="667775" name="Rectangle 127"/>
            <p:cNvSpPr>
              <a:spLocks noChangeArrowheads="1"/>
            </p:cNvSpPr>
            <p:nvPr/>
          </p:nvSpPr>
          <p:spPr bwMode="auto">
            <a:xfrm>
              <a:off x="672" y="-672"/>
              <a:ext cx="4128" cy="672"/>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078" name="Group 125"/>
            <p:cNvGrpSpPr>
              <a:grpSpLocks/>
            </p:cNvGrpSpPr>
            <p:nvPr/>
          </p:nvGrpSpPr>
          <p:grpSpPr bwMode="auto">
            <a:xfrm>
              <a:off x="1008" y="-720"/>
              <a:ext cx="4128" cy="761"/>
              <a:chOff x="1008" y="-720"/>
              <a:chExt cx="4128" cy="761"/>
            </a:xfrm>
          </p:grpSpPr>
          <p:grpSp>
            <p:nvGrpSpPr>
              <p:cNvPr id="2079" name="Group 89"/>
              <p:cNvGrpSpPr>
                <a:grpSpLocks/>
              </p:cNvGrpSpPr>
              <p:nvPr/>
            </p:nvGrpSpPr>
            <p:grpSpPr bwMode="auto">
              <a:xfrm>
                <a:off x="1008" y="-720"/>
                <a:ext cx="4128" cy="672"/>
                <a:chOff x="2976" y="528"/>
                <a:chExt cx="4128" cy="672"/>
              </a:xfrm>
            </p:grpSpPr>
            <p:sp>
              <p:nvSpPr>
                <p:cNvPr id="667739" name="Line 91"/>
                <p:cNvSpPr>
                  <a:spLocks noChangeShapeType="1"/>
                </p:cNvSpPr>
                <p:nvPr/>
              </p:nvSpPr>
              <p:spPr bwMode="auto">
                <a:xfrm>
                  <a:off x="4979" y="695"/>
                  <a:ext cx="1" cy="401"/>
                </a:xfrm>
                <a:prstGeom prst="line">
                  <a:avLst/>
                </a:prstGeom>
                <a:noFill/>
                <a:ln w="23813">
                  <a:solidFill>
                    <a:srgbClr val="E6F10D"/>
                  </a:solidFill>
                  <a:round/>
                  <a:headEnd/>
                  <a:tailEnd/>
                </a:ln>
              </p:spPr>
              <p:txBody>
                <a:bodyPr/>
                <a:lstStyle/>
                <a:p>
                  <a:pPr>
                    <a:defRPr/>
                  </a:pPr>
                  <a:endParaRPr lang="en-US">
                    <a:effectLst>
                      <a:outerShdw blurRad="38100" dist="38100" dir="2700000" algn="tl">
                        <a:srgbClr val="000000">
                          <a:alpha val="43137"/>
                        </a:srgbClr>
                      </a:outerShdw>
                    </a:effectLst>
                    <a:latin typeface="Times New Roman" charset="0"/>
                  </a:endParaRPr>
                </a:p>
              </p:txBody>
            </p:sp>
            <p:sp>
              <p:nvSpPr>
                <p:cNvPr id="667740" name="Rectangle 92"/>
                <p:cNvSpPr>
                  <a:spLocks noChangeArrowheads="1"/>
                </p:cNvSpPr>
                <p:nvPr/>
              </p:nvSpPr>
              <p:spPr bwMode="auto">
                <a:xfrm>
                  <a:off x="5925" y="888"/>
                  <a:ext cx="96" cy="230"/>
                </a:xfrm>
                <a:prstGeom prst="rect">
                  <a:avLst/>
                </a:prstGeom>
                <a:noFill/>
                <a:ln w="9525">
                  <a:noFill/>
                  <a:miter lim="800000"/>
                  <a:headEnd/>
                  <a:tailEnd/>
                </a:ln>
              </p:spPr>
              <p:txBody>
                <a:bodyPr wrap="none" lIns="0" tIns="0" rIns="0" bIns="0">
                  <a:spAutoFit/>
                </a:bodyPr>
                <a:lstStyle/>
                <a:p>
                  <a:pPr marL="342900" indent="-342900">
                    <a:defRPr/>
                  </a:pPr>
                  <a:r>
                    <a:rPr lang="en-US" sz="2400">
                      <a:solidFill>
                        <a:srgbClr val="E6F10D"/>
                      </a:solidFill>
                      <a:latin typeface="Times New Roman" charset="0"/>
                    </a:rPr>
                    <a:t>o</a:t>
                  </a:r>
                  <a:endParaRPr lang="en-US" sz="3200">
                    <a:solidFill>
                      <a:srgbClr val="E6F10D"/>
                    </a:solidFill>
                    <a:effectLst>
                      <a:outerShdw blurRad="38100" dist="38100" dir="2700000" algn="tl">
                        <a:srgbClr val="000000"/>
                      </a:outerShdw>
                    </a:effectLst>
                    <a:latin typeface="Times New Roman" charset="0"/>
                  </a:endParaRPr>
                </a:p>
              </p:txBody>
            </p:sp>
            <p:sp>
              <p:nvSpPr>
                <p:cNvPr id="2089" name="Rectangle 93"/>
                <p:cNvSpPr>
                  <a:spLocks noChangeArrowheads="1"/>
                </p:cNvSpPr>
                <p:nvPr/>
              </p:nvSpPr>
              <p:spPr bwMode="auto">
                <a:xfrm>
                  <a:off x="5133" y="888"/>
                  <a:ext cx="96" cy="230"/>
                </a:xfrm>
                <a:prstGeom prst="rect">
                  <a:avLst/>
                </a:prstGeom>
                <a:noFill/>
                <a:ln w="9525">
                  <a:noFill/>
                  <a:miter lim="800000"/>
                  <a:headEnd/>
                  <a:tailEnd/>
                </a:ln>
              </p:spPr>
              <p:txBody>
                <a:bodyPr wrap="none" lIns="0" tIns="0" rIns="0" bIns="0">
                  <a:spAutoFit/>
                </a:bodyPr>
                <a:lstStyle/>
                <a:p>
                  <a:pPr marL="342900" indent="-342900"/>
                  <a:r>
                    <a:rPr lang="en-US" sz="2400">
                      <a:solidFill>
                        <a:srgbClr val="E6F10D"/>
                      </a:solidFill>
                    </a:rPr>
                    <a:t>o</a:t>
                  </a:r>
                </a:p>
              </p:txBody>
            </p:sp>
            <p:sp>
              <p:nvSpPr>
                <p:cNvPr id="667742" name="Rectangle 94"/>
                <p:cNvSpPr>
                  <a:spLocks noChangeArrowheads="1"/>
                </p:cNvSpPr>
                <p:nvPr/>
              </p:nvSpPr>
              <p:spPr bwMode="auto">
                <a:xfrm>
                  <a:off x="5809"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43" name="Rectangle 95"/>
                <p:cNvSpPr>
                  <a:spLocks noChangeArrowheads="1"/>
                </p:cNvSpPr>
                <p:nvPr/>
              </p:nvSpPr>
              <p:spPr bwMode="auto">
                <a:xfrm>
                  <a:off x="5430" y="681"/>
                  <a:ext cx="168"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o</a:t>
                  </a:r>
                  <a:endParaRPr lang="en-US" sz="3200">
                    <a:effectLst>
                      <a:outerShdw blurRad="38100" dist="38100" dir="2700000" algn="tl">
                        <a:srgbClr val="000000"/>
                      </a:outerShdw>
                    </a:effectLst>
                    <a:latin typeface="Times New Roman" charset="0"/>
                  </a:endParaRPr>
                </a:p>
              </p:txBody>
            </p:sp>
            <p:sp>
              <p:nvSpPr>
                <p:cNvPr id="667744" name="Rectangle 96"/>
                <p:cNvSpPr>
                  <a:spLocks noChangeArrowheads="1"/>
                </p:cNvSpPr>
                <p:nvPr/>
              </p:nvSpPr>
              <p:spPr bwMode="auto">
                <a:xfrm>
                  <a:off x="5017"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45" name="Rectangle 97"/>
                <p:cNvSpPr>
                  <a:spLocks noChangeArrowheads="1"/>
                </p:cNvSpPr>
                <p:nvPr/>
              </p:nvSpPr>
              <p:spPr bwMode="auto">
                <a:xfrm>
                  <a:off x="4772"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46" name="Rectangle 98"/>
                <p:cNvSpPr>
                  <a:spLocks noChangeArrowheads="1"/>
                </p:cNvSpPr>
                <p:nvPr/>
              </p:nvSpPr>
              <p:spPr bwMode="auto">
                <a:xfrm>
                  <a:off x="6075"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47" name="Rectangle 99"/>
                <p:cNvSpPr>
                  <a:spLocks noChangeArrowheads="1"/>
                </p:cNvSpPr>
                <p:nvPr/>
              </p:nvSpPr>
              <p:spPr bwMode="auto">
                <a:xfrm>
                  <a:off x="5679"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48" name="Rectangle 100"/>
                <p:cNvSpPr>
                  <a:spLocks noChangeArrowheads="1"/>
                </p:cNvSpPr>
                <p:nvPr/>
              </p:nvSpPr>
              <p:spPr bwMode="auto">
                <a:xfrm>
                  <a:off x="5283"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sp>
              <p:nvSpPr>
                <p:cNvPr id="667749" name="Rectangle 101"/>
                <p:cNvSpPr>
                  <a:spLocks noChangeArrowheads="1"/>
                </p:cNvSpPr>
                <p:nvPr/>
              </p:nvSpPr>
              <p:spPr bwMode="auto">
                <a:xfrm>
                  <a:off x="4548"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2098" name="Group 102"/>
                <p:cNvGrpSpPr>
                  <a:grpSpLocks/>
                </p:cNvGrpSpPr>
                <p:nvPr/>
              </p:nvGrpSpPr>
              <p:grpSpPr bwMode="auto">
                <a:xfrm>
                  <a:off x="2976" y="595"/>
                  <a:ext cx="1492" cy="489"/>
                  <a:chOff x="284" y="3462"/>
                  <a:chExt cx="1492" cy="489"/>
                </a:xfrm>
              </p:grpSpPr>
              <p:sp>
                <p:nvSpPr>
                  <p:cNvPr id="667751" name="Rectangle 103"/>
                  <p:cNvSpPr>
                    <a:spLocks noChangeArrowheads="1"/>
                  </p:cNvSpPr>
                  <p:nvPr/>
                </p:nvSpPr>
                <p:spPr bwMode="auto">
                  <a:xfrm>
                    <a:off x="1395" y="3462"/>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2106" name="Rectangle 104"/>
                  <p:cNvSpPr>
                    <a:spLocks noChangeArrowheads="1"/>
                  </p:cNvSpPr>
                  <p:nvPr/>
                </p:nvSpPr>
                <p:spPr bwMode="auto">
                  <a:xfrm>
                    <a:off x="1596" y="3510"/>
                    <a:ext cx="180" cy="403"/>
                  </a:xfrm>
                  <a:prstGeom prst="rect">
                    <a:avLst/>
                  </a:prstGeom>
                  <a:noFill/>
                  <a:ln w="9525">
                    <a:noFill/>
                    <a:miter lim="800000"/>
                    <a:headEnd/>
                    <a:tailEnd/>
                  </a:ln>
                </p:spPr>
                <p:txBody>
                  <a:bodyPr wrap="none" lIns="0" tIns="0" rIns="0" bIns="0">
                    <a:spAutoFit/>
                  </a:bodyPr>
                  <a:lstStyle/>
                  <a:p>
                    <a:pPr marL="342900" indent="-342900"/>
                    <a:r>
                      <a:rPr lang="en-US" sz="4200" b="0" i="0">
                        <a:latin typeface="Century" pitchFamily="18" charset="0"/>
                      </a:rPr>
                      <a:t>g</a:t>
                    </a:r>
                  </a:p>
                </p:txBody>
              </p:sp>
              <p:sp>
                <p:nvSpPr>
                  <p:cNvPr id="667753" name="Rectangle 105"/>
                  <p:cNvSpPr>
                    <a:spLocks noChangeArrowheads="1"/>
                  </p:cNvSpPr>
                  <p:nvPr/>
                </p:nvSpPr>
                <p:spPr bwMode="auto">
                  <a:xfrm>
                    <a:off x="1106" y="3510"/>
                    <a:ext cx="184"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Symbol" pitchFamily="18" charset="2"/>
                      </a:rPr>
                      <a:t>=</a:t>
                    </a:r>
                    <a:endParaRPr lang="en-US" sz="3200">
                      <a:solidFill>
                        <a:srgbClr val="E6F10D"/>
                      </a:solidFill>
                      <a:effectLst>
                        <a:outerShdw blurRad="38100" dist="38100" dir="2700000" algn="tl">
                          <a:srgbClr val="000000"/>
                        </a:outerShdw>
                      </a:effectLst>
                      <a:latin typeface="Times New Roman" charset="0"/>
                    </a:endParaRPr>
                  </a:p>
                </p:txBody>
              </p:sp>
              <p:sp>
                <p:nvSpPr>
                  <p:cNvPr id="667754" name="Rectangle 106"/>
                  <p:cNvSpPr>
                    <a:spLocks noChangeArrowheads="1"/>
                  </p:cNvSpPr>
                  <p:nvPr/>
                </p:nvSpPr>
                <p:spPr bwMode="auto">
                  <a:xfrm>
                    <a:off x="714" y="3548"/>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55" name="Rectangle 107"/>
                  <p:cNvSpPr>
                    <a:spLocks noChangeArrowheads="1"/>
                  </p:cNvSpPr>
                  <p:nvPr/>
                </p:nvSpPr>
                <p:spPr bwMode="auto">
                  <a:xfrm>
                    <a:off x="284" y="3548"/>
                    <a:ext cx="168"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endParaRPr lang="en-US" sz="3200">
                      <a:solidFill>
                        <a:srgbClr val="E6F10D"/>
                      </a:solidFill>
                      <a:effectLst>
                        <a:outerShdw blurRad="38100" dist="38100" dir="2700000" algn="tl">
                          <a:srgbClr val="000000"/>
                        </a:outerShdw>
                      </a:effectLst>
                      <a:latin typeface="Times New Roman" charset="0"/>
                    </a:endParaRPr>
                  </a:p>
                </p:txBody>
              </p:sp>
              <p:sp>
                <p:nvSpPr>
                  <p:cNvPr id="667757" name="Rectangle 109"/>
                  <p:cNvSpPr>
                    <a:spLocks noChangeArrowheads="1"/>
                  </p:cNvSpPr>
                  <p:nvPr/>
                </p:nvSpPr>
                <p:spPr bwMode="auto">
                  <a:xfrm>
                    <a:off x="902"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58" name="Rectangle 110"/>
                  <p:cNvSpPr>
                    <a:spLocks noChangeArrowheads="1"/>
                  </p:cNvSpPr>
                  <p:nvPr/>
                </p:nvSpPr>
                <p:spPr bwMode="auto">
                  <a:xfrm>
                    <a:off x="584"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grpSp>
              <p:nvGrpSpPr>
                <p:cNvPr id="2099" name="Group 112"/>
                <p:cNvGrpSpPr>
                  <a:grpSpLocks/>
                </p:cNvGrpSpPr>
                <p:nvPr/>
              </p:nvGrpSpPr>
              <p:grpSpPr bwMode="auto">
                <a:xfrm>
                  <a:off x="6192" y="528"/>
                  <a:ext cx="912" cy="672"/>
                  <a:chOff x="6144" y="1584"/>
                  <a:chExt cx="912" cy="672"/>
                </a:xfrm>
              </p:grpSpPr>
              <p:grpSp>
                <p:nvGrpSpPr>
                  <p:cNvPr id="2100" name="Group 113"/>
                  <p:cNvGrpSpPr>
                    <a:grpSpLocks/>
                  </p:cNvGrpSpPr>
                  <p:nvPr/>
                </p:nvGrpSpPr>
                <p:grpSpPr bwMode="auto">
                  <a:xfrm>
                    <a:off x="6144" y="1728"/>
                    <a:ext cx="912" cy="528"/>
                    <a:chOff x="6144" y="1728"/>
                    <a:chExt cx="912" cy="528"/>
                  </a:xfrm>
                </p:grpSpPr>
                <p:sp>
                  <p:nvSpPr>
                    <p:cNvPr id="667762" name="Rectangle 114"/>
                    <p:cNvSpPr>
                      <a:spLocks noChangeArrowheads="1"/>
                    </p:cNvSpPr>
                    <p:nvPr/>
                  </p:nvSpPr>
                  <p:spPr bwMode="auto">
                    <a:xfrm>
                      <a:off x="6144" y="1728"/>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effectLst>
                          <a:outerShdw blurRad="38100" dist="38100" dir="2700000" algn="tl">
                            <a:srgbClr val="000000"/>
                          </a:outerShdw>
                        </a:effectLst>
                        <a:latin typeface="Times New Roman" charset="0"/>
                      </a:endParaRPr>
                    </a:p>
                  </p:txBody>
                </p:sp>
                <p:sp>
                  <p:nvSpPr>
                    <p:cNvPr id="2103" name="Rectangle 115"/>
                    <p:cNvSpPr>
                      <a:spLocks noChangeArrowheads="1"/>
                    </p:cNvSpPr>
                    <p:nvPr/>
                  </p:nvSpPr>
                  <p:spPr bwMode="auto">
                    <a:xfrm>
                      <a:off x="6432" y="1968"/>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sp>
                  <p:nvSpPr>
                    <p:cNvPr id="2104" name="Rectangle 116"/>
                    <p:cNvSpPr>
                      <a:spLocks noChangeArrowheads="1"/>
                    </p:cNvSpPr>
                    <p:nvPr/>
                  </p:nvSpPr>
                  <p:spPr bwMode="auto">
                    <a:xfrm>
                      <a:off x="6940" y="1920"/>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sp>
                <p:nvSpPr>
                  <p:cNvPr id="2101" name="Rectangle 117"/>
                  <p:cNvSpPr>
                    <a:spLocks noChangeArrowheads="1"/>
                  </p:cNvSpPr>
                  <p:nvPr/>
                </p:nvSpPr>
                <p:spPr bwMode="auto">
                  <a:xfrm>
                    <a:off x="6240" y="1584"/>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grpSp>
          <p:sp>
            <p:nvSpPr>
              <p:cNvPr id="667766" name="Line 118"/>
              <p:cNvSpPr>
                <a:spLocks noChangeShapeType="1"/>
              </p:cNvSpPr>
              <p:nvPr/>
            </p:nvSpPr>
            <p:spPr bwMode="auto">
              <a:xfrm flipH="1">
                <a:off x="2016" y="-576"/>
                <a:ext cx="288" cy="0"/>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67" name="Line 119"/>
              <p:cNvSpPr>
                <a:spLocks noChangeShapeType="1"/>
              </p:cNvSpPr>
              <p:nvPr/>
            </p:nvSpPr>
            <p:spPr bwMode="auto">
              <a:xfrm flipH="1">
                <a:off x="2016" y="-192"/>
                <a:ext cx="288" cy="0"/>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68" name="Line 120"/>
              <p:cNvSpPr>
                <a:spLocks noChangeShapeType="1"/>
              </p:cNvSpPr>
              <p:nvPr/>
            </p:nvSpPr>
            <p:spPr bwMode="auto">
              <a:xfrm>
                <a:off x="2016" y="-576"/>
                <a:ext cx="144" cy="192"/>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69" name="Line 121"/>
              <p:cNvSpPr>
                <a:spLocks noChangeShapeType="1"/>
              </p:cNvSpPr>
              <p:nvPr/>
            </p:nvSpPr>
            <p:spPr bwMode="auto">
              <a:xfrm flipV="1">
                <a:off x="2016" y="-384"/>
                <a:ext cx="144" cy="192"/>
              </a:xfrm>
              <a:prstGeom prst="line">
                <a:avLst/>
              </a:prstGeom>
              <a:noFill/>
              <a:ln w="9525">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2084" name="Group 124"/>
              <p:cNvGrpSpPr>
                <a:grpSpLocks/>
              </p:cNvGrpSpPr>
              <p:nvPr/>
            </p:nvGrpSpPr>
            <p:grpSpPr bwMode="auto">
              <a:xfrm>
                <a:off x="2064" y="-288"/>
                <a:ext cx="240" cy="329"/>
                <a:chOff x="4800" y="-693"/>
                <a:chExt cx="240" cy="329"/>
              </a:xfrm>
            </p:grpSpPr>
            <p:sp>
              <p:nvSpPr>
                <p:cNvPr id="2085" name="Rectangle 122"/>
                <p:cNvSpPr>
                  <a:spLocks noChangeArrowheads="1"/>
                </p:cNvSpPr>
                <p:nvPr/>
              </p:nvSpPr>
              <p:spPr bwMode="auto">
                <a:xfrm>
                  <a:off x="4800" y="-693"/>
                  <a:ext cx="197" cy="308"/>
                </a:xfrm>
                <a:prstGeom prst="rect">
                  <a:avLst/>
                </a:prstGeom>
                <a:noFill/>
                <a:ln w="9525">
                  <a:noFill/>
                  <a:miter lim="800000"/>
                  <a:headEnd/>
                  <a:tailEnd/>
                </a:ln>
              </p:spPr>
              <p:txBody>
                <a:bodyPr wrap="none">
                  <a:spAutoFit/>
                </a:bodyPr>
                <a:lstStyle/>
                <a:p>
                  <a:pPr marL="342900" indent="-342900"/>
                  <a:r>
                    <a:rPr lang="en-US" sz="2600"/>
                    <a:t>r</a:t>
                  </a:r>
                </a:p>
              </p:txBody>
            </p:sp>
            <p:sp>
              <p:nvSpPr>
                <p:cNvPr id="2086" name="Rectangle 123"/>
                <p:cNvSpPr>
                  <a:spLocks noChangeArrowheads="1"/>
                </p:cNvSpPr>
                <p:nvPr/>
              </p:nvSpPr>
              <p:spPr bwMode="auto">
                <a:xfrm>
                  <a:off x="4860" y="-576"/>
                  <a:ext cx="180" cy="212"/>
                </a:xfrm>
                <a:prstGeom prst="rect">
                  <a:avLst/>
                </a:prstGeom>
                <a:noFill/>
                <a:ln w="9525">
                  <a:noFill/>
                  <a:miter lim="800000"/>
                  <a:headEnd/>
                  <a:tailEnd/>
                </a:ln>
              </p:spPr>
              <p:txBody>
                <a:bodyPr wrap="none">
                  <a:spAutoFit/>
                </a:bodyPr>
                <a:lstStyle/>
                <a:p>
                  <a:pPr marL="342900" indent="-342900"/>
                  <a:r>
                    <a:rPr lang="en-US" sz="1600">
                      <a:solidFill>
                        <a:srgbClr val="E6F10D"/>
                      </a:solidFill>
                    </a:rPr>
                    <a:t>o</a:t>
                  </a:r>
                </a:p>
              </p:txBody>
            </p:sp>
          </p:grpSp>
        </p:grpSp>
      </p:grpSp>
      <p:grpSp>
        <p:nvGrpSpPr>
          <p:cNvPr id="26" name="Group 78"/>
          <p:cNvGrpSpPr>
            <a:grpSpLocks/>
          </p:cNvGrpSpPr>
          <p:nvPr/>
        </p:nvGrpSpPr>
        <p:grpSpPr bwMode="auto">
          <a:xfrm>
            <a:off x="838200" y="1752600"/>
            <a:ext cx="6553200" cy="1274763"/>
            <a:chOff x="864" y="1171"/>
            <a:chExt cx="4128" cy="653"/>
          </a:xfrm>
        </p:grpSpPr>
        <p:sp>
          <p:nvSpPr>
            <p:cNvPr id="667727" name="Rectangle 79"/>
            <p:cNvSpPr>
              <a:spLocks noChangeArrowheads="1"/>
            </p:cNvSpPr>
            <p:nvPr/>
          </p:nvSpPr>
          <p:spPr bwMode="auto">
            <a:xfrm>
              <a:off x="864" y="1248"/>
              <a:ext cx="4128" cy="576"/>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728" name="Rectangle 80"/>
            <p:cNvSpPr>
              <a:spLocks noChangeArrowheads="1"/>
            </p:cNvSpPr>
            <p:nvPr/>
          </p:nvSpPr>
          <p:spPr bwMode="auto">
            <a:xfrm>
              <a:off x="1824" y="1171"/>
              <a:ext cx="1868" cy="609"/>
            </a:xfrm>
            <a:prstGeom prst="rect">
              <a:avLst/>
            </a:prstGeom>
            <a:noFill/>
            <a:ln w="9525">
              <a:noFill/>
              <a:miter lim="800000"/>
              <a:headEnd/>
              <a:tailEnd/>
            </a:ln>
            <a:effectLst/>
          </p:spPr>
          <p:txBody>
            <a:bodyPr wrap="none">
              <a:spAutoFit/>
            </a:bodyPr>
            <a:lstStyle/>
            <a:p>
              <a:pPr marL="342900" indent="-342900">
                <a:defRPr/>
              </a:pPr>
              <a:r>
                <a:rPr lang="en-US" sz="7200" i="0">
                  <a:solidFill>
                    <a:srgbClr val="E6F10D"/>
                  </a:solidFill>
                  <a:effectLst>
                    <a:outerShdw blurRad="38100" dist="38100" dir="2700000" algn="tl">
                      <a:srgbClr val="000000"/>
                    </a:outerShdw>
                  </a:effectLst>
                  <a:latin typeface="Times New Roman" charset="0"/>
                </a:rPr>
                <a:t>d = L </a:t>
              </a:r>
              <a:r>
                <a:rPr lang="en-US" sz="7200" i="0">
                  <a:effectLst>
                    <a:outerShdw blurRad="38100" dist="38100" dir="2700000" algn="tl">
                      <a:srgbClr val="000000"/>
                    </a:outerShdw>
                  </a:effectLst>
                  <a:latin typeface="Times New Roman" charset="0"/>
                </a:rPr>
                <a:t>o</a:t>
              </a:r>
            </a:p>
          </p:txBody>
        </p:sp>
      </p:grpSp>
      <p:cxnSp>
        <p:nvCxnSpPr>
          <p:cNvPr id="129" name="Straight Connector 128"/>
          <p:cNvCxnSpPr>
            <a:cxnSpLocks noChangeShapeType="1"/>
          </p:cNvCxnSpPr>
          <p:nvPr/>
        </p:nvCxnSpPr>
        <p:spPr bwMode="auto">
          <a:xfrm>
            <a:off x="762000" y="3657600"/>
            <a:ext cx="3200400" cy="0"/>
          </a:xfrm>
          <a:prstGeom prst="line">
            <a:avLst/>
          </a:prstGeom>
          <a:noFill/>
          <a:ln w="9525" algn="ctr">
            <a:solidFill>
              <a:srgbClr val="FF0000"/>
            </a:solidFill>
            <a:round/>
            <a:headEnd/>
            <a:tailEnd/>
          </a:ln>
        </p:spPr>
      </p:cxnSp>
      <p:cxnSp>
        <p:nvCxnSpPr>
          <p:cNvPr id="131" name="Straight Connector 130"/>
          <p:cNvCxnSpPr>
            <a:cxnSpLocks noChangeShapeType="1"/>
          </p:cNvCxnSpPr>
          <p:nvPr/>
        </p:nvCxnSpPr>
        <p:spPr bwMode="auto">
          <a:xfrm>
            <a:off x="762000" y="4038600"/>
            <a:ext cx="3200400" cy="0"/>
          </a:xfrm>
          <a:prstGeom prst="line">
            <a:avLst/>
          </a:prstGeom>
          <a:noFill/>
          <a:ln w="9525" algn="ctr">
            <a:solidFill>
              <a:srgbClr val="FF0000"/>
            </a:solidFill>
            <a:round/>
            <a:headEnd/>
            <a:tailEnd/>
          </a:ln>
        </p:spPr>
      </p:cxnSp>
      <p:cxnSp>
        <p:nvCxnSpPr>
          <p:cNvPr id="132" name="Straight Connector 131"/>
          <p:cNvCxnSpPr>
            <a:cxnSpLocks noChangeShapeType="1"/>
          </p:cNvCxnSpPr>
          <p:nvPr/>
        </p:nvCxnSpPr>
        <p:spPr bwMode="auto">
          <a:xfrm>
            <a:off x="762000" y="4495800"/>
            <a:ext cx="3200400" cy="0"/>
          </a:xfrm>
          <a:prstGeom prst="line">
            <a:avLst/>
          </a:prstGeom>
          <a:noFill/>
          <a:ln w="9525" algn="ctr">
            <a:solidFill>
              <a:srgbClr val="FF0000"/>
            </a:solidFill>
            <a:round/>
            <a:headEnd/>
            <a:tailEnd/>
          </a:ln>
        </p:spPr>
      </p:cxnSp>
      <p:sp>
        <p:nvSpPr>
          <p:cNvPr id="133" name="Freeform 86"/>
          <p:cNvSpPr>
            <a:spLocks/>
          </p:cNvSpPr>
          <p:nvPr/>
        </p:nvSpPr>
        <p:spPr bwMode="auto">
          <a:xfrm>
            <a:off x="533400" y="4560888"/>
            <a:ext cx="3752850" cy="925512"/>
          </a:xfrm>
          <a:custGeom>
            <a:avLst/>
            <a:gdLst/>
            <a:ahLst/>
            <a:cxnLst>
              <a:cxn ang="0">
                <a:pos x="0" y="583"/>
              </a:cxn>
              <a:cxn ang="0">
                <a:pos x="312" y="571"/>
              </a:cxn>
              <a:cxn ang="0">
                <a:pos x="672" y="559"/>
              </a:cxn>
              <a:cxn ang="0">
                <a:pos x="852" y="499"/>
              </a:cxn>
              <a:cxn ang="0">
                <a:pos x="960" y="427"/>
              </a:cxn>
              <a:cxn ang="0">
                <a:pos x="1140" y="343"/>
              </a:cxn>
              <a:cxn ang="0">
                <a:pos x="2364" y="139"/>
              </a:cxn>
            </a:cxnLst>
            <a:rect l="0" t="0" r="r" b="b"/>
            <a:pathLst>
              <a:path w="2364" h="583">
                <a:moveTo>
                  <a:pt x="0" y="583"/>
                </a:moveTo>
                <a:cubicBezTo>
                  <a:pt x="113" y="545"/>
                  <a:pt x="174" y="563"/>
                  <a:pt x="312" y="571"/>
                </a:cubicBezTo>
                <a:cubicBezTo>
                  <a:pt x="432" y="567"/>
                  <a:pt x="553" y="571"/>
                  <a:pt x="672" y="559"/>
                </a:cubicBezTo>
                <a:cubicBezTo>
                  <a:pt x="679" y="558"/>
                  <a:pt x="823" y="518"/>
                  <a:pt x="852" y="499"/>
                </a:cubicBezTo>
                <a:cubicBezTo>
                  <a:pt x="888" y="475"/>
                  <a:pt x="919" y="441"/>
                  <a:pt x="960" y="427"/>
                </a:cubicBezTo>
                <a:cubicBezTo>
                  <a:pt x="1018" y="408"/>
                  <a:pt x="1089" y="377"/>
                  <a:pt x="1140" y="343"/>
                </a:cubicBezTo>
                <a:cubicBezTo>
                  <a:pt x="1369" y="0"/>
                  <a:pt x="2126" y="139"/>
                  <a:pt x="2364" y="139"/>
                </a:cubicBezTo>
              </a:path>
            </a:pathLst>
          </a:custGeom>
          <a:noFill/>
          <a:ln w="9525"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nodeType="clickEffect">
                                  <p:stCondLst>
                                    <p:cond delay="0"/>
                                  </p:stCondLst>
                                  <p:childTnLst>
                                    <p:set>
                                      <p:cBhvr>
                                        <p:cTn id="10" dur="1000">
                                          <p:stCondLst>
                                            <p:cond delay="0"/>
                                          </p:stCondLst>
                                        </p:cTn>
                                        <p:tgtEl>
                                          <p:spTgt spid="1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nodeType="clickEffect">
                                  <p:stCondLst>
                                    <p:cond delay="0"/>
                                  </p:stCondLst>
                                  <p:childTnLst>
                                    <p:set>
                                      <p:cBhvr>
                                        <p:cTn id="14" dur="1000">
                                          <p:stCondLst>
                                            <p:cond delay="0"/>
                                          </p:stCondLst>
                                        </p:cTn>
                                        <p:tgtEl>
                                          <p:spTgt spid="1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nodeType="clickEffect">
                                  <p:stCondLst>
                                    <p:cond delay="0"/>
                                  </p:stCondLst>
                                  <p:childTnLst>
                                    <p:set>
                                      <p:cBhvr>
                                        <p:cTn id="18" dur="1000">
                                          <p:stCondLst>
                                            <p:cond delay="0"/>
                                          </p:stCondLst>
                                        </p:cTn>
                                        <p:tgtEl>
                                          <p:spTgt spid="1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nodeType="clickEffect">
                                  <p:stCondLst>
                                    <p:cond delay="0"/>
                                  </p:stCondLst>
                                  <p:childTnLst>
                                    <p:set>
                                      <p:cBhvr>
                                        <p:cTn id="22" dur="1000">
                                          <p:stCondLst>
                                            <p:cond delay="0"/>
                                          </p:stCondLst>
                                        </p:cTn>
                                        <p:tgtEl>
                                          <p:spTgt spid="1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1" presetClass="entr" presetSubtype="0" fill="hold" nodeType="clickEffect">
                                  <p:stCondLst>
                                    <p:cond delay="0"/>
                                  </p:stCondLst>
                                  <p:childTnLst>
                                    <p:set>
                                      <p:cBhvr>
                                        <p:cTn id="26" dur="1000">
                                          <p:stCondLst>
                                            <p:cond delay="0"/>
                                          </p:stCondLst>
                                        </p:cTn>
                                        <p:tgtEl>
                                          <p:spTgt spid="6677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1" presetClass="entr" presetSubtype="0" fill="hold" nodeType="clickEffect">
                                  <p:stCondLst>
                                    <p:cond delay="0"/>
                                  </p:stCondLst>
                                  <p:childTnLst>
                                    <p:set>
                                      <p:cBhvr>
                                        <p:cTn id="30" dur="1000">
                                          <p:stCondLst>
                                            <p:cond delay="0"/>
                                          </p:stCondLst>
                                        </p:cTn>
                                        <p:tgtEl>
                                          <p:spTgt spid="66773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1" presetClass="entr" presetSubtype="0" fill="hold" nodeType="clickEffect">
                                  <p:stCondLst>
                                    <p:cond delay="0"/>
                                  </p:stCondLst>
                                  <p:childTnLst>
                                    <p:set>
                                      <p:cBhvr>
                                        <p:cTn id="34" dur="1000">
                                          <p:stCondLst>
                                            <p:cond delay="0"/>
                                          </p:stCondLst>
                                        </p:cTn>
                                        <p:tgtEl>
                                          <p:spTgt spid="66773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1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Line 2"/>
          <p:cNvSpPr>
            <a:spLocks noChangeShapeType="1"/>
          </p:cNvSpPr>
          <p:nvPr/>
        </p:nvSpPr>
        <p:spPr bwMode="auto">
          <a:xfrm>
            <a:off x="3881438" y="4581525"/>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824335" name="Rectangle 15"/>
          <p:cNvSpPr>
            <a:spLocks noChangeArrowheads="1"/>
          </p:cNvSpPr>
          <p:nvPr/>
        </p:nvSpPr>
        <p:spPr bwMode="auto">
          <a:xfrm>
            <a:off x="1436688" y="1681163"/>
            <a:ext cx="7094537" cy="3416300"/>
          </a:xfrm>
          <a:prstGeom prst="rect">
            <a:avLst/>
          </a:prstGeom>
          <a:solidFill>
            <a:srgbClr val="FFFFFF"/>
          </a:solidFill>
          <a:ln w="9525">
            <a:noFill/>
            <a:miter lim="800000"/>
            <a:headEnd/>
            <a:tailEnd/>
          </a:ln>
          <a:effectLst/>
        </p:spPr>
        <p:txBody>
          <a:bodyPr>
            <a:spAutoFit/>
          </a:bodyPr>
          <a:lstStyle/>
          <a:p>
            <a:pPr>
              <a:defRPr/>
            </a:pPr>
            <a:r>
              <a:rPr lang="en-US" sz="2400" i="0" dirty="0">
                <a:solidFill>
                  <a:schemeClr val="accent2">
                    <a:lumMod val="60000"/>
                    <a:lumOff val="40000"/>
                  </a:schemeClr>
                </a:solidFill>
                <a:effectLst>
                  <a:outerShdw blurRad="38100" dist="38100" dir="2700000" algn="tl">
                    <a:srgbClr val="C0C0C0"/>
                  </a:outerShdw>
                </a:effectLst>
                <a:latin typeface="Times New Roman"/>
                <a:hlinkClick r:id="rId2" action="ppaction://hlinkfile"/>
              </a:rPr>
              <a:t>for </a:t>
            </a:r>
            <a:r>
              <a:rPr lang="en-US" sz="2400" i="0" dirty="0" err="1">
                <a:solidFill>
                  <a:schemeClr val="accent2">
                    <a:lumMod val="60000"/>
                    <a:lumOff val="40000"/>
                  </a:schemeClr>
                </a:solidFill>
                <a:effectLst>
                  <a:outerShdw blurRad="38100" dist="38100" dir="2700000" algn="tl">
                    <a:srgbClr val="C0C0C0"/>
                  </a:outerShdw>
                </a:effectLst>
                <a:latin typeface="Times New Roman"/>
                <a:hlinkClick r:id="rId2" action="ppaction://hlinkfile"/>
              </a:rPr>
              <a:t>ixtrace</a:t>
            </a:r>
            <a:r>
              <a:rPr lang="en-US" sz="2400" i="0" dirty="0">
                <a:solidFill>
                  <a:schemeClr val="accent2">
                    <a:lumMod val="60000"/>
                    <a:lumOff val="40000"/>
                  </a:schemeClr>
                </a:solidFill>
                <a:effectLst>
                  <a:outerShdw blurRad="38100" dist="38100" dir="2700000" algn="tl">
                    <a:srgbClr val="C0C0C0"/>
                  </a:outerShdw>
                </a:effectLst>
                <a:latin typeface="Times New Roman"/>
                <a:hlinkClick r:id="rId2" action="ppaction://hlinkfile"/>
              </a:rPr>
              <a:t>=1:ntrace;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for </a:t>
            </a:r>
            <a:r>
              <a:rPr lang="en-US" sz="2400" i="0" dirty="0" err="1">
                <a:solidFill>
                  <a:srgbClr val="FFFFFF"/>
                </a:solidFill>
                <a:effectLst>
                  <a:outerShdw blurRad="38100" dist="38100" dir="2700000" algn="tl">
                    <a:srgbClr val="C0C0C0"/>
                  </a:outerShdw>
                </a:effectLst>
                <a:latin typeface="Times New Roman"/>
                <a:hlinkClick r:id="rId2" action="ppaction://hlinkfile"/>
              </a:rPr>
              <a:t>ixs</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istart:iend</a:t>
            </a:r>
            <a:r>
              <a:rPr lang="en-US" sz="2400" i="0" dirty="0">
                <a:solidFill>
                  <a:srgbClr val="FFFFFF"/>
                </a:solidFill>
                <a:effectLst>
                  <a:outerShdw blurRad="38100" dist="38100" dir="2700000" algn="tl">
                    <a:srgbClr val="C0C0C0"/>
                  </a:outerShdw>
                </a:effectLst>
                <a:latin typeface="Times New Roman"/>
                <a:hlinkClick r:id="rId2" action="ppaction://hlinkfile"/>
              </a:rPr>
              <a:t>;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for </a:t>
            </a:r>
            <a:r>
              <a:rPr lang="en-US" sz="2400" i="0" dirty="0" err="1">
                <a:solidFill>
                  <a:srgbClr val="FFFFFF"/>
                </a:solidFill>
                <a:effectLst>
                  <a:outerShdw blurRad="38100" dist="38100" dir="2700000" algn="tl">
                    <a:srgbClr val="C0C0C0"/>
                  </a:outerShdw>
                </a:effectLst>
                <a:latin typeface="Times New Roman"/>
                <a:hlinkClick r:id="rId2" action="ppaction://hlinkfile"/>
              </a:rPr>
              <a:t>izs</a:t>
            </a:r>
            <a:r>
              <a:rPr lang="en-US" sz="2400" i="0" dirty="0">
                <a:solidFill>
                  <a:srgbClr val="FFFFFF"/>
                </a:solidFill>
                <a:effectLst>
                  <a:outerShdw blurRad="38100" dist="38100" dir="2700000" algn="tl">
                    <a:srgbClr val="C0C0C0"/>
                  </a:outerShdw>
                </a:effectLst>
                <a:latin typeface="Times New Roman"/>
                <a:hlinkClick r:id="rId2" action="ppaction://hlinkfile"/>
              </a:rPr>
              <a:t>=1:nz;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r = </a:t>
            </a:r>
            <a:r>
              <a:rPr lang="en-US" sz="2400" i="0" dirty="0" err="1">
                <a:solidFill>
                  <a:srgbClr val="FFFFFF"/>
                </a:solidFill>
                <a:effectLst>
                  <a:outerShdw blurRad="38100" dist="38100" dir="2700000" algn="tl">
                    <a:srgbClr val="C0C0C0"/>
                  </a:outerShdw>
                </a:effectLst>
                <a:latin typeface="Times New Roman"/>
                <a:hlinkClick r:id="rId2" action="ppaction://hlinkfile"/>
              </a:rPr>
              <a:t>sqrt</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ixtrace</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dx-ixs</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dx</a:t>
            </a:r>
            <a:r>
              <a:rPr lang="en-US" sz="2400" i="0" dirty="0">
                <a:solidFill>
                  <a:srgbClr val="FFFFFF"/>
                </a:solidFill>
                <a:effectLst>
                  <a:outerShdw blurRad="38100" dist="38100" dir="2700000" algn="tl">
                    <a:srgbClr val="C0C0C0"/>
                  </a:outerShdw>
                </a:effectLst>
                <a:latin typeface="Times New Roman"/>
                <a:hlinkClick r:id="rId2" action="ppaction://hlinkfile"/>
              </a:rPr>
              <a:t>)^2+(</a:t>
            </a:r>
            <a:r>
              <a:rPr lang="en-US" sz="2400" i="0" dirty="0" err="1">
                <a:solidFill>
                  <a:srgbClr val="FFFFFF"/>
                </a:solidFill>
                <a:effectLst>
                  <a:outerShdw blurRad="38100" dist="38100" dir="2700000" algn="tl">
                    <a:srgbClr val="C0C0C0"/>
                  </a:outerShdw>
                </a:effectLst>
                <a:latin typeface="Times New Roman"/>
                <a:hlinkClick r:id="rId2" action="ppaction://hlinkfile"/>
              </a:rPr>
              <a:t>izs</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dx</a:t>
            </a:r>
            <a:r>
              <a:rPr lang="en-US" sz="2400" i="0" dirty="0">
                <a:solidFill>
                  <a:srgbClr val="FFFFFF"/>
                </a:solidFill>
                <a:effectLst>
                  <a:outerShdw blurRad="38100" dist="38100" dir="2700000" algn="tl">
                    <a:srgbClr val="C0C0C0"/>
                  </a:outerShdw>
                </a:effectLst>
                <a:latin typeface="Times New Roman"/>
                <a:hlinkClick r:id="rId2" action="ppaction://hlinkfile"/>
              </a:rPr>
              <a:t>)^2);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time = 1 + round( r/c/</a:t>
            </a:r>
            <a:r>
              <a:rPr lang="en-US" sz="2400" i="0" dirty="0" err="1">
                <a:solidFill>
                  <a:srgbClr val="FFFFFF"/>
                </a:solidFill>
                <a:effectLst>
                  <a:outerShdw blurRad="38100" dist="38100" dir="2700000" algn="tl">
                    <a:srgbClr val="C0C0C0"/>
                  </a:outerShdw>
                </a:effectLst>
                <a:latin typeface="Times New Roman"/>
                <a:hlinkClick r:id="rId2" action="ppaction://hlinkfile"/>
              </a:rPr>
              <a:t>dt</a:t>
            </a:r>
            <a:r>
              <a:rPr lang="en-US" sz="2400" i="0" dirty="0">
                <a:solidFill>
                  <a:srgbClr val="FFFFFF"/>
                </a:solidFill>
                <a:effectLst>
                  <a:outerShdw blurRad="38100" dist="38100" dir="2700000" algn="tl">
                    <a:srgbClr val="C0C0C0"/>
                  </a:outerShdw>
                </a:effectLst>
                <a:latin typeface="Times New Roman"/>
                <a:hlinkClick r:id="rId2" action="ppaction://hlinkfile"/>
              </a:rPr>
              <a:t> );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a:t>
            </a:r>
            <a:r>
              <a:rPr lang="en-US" sz="2400" i="0" dirty="0" err="1">
                <a:solidFill>
                  <a:srgbClr val="FFFFFF"/>
                </a:solidFill>
                <a:effectLst>
                  <a:outerShdw blurRad="38100" dist="38100" dir="2700000" algn="tl">
                    <a:srgbClr val="C0C0C0"/>
                  </a:outerShdw>
                </a:effectLst>
                <a:latin typeface="Times New Roman"/>
                <a:hlinkClick r:id="rId2" action="ppaction://hlinkfile"/>
              </a:rPr>
              <a:t>mig</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ixs,izs</a:t>
            </a:r>
            <a:r>
              <a:rPr lang="en-US" sz="2400" i="0" dirty="0">
                <a:solidFill>
                  <a:srgbClr val="FFFFFF"/>
                </a:solidFill>
                <a:effectLst>
                  <a:outerShdw blurRad="38100" dist="38100" dir="2700000" algn="tl">
                    <a:srgbClr val="C0C0C0"/>
                  </a:outerShdw>
                </a:effectLst>
                <a:latin typeface="Times New Roman"/>
                <a:hlinkClick r:id="rId2" action="ppaction://hlinkfile"/>
              </a:rPr>
              <a:t>) = </a:t>
            </a:r>
            <a:r>
              <a:rPr lang="en-US" sz="2400" i="0" dirty="0" err="1">
                <a:solidFill>
                  <a:srgbClr val="FFFFFF"/>
                </a:solidFill>
                <a:effectLst>
                  <a:outerShdw blurRad="38100" dist="38100" dir="2700000" algn="tl">
                    <a:srgbClr val="C0C0C0"/>
                  </a:outerShdw>
                </a:effectLst>
                <a:latin typeface="Times New Roman"/>
                <a:hlinkClick r:id="rId2" action="ppaction://hlinkfile"/>
              </a:rPr>
              <a:t>mig</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ixs,izs</a:t>
            </a:r>
            <a:r>
              <a:rPr lang="en-US" sz="2400" i="0" dirty="0">
                <a:solidFill>
                  <a:srgbClr val="FFFFFF"/>
                </a:solidFill>
                <a:effectLst>
                  <a:outerShdw blurRad="38100" dist="38100" dir="2700000" algn="tl">
                    <a:srgbClr val="C0C0C0"/>
                  </a:outerShdw>
                </a:effectLst>
                <a:latin typeface="Times New Roman"/>
                <a:hlinkClick r:id="rId2" action="ppaction://hlinkfile"/>
              </a:rPr>
              <a:t>)/r + data(</a:t>
            </a:r>
            <a:r>
              <a:rPr lang="en-US" sz="2400" i="0" dirty="0" err="1">
                <a:solidFill>
                  <a:srgbClr val="FFFFFF"/>
                </a:solidFill>
                <a:effectLst>
                  <a:outerShdw blurRad="38100" dist="38100" dir="2700000" algn="tl">
                    <a:srgbClr val="C0C0C0"/>
                  </a:outerShdw>
                </a:effectLst>
                <a:latin typeface="Times New Roman"/>
                <a:hlinkClick r:id="rId2" action="ppaction://hlinkfile"/>
              </a:rPr>
              <a:t>ixtrace,time</a:t>
            </a:r>
            <a:r>
              <a:rPr lang="en-US" sz="2400" i="0" dirty="0">
                <a:solidFill>
                  <a:srgbClr val="FFFFFF"/>
                </a:solidFill>
                <a:effectLst>
                  <a:outerShdw blurRad="38100" dist="38100" dir="2700000" algn="tl">
                    <a:srgbClr val="C0C0C0"/>
                  </a:outerShdw>
                </a:effectLst>
                <a:latin typeface="Times New Roman"/>
                <a:hlinkClick r:id="rId2" action="ppaction://hlinkfile"/>
              </a:rPr>
              <a:t>);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end;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end;</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end; </a:t>
            </a:r>
          </a:p>
        </p:txBody>
      </p:sp>
      <p:sp>
        <p:nvSpPr>
          <p:cNvPr id="824339" name="Text Box 19"/>
          <p:cNvSpPr txBox="1">
            <a:spLocks noChangeArrowheads="1"/>
          </p:cNvSpPr>
          <p:nvPr/>
        </p:nvSpPr>
        <p:spPr bwMode="auto">
          <a:xfrm>
            <a:off x="6118225" y="3095625"/>
            <a:ext cx="1535113" cy="457200"/>
          </a:xfrm>
          <a:prstGeom prst="rect">
            <a:avLst/>
          </a:prstGeom>
          <a:noFill/>
          <a:ln w="9525">
            <a:noFill/>
            <a:miter lim="800000"/>
            <a:headEnd/>
            <a:tailEnd/>
          </a:ln>
          <a:effectLst/>
        </p:spPr>
        <p:txBody>
          <a:bodyPr>
            <a:spAutoFit/>
          </a:bodyPr>
          <a:lstStyle/>
          <a:p>
            <a:pPr>
              <a:defRPr/>
            </a:pPr>
            <a:r>
              <a:rPr lang="en-US" sz="2400" dirty="0" err="1">
                <a:solidFill>
                  <a:schemeClr val="accent2">
                    <a:lumMod val="60000"/>
                    <a:lumOff val="40000"/>
                  </a:schemeClr>
                </a:solidFill>
                <a:effectLst>
                  <a:outerShdw blurRad="38100" dist="38100" dir="2700000" algn="tl">
                    <a:srgbClr val="000000"/>
                  </a:outerShdw>
                </a:effectLst>
                <a:latin typeface="Times New Roman"/>
              </a:rPr>
              <a:t>Traveltime</a:t>
            </a:r>
            <a:endParaRPr lang="en-US" sz="2400" dirty="0">
              <a:solidFill>
                <a:schemeClr val="accent2">
                  <a:lumMod val="60000"/>
                  <a:lumOff val="40000"/>
                </a:schemeClr>
              </a:solidFill>
              <a:effectLst>
                <a:outerShdw blurRad="38100" dist="38100" dir="2700000" algn="tl">
                  <a:srgbClr val="000000"/>
                </a:outerShdw>
              </a:effectLst>
              <a:latin typeface="Times New Roman"/>
            </a:endParaRPr>
          </a:p>
        </p:txBody>
      </p:sp>
      <p:sp>
        <p:nvSpPr>
          <p:cNvPr id="824340" name="Line 20"/>
          <p:cNvSpPr>
            <a:spLocks noChangeShapeType="1"/>
          </p:cNvSpPr>
          <p:nvPr/>
        </p:nvSpPr>
        <p:spPr bwMode="auto">
          <a:xfrm>
            <a:off x="5326063" y="3481388"/>
            <a:ext cx="1008062"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2" name="Group 32"/>
          <p:cNvGrpSpPr>
            <a:grpSpLocks/>
          </p:cNvGrpSpPr>
          <p:nvPr/>
        </p:nvGrpSpPr>
        <p:grpSpPr bwMode="auto">
          <a:xfrm>
            <a:off x="3452813" y="2054225"/>
            <a:ext cx="5614987" cy="850900"/>
            <a:chOff x="1701" y="1851"/>
            <a:chExt cx="3537" cy="536"/>
          </a:xfrm>
        </p:grpSpPr>
        <p:sp>
          <p:nvSpPr>
            <p:cNvPr id="824353" name="Text Box 33"/>
            <p:cNvSpPr txBox="1">
              <a:spLocks noChangeArrowheads="1"/>
            </p:cNvSpPr>
            <p:nvPr/>
          </p:nvSpPr>
          <p:spPr bwMode="auto">
            <a:xfrm>
              <a:off x="3449" y="1851"/>
              <a:ext cx="1789" cy="288"/>
            </a:xfrm>
            <a:prstGeom prst="rect">
              <a:avLst/>
            </a:prstGeom>
            <a:noFill/>
            <a:ln w="9525">
              <a:noFill/>
              <a:miter lim="800000"/>
              <a:headEnd/>
              <a:tailEnd/>
            </a:ln>
            <a:effectLst/>
          </p:spPr>
          <p:txBody>
            <a:bodyPr wrap="none">
              <a:spAutoFit/>
            </a:bodyPr>
            <a:lstStyle/>
            <a:p>
              <a:pPr>
                <a:defRPr/>
              </a:pPr>
              <a:r>
                <a:rPr lang="en-US" sz="2400" dirty="0">
                  <a:solidFill>
                    <a:schemeClr val="accent2">
                      <a:lumMod val="60000"/>
                      <a:lumOff val="40000"/>
                    </a:schemeClr>
                  </a:solidFill>
                  <a:effectLst>
                    <a:outerShdw blurRad="38100" dist="38100" dir="2700000" algn="tl">
                      <a:srgbClr val="000000"/>
                    </a:outerShdw>
                  </a:effectLst>
                  <a:latin typeface="Times New Roman"/>
                </a:rPr>
                <a:t>Loop over x in model</a:t>
              </a:r>
            </a:p>
          </p:txBody>
        </p:sp>
        <p:sp>
          <p:nvSpPr>
            <p:cNvPr id="824354" name="Text Box 34"/>
            <p:cNvSpPr txBox="1">
              <a:spLocks noChangeArrowheads="1"/>
            </p:cNvSpPr>
            <p:nvPr/>
          </p:nvSpPr>
          <p:spPr bwMode="auto">
            <a:xfrm>
              <a:off x="3450" y="2099"/>
              <a:ext cx="1768" cy="288"/>
            </a:xfrm>
            <a:prstGeom prst="rect">
              <a:avLst/>
            </a:prstGeom>
            <a:noFill/>
            <a:ln w="9525">
              <a:noFill/>
              <a:miter lim="800000"/>
              <a:headEnd/>
              <a:tailEnd/>
            </a:ln>
            <a:effectLst/>
          </p:spPr>
          <p:txBody>
            <a:bodyPr wrap="none">
              <a:spAutoFit/>
            </a:bodyPr>
            <a:lstStyle/>
            <a:p>
              <a:pPr>
                <a:defRPr/>
              </a:pPr>
              <a:r>
                <a:rPr lang="en-US" sz="2400" dirty="0">
                  <a:solidFill>
                    <a:schemeClr val="accent2">
                      <a:lumMod val="60000"/>
                      <a:lumOff val="40000"/>
                    </a:schemeClr>
                  </a:solidFill>
                  <a:effectLst>
                    <a:outerShdw blurRad="38100" dist="38100" dir="2700000" algn="tl">
                      <a:srgbClr val="000000"/>
                    </a:outerShdw>
                  </a:effectLst>
                  <a:latin typeface="Times New Roman"/>
                </a:rPr>
                <a:t>Loop over z in model</a:t>
              </a:r>
            </a:p>
          </p:txBody>
        </p:sp>
        <p:sp>
          <p:nvSpPr>
            <p:cNvPr id="824355" name="Line 35"/>
            <p:cNvSpPr>
              <a:spLocks noChangeShapeType="1"/>
            </p:cNvSpPr>
            <p:nvPr/>
          </p:nvSpPr>
          <p:spPr bwMode="auto">
            <a:xfrm>
              <a:off x="2109" y="2069"/>
              <a:ext cx="1361"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824356" name="Line 36"/>
            <p:cNvSpPr>
              <a:spLocks noChangeShapeType="1"/>
            </p:cNvSpPr>
            <p:nvPr/>
          </p:nvSpPr>
          <p:spPr bwMode="auto">
            <a:xfrm>
              <a:off x="1701" y="2296"/>
              <a:ext cx="1769"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sp>
        <p:nvSpPr>
          <p:cNvPr id="36" name="Line 9"/>
          <p:cNvSpPr>
            <a:spLocks noChangeShapeType="1"/>
          </p:cNvSpPr>
          <p:nvPr/>
        </p:nvSpPr>
        <p:spPr bwMode="auto">
          <a:xfrm>
            <a:off x="3297238" y="6669088"/>
            <a:ext cx="733425"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4" name="Group 115"/>
          <p:cNvGrpSpPr>
            <a:grpSpLocks/>
          </p:cNvGrpSpPr>
          <p:nvPr/>
        </p:nvGrpSpPr>
        <p:grpSpPr bwMode="auto">
          <a:xfrm>
            <a:off x="1600200" y="4876800"/>
            <a:ext cx="2438400" cy="1739900"/>
            <a:chOff x="1600201" y="4876800"/>
            <a:chExt cx="2438400" cy="1740239"/>
          </a:xfrm>
        </p:grpSpPr>
        <p:sp>
          <p:nvSpPr>
            <p:cNvPr id="59" name="Line 49"/>
            <p:cNvSpPr>
              <a:spLocks noChangeShapeType="1"/>
            </p:cNvSpPr>
            <p:nvPr/>
          </p:nvSpPr>
          <p:spPr bwMode="auto">
            <a:xfrm rot="16200000" flipV="1">
              <a:off x="2803523" y="4696027"/>
              <a:ext cx="31756" cy="243840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0283" name="Group 112"/>
            <p:cNvGrpSpPr>
              <a:grpSpLocks/>
            </p:cNvGrpSpPr>
            <p:nvPr/>
          </p:nvGrpSpPr>
          <p:grpSpPr bwMode="auto">
            <a:xfrm>
              <a:off x="2026685" y="4876800"/>
              <a:ext cx="1777124" cy="1740239"/>
              <a:chOff x="2026685" y="4876800"/>
              <a:chExt cx="1777124" cy="1740239"/>
            </a:xfrm>
          </p:grpSpPr>
          <p:sp>
            <p:nvSpPr>
              <p:cNvPr id="824359" name="Text Box 39"/>
              <p:cNvSpPr txBox="1">
                <a:spLocks noChangeArrowheads="1"/>
              </p:cNvSpPr>
              <p:nvPr/>
            </p:nvSpPr>
            <p:spPr bwMode="auto">
              <a:xfrm>
                <a:off x="3032126" y="4951428"/>
                <a:ext cx="184150" cy="641475"/>
              </a:xfrm>
              <a:prstGeom prst="rect">
                <a:avLst/>
              </a:prstGeom>
              <a:noFill/>
              <a:ln w="9525">
                <a:noFill/>
                <a:miter lim="800000"/>
                <a:headEnd/>
                <a:tailEnd/>
              </a:ln>
              <a:effectLst/>
            </p:spPr>
            <p:txBody>
              <a:bodyPr>
                <a:spAutoFit/>
              </a:bodyPr>
              <a:lstStyle/>
              <a:p>
                <a:pPr>
                  <a:defRPr/>
                </a:pPr>
                <a:endParaRPr lang="en-US">
                  <a:effectLst>
                    <a:outerShdw blurRad="38100" dist="38100" dir="2700000" algn="tl">
                      <a:srgbClr val="000000"/>
                    </a:outerShdw>
                  </a:effectLst>
                  <a:latin typeface="Times New Roman"/>
                </a:endParaRPr>
              </a:p>
            </p:txBody>
          </p:sp>
          <p:grpSp>
            <p:nvGrpSpPr>
              <p:cNvPr id="10285" name="Group 2"/>
              <p:cNvGrpSpPr>
                <a:grpSpLocks/>
              </p:cNvGrpSpPr>
              <p:nvPr/>
            </p:nvGrpSpPr>
            <p:grpSpPr bwMode="auto">
              <a:xfrm>
                <a:off x="2620926" y="4876800"/>
                <a:ext cx="491786" cy="752707"/>
                <a:chOff x="1872" y="768"/>
                <a:chExt cx="432" cy="1440"/>
              </a:xfrm>
            </p:grpSpPr>
            <p:grpSp>
              <p:nvGrpSpPr>
                <p:cNvPr id="10289" name="Group 3"/>
                <p:cNvGrpSpPr>
                  <a:grpSpLocks/>
                </p:cNvGrpSpPr>
                <p:nvPr/>
              </p:nvGrpSpPr>
              <p:grpSpPr bwMode="auto">
                <a:xfrm>
                  <a:off x="1872" y="1392"/>
                  <a:ext cx="432" cy="364"/>
                  <a:chOff x="2064" y="1344"/>
                  <a:chExt cx="432" cy="336"/>
                </a:xfrm>
              </p:grpSpPr>
              <p:sp>
                <p:nvSpPr>
                  <p:cNvPr id="32" name="AutoShape 4"/>
                  <p:cNvSpPr>
                    <a:spLocks noChangeArrowheads="1"/>
                  </p:cNvSpPr>
                  <p:nvPr/>
                </p:nvSpPr>
                <p:spPr bwMode="auto">
                  <a:xfrm rot="-5400000">
                    <a:off x="2112" y="1438"/>
                    <a:ext cx="193" cy="289"/>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33" name="AutoShape 5"/>
                  <p:cNvSpPr>
                    <a:spLocks noChangeArrowheads="1"/>
                  </p:cNvSpPr>
                  <p:nvPr/>
                </p:nvSpPr>
                <p:spPr bwMode="auto">
                  <a:xfrm rot="5400000">
                    <a:off x="2328" y="1367"/>
                    <a:ext cx="193" cy="145"/>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31" name="Line 6"/>
                <p:cNvSpPr>
                  <a:spLocks noChangeShapeType="1"/>
                </p:cNvSpPr>
                <p:nvPr/>
              </p:nvSpPr>
              <p:spPr bwMode="auto">
                <a:xfrm flipV="1">
                  <a:off x="2161" y="768"/>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39" name="AutoShape 15"/>
              <p:cNvSpPr>
                <a:spLocks noChangeArrowheads="1"/>
              </p:cNvSpPr>
              <p:nvPr/>
            </p:nvSpPr>
            <p:spPr bwMode="auto">
              <a:xfrm>
                <a:off x="2790826" y="5562734"/>
                <a:ext cx="336550" cy="317562"/>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43" name="Freeform 19"/>
              <p:cNvSpPr>
                <a:spLocks/>
              </p:cNvSpPr>
              <p:nvPr/>
            </p:nvSpPr>
            <p:spPr bwMode="auto">
              <a:xfrm>
                <a:off x="2027239" y="5867593"/>
                <a:ext cx="1776412" cy="749446"/>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cxnSp>
            <p:nvCxnSpPr>
              <p:cNvPr id="10288" name="Straight Arrow Connector 72"/>
              <p:cNvCxnSpPr>
                <a:cxnSpLocks noChangeShapeType="1"/>
              </p:cNvCxnSpPr>
              <p:nvPr/>
            </p:nvCxnSpPr>
            <p:spPr bwMode="auto">
              <a:xfrm>
                <a:off x="2133600" y="5410200"/>
                <a:ext cx="762000" cy="1588"/>
              </a:xfrm>
              <a:prstGeom prst="straightConnector1">
                <a:avLst/>
              </a:prstGeom>
              <a:noFill/>
              <a:ln w="9525" algn="ctr">
                <a:solidFill>
                  <a:srgbClr val="FFFF00"/>
                </a:solidFill>
                <a:round/>
                <a:headEnd/>
                <a:tailEnd type="arrow" w="med" len="med"/>
              </a:ln>
            </p:spPr>
          </p:cxnSp>
        </p:grpSp>
      </p:grpSp>
      <p:grpSp>
        <p:nvGrpSpPr>
          <p:cNvPr id="8" name="Group 113"/>
          <p:cNvGrpSpPr>
            <a:grpSpLocks/>
          </p:cNvGrpSpPr>
          <p:nvPr/>
        </p:nvGrpSpPr>
        <p:grpSpPr bwMode="auto">
          <a:xfrm>
            <a:off x="5334000" y="4581525"/>
            <a:ext cx="2727325" cy="2341563"/>
            <a:chOff x="5334438" y="4581525"/>
            <a:chExt cx="2726887" cy="2342292"/>
          </a:xfrm>
        </p:grpSpPr>
        <p:sp>
          <p:nvSpPr>
            <p:cNvPr id="824323" name="Line 3"/>
            <p:cNvSpPr>
              <a:spLocks noChangeShapeType="1"/>
            </p:cNvSpPr>
            <p:nvPr/>
          </p:nvSpPr>
          <p:spPr bwMode="auto">
            <a:xfrm>
              <a:off x="6586775" y="4581525"/>
              <a:ext cx="1325349"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824337" name="Line 17"/>
            <p:cNvSpPr>
              <a:spLocks noChangeShapeType="1"/>
            </p:cNvSpPr>
            <p:nvPr/>
          </p:nvSpPr>
          <p:spPr bwMode="auto">
            <a:xfrm>
              <a:off x="7197864" y="4992816"/>
              <a:ext cx="863461"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10267" name="Group 73"/>
            <p:cNvGrpSpPr>
              <a:grpSpLocks/>
            </p:cNvGrpSpPr>
            <p:nvPr/>
          </p:nvGrpSpPr>
          <p:grpSpPr bwMode="auto">
            <a:xfrm>
              <a:off x="5334438" y="4876798"/>
              <a:ext cx="2590362" cy="2047019"/>
              <a:chOff x="-3276011" y="7924800"/>
              <a:chExt cx="3480799" cy="3108437"/>
            </a:xfrm>
          </p:grpSpPr>
          <p:grpSp>
            <p:nvGrpSpPr>
              <p:cNvPr id="10269" name="Group 2"/>
              <p:cNvGrpSpPr>
                <a:grpSpLocks/>
              </p:cNvGrpSpPr>
              <p:nvPr/>
            </p:nvGrpSpPr>
            <p:grpSpPr bwMode="auto">
              <a:xfrm>
                <a:off x="-1904996" y="7924800"/>
                <a:ext cx="660839" cy="1143000"/>
                <a:chOff x="1872" y="768"/>
                <a:chExt cx="432" cy="1440"/>
              </a:xfrm>
            </p:grpSpPr>
            <p:grpSp>
              <p:nvGrpSpPr>
                <p:cNvPr id="10278" name="Group 3"/>
                <p:cNvGrpSpPr>
                  <a:grpSpLocks/>
                </p:cNvGrpSpPr>
                <p:nvPr/>
              </p:nvGrpSpPr>
              <p:grpSpPr bwMode="auto">
                <a:xfrm>
                  <a:off x="1872" y="1392"/>
                  <a:ext cx="432" cy="364"/>
                  <a:chOff x="2064" y="1344"/>
                  <a:chExt cx="432" cy="336"/>
                </a:xfrm>
              </p:grpSpPr>
              <p:sp>
                <p:nvSpPr>
                  <p:cNvPr id="110" name="AutoShape 4"/>
                  <p:cNvSpPr>
                    <a:spLocks noChangeArrowheads="1"/>
                  </p:cNvSpPr>
                  <p:nvPr/>
                </p:nvSpPr>
                <p:spPr bwMode="auto">
                  <a:xfrm rot="-5400000">
                    <a:off x="2112" y="1439"/>
                    <a:ext cx="193" cy="289"/>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11" name="AutoShape 5"/>
                  <p:cNvSpPr>
                    <a:spLocks noChangeArrowheads="1"/>
                  </p:cNvSpPr>
                  <p:nvPr/>
                </p:nvSpPr>
                <p:spPr bwMode="auto">
                  <a:xfrm rot="5400000">
                    <a:off x="2329" y="1367"/>
                    <a:ext cx="193" cy="145"/>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09" name="Line 6"/>
                <p:cNvSpPr>
                  <a:spLocks noChangeShapeType="1"/>
                </p:cNvSpPr>
                <p:nvPr/>
              </p:nvSpPr>
              <p:spPr bwMode="auto">
                <a:xfrm flipV="1">
                  <a:off x="2161" y="768"/>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6" name="Line 9"/>
              <p:cNvSpPr>
                <a:spLocks noChangeShapeType="1"/>
              </p:cNvSpPr>
              <p:nvPr/>
            </p:nvSpPr>
            <p:spPr bwMode="auto">
              <a:xfrm>
                <a:off x="-995982" y="10647413"/>
                <a:ext cx="985382"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8" name="AutoShape 15"/>
              <p:cNvSpPr>
                <a:spLocks noChangeArrowheads="1"/>
              </p:cNvSpPr>
              <p:nvPr/>
            </p:nvSpPr>
            <p:spPr bwMode="auto">
              <a:xfrm>
                <a:off x="-1676366" y="8964257"/>
                <a:ext cx="452166" cy="484690"/>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9" name="Freeform 19"/>
              <p:cNvSpPr>
                <a:spLocks/>
              </p:cNvSpPr>
              <p:nvPr/>
            </p:nvSpPr>
            <p:spPr bwMode="auto">
              <a:xfrm>
                <a:off x="-2704404" y="9429656"/>
                <a:ext cx="2388804" cy="1138180"/>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0273" name="Group 46"/>
              <p:cNvGrpSpPr>
                <a:grpSpLocks/>
              </p:cNvGrpSpPr>
              <p:nvPr/>
            </p:nvGrpSpPr>
            <p:grpSpPr bwMode="auto">
              <a:xfrm rot="-5400000">
                <a:off x="-1751655" y="7773938"/>
                <a:ext cx="227889" cy="3276601"/>
                <a:chOff x="4187" y="2976"/>
                <a:chExt cx="181" cy="2784"/>
              </a:xfrm>
            </p:grpSpPr>
            <p:sp>
              <p:nvSpPr>
                <p:cNvPr id="100" name="AutoShape 48"/>
                <p:cNvSpPr>
                  <a:spLocks noChangeArrowheads="1"/>
                </p:cNvSpPr>
                <p:nvPr/>
              </p:nvSpPr>
              <p:spPr bwMode="auto">
                <a:xfrm rot="5400000">
                  <a:off x="4204" y="3008"/>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01" name="Line 49"/>
                <p:cNvSpPr>
                  <a:spLocks noChangeShapeType="1"/>
                </p:cNvSpPr>
                <p:nvPr/>
              </p:nvSpPr>
              <p:spPr bwMode="auto">
                <a:xfrm flipV="1">
                  <a:off x="4187" y="2976"/>
                  <a:ext cx="38" cy="27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87" name="Text Box 68"/>
              <p:cNvSpPr txBox="1">
                <a:spLocks noChangeArrowheads="1"/>
              </p:cNvSpPr>
              <p:nvPr/>
            </p:nvSpPr>
            <p:spPr bwMode="auto">
              <a:xfrm>
                <a:off x="-420110" y="8694180"/>
                <a:ext cx="136503" cy="409938"/>
              </a:xfrm>
              <a:prstGeom prst="rect">
                <a:avLst/>
              </a:prstGeom>
              <a:noFill/>
              <a:ln w="9525">
                <a:noFill/>
                <a:miter lim="800000"/>
                <a:headEnd/>
                <a:tailEnd/>
              </a:ln>
              <a:effectLst/>
            </p:spPr>
            <p:txBody>
              <a:bodyPr wrap="none">
                <a:spAutoFit/>
              </a:bodyPr>
              <a:lstStyle/>
              <a:p>
                <a:pPr marL="342900" indent="-342900">
                  <a:defRPr/>
                </a:pPr>
                <a:endParaRPr lang="en-US" sz="2800">
                  <a:solidFill>
                    <a:srgbClr val="E6F10D"/>
                  </a:solidFill>
                  <a:effectLst>
                    <a:outerShdw blurRad="38100" dist="38100" dir="2700000" algn="tl">
                      <a:srgbClr val="000000"/>
                    </a:outerShdw>
                  </a:effectLst>
                  <a:latin typeface="Times New Roman"/>
                </a:endParaRPr>
              </a:p>
            </p:txBody>
          </p:sp>
          <p:sp>
            <p:nvSpPr>
              <p:cNvPr id="83" name="Freeform 72"/>
              <p:cNvSpPr>
                <a:spLocks/>
              </p:cNvSpPr>
              <p:nvPr/>
            </p:nvSpPr>
            <p:spPr bwMode="auto">
              <a:xfrm>
                <a:off x="-3071256" y="9545403"/>
                <a:ext cx="3276074" cy="1487834"/>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cxnSp>
          <p:nvCxnSpPr>
            <p:cNvPr id="10268" name="Straight Arrow Connector 111"/>
            <p:cNvCxnSpPr>
              <a:cxnSpLocks noChangeShapeType="1"/>
            </p:cNvCxnSpPr>
            <p:nvPr/>
          </p:nvCxnSpPr>
          <p:spPr bwMode="auto">
            <a:xfrm>
              <a:off x="5867400" y="5244152"/>
              <a:ext cx="762000" cy="1588"/>
            </a:xfrm>
            <a:prstGeom prst="straightConnector1">
              <a:avLst/>
            </a:prstGeom>
            <a:noFill/>
            <a:ln w="9525" algn="ctr">
              <a:solidFill>
                <a:srgbClr val="FF0000"/>
              </a:solidFill>
              <a:round/>
              <a:headEnd/>
              <a:tailEnd type="arrow" w="med" len="med"/>
            </a:ln>
          </p:spPr>
        </p:cxnSp>
      </p:grpSp>
      <p:grpSp>
        <p:nvGrpSpPr>
          <p:cNvPr id="10251" name="Group 116"/>
          <p:cNvGrpSpPr>
            <a:grpSpLocks/>
          </p:cNvGrpSpPr>
          <p:nvPr/>
        </p:nvGrpSpPr>
        <p:grpSpPr bwMode="auto">
          <a:xfrm>
            <a:off x="76200" y="0"/>
            <a:ext cx="9388475" cy="2138363"/>
            <a:chOff x="76200" y="0"/>
            <a:chExt cx="9388019" cy="2138065"/>
          </a:xfrm>
        </p:grpSpPr>
        <p:sp>
          <p:nvSpPr>
            <p:cNvPr id="824324" name="Text Box 4"/>
            <p:cNvSpPr txBox="1">
              <a:spLocks noChangeArrowheads="1"/>
            </p:cNvSpPr>
            <p:nvPr/>
          </p:nvSpPr>
          <p:spPr bwMode="auto">
            <a:xfrm>
              <a:off x="76200" y="0"/>
              <a:ext cx="9388019" cy="646023"/>
            </a:xfrm>
            <a:prstGeom prst="rect">
              <a:avLst/>
            </a:prstGeom>
            <a:noFill/>
            <a:ln w="9525">
              <a:noFill/>
              <a:miter lim="800000"/>
              <a:headEnd/>
              <a:tailEnd/>
            </a:ln>
            <a:effectLst/>
          </p:spPr>
          <p:txBody>
            <a:bodyPr wrap="none">
              <a:spAutoFit/>
            </a:bodyPr>
            <a:lstStyle/>
            <a:p>
              <a:pPr marL="342900" indent="-342900">
                <a:defRPr/>
              </a:pPr>
              <a:r>
                <a:rPr lang="en-US" dirty="0">
                  <a:solidFill>
                    <a:srgbClr val="FFFFFF"/>
                  </a:solidFill>
                  <a:effectLst>
                    <a:outerShdw blurRad="38100" dist="38100" dir="2700000" algn="tl">
                      <a:srgbClr val="000000"/>
                    </a:outerShdw>
                  </a:effectLst>
                  <a:latin typeface="Times New Roman"/>
                </a:rPr>
                <a:t>ZO Migration: Smear Trace Sample over Circle </a:t>
              </a:r>
            </a:p>
          </p:txBody>
        </p:sp>
        <p:grpSp>
          <p:nvGrpSpPr>
            <p:cNvPr id="10253" name="Group 5"/>
            <p:cNvGrpSpPr>
              <a:grpSpLocks/>
            </p:cNvGrpSpPr>
            <p:nvPr/>
          </p:nvGrpSpPr>
          <p:grpSpPr bwMode="auto">
            <a:xfrm>
              <a:off x="2438400" y="457200"/>
              <a:ext cx="5353050" cy="1143000"/>
              <a:chOff x="1488" y="1440"/>
              <a:chExt cx="3372" cy="720"/>
            </a:xfrm>
          </p:grpSpPr>
          <p:grpSp>
            <p:nvGrpSpPr>
              <p:cNvPr id="10256" name="Group 6"/>
              <p:cNvGrpSpPr>
                <a:grpSpLocks/>
              </p:cNvGrpSpPr>
              <p:nvPr/>
            </p:nvGrpSpPr>
            <p:grpSpPr bwMode="auto">
              <a:xfrm>
                <a:off x="3122" y="1488"/>
                <a:ext cx="1738" cy="528"/>
                <a:chOff x="3734" y="3024"/>
                <a:chExt cx="1738" cy="528"/>
              </a:xfrm>
            </p:grpSpPr>
            <p:sp>
              <p:nvSpPr>
                <p:cNvPr id="824327" name="Text Box 7"/>
                <p:cNvSpPr txBox="1">
                  <a:spLocks noChangeArrowheads="1"/>
                </p:cNvSpPr>
                <p:nvPr/>
              </p:nvSpPr>
              <p:spPr bwMode="auto">
                <a:xfrm>
                  <a:off x="3734" y="3024"/>
                  <a:ext cx="1738" cy="442"/>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a:sym typeface="Symbol" pitchFamily="18" charset="2"/>
                    </a:rPr>
                    <a:t>d (</a:t>
                  </a:r>
                  <a:r>
                    <a:rPr lang="en-US" sz="4000">
                      <a:effectLst>
                        <a:outerShdw blurRad="38100" dist="38100" dir="2700000" algn="tl">
                          <a:srgbClr val="000000"/>
                        </a:outerShdw>
                      </a:effectLst>
                      <a:latin typeface="Times New Roman"/>
                      <a:sym typeface="Symbol" pitchFamily="18" charset="2"/>
                    </a:rPr>
                    <a:t>g</a:t>
                  </a:r>
                  <a:r>
                    <a:rPr lang="en-US" sz="4000">
                      <a:solidFill>
                        <a:srgbClr val="FAFD00"/>
                      </a:solidFill>
                      <a:effectLst>
                        <a:outerShdw blurRad="38100" dist="38100" dir="2700000" algn="tl">
                          <a:srgbClr val="000000"/>
                        </a:outerShdw>
                      </a:effectLst>
                      <a:latin typeface="Times New Roman"/>
                      <a:sym typeface="Symbol" pitchFamily="18" charset="2"/>
                    </a:rPr>
                    <a:t>,     ) </a:t>
                  </a:r>
                  <a:endParaRPr lang="en-US" sz="4000">
                    <a:solidFill>
                      <a:srgbClr val="FAFD00"/>
                    </a:solidFill>
                    <a:effectLst>
                      <a:outerShdw blurRad="38100" dist="38100" dir="2700000" algn="tl">
                        <a:srgbClr val="000000"/>
                      </a:outerShdw>
                    </a:effectLst>
                    <a:latin typeface="Times New Roman"/>
                  </a:endParaRPr>
                </a:p>
              </p:txBody>
            </p:sp>
            <p:sp>
              <p:nvSpPr>
                <p:cNvPr id="824328" name="Rectangle 8"/>
                <p:cNvSpPr>
                  <a:spLocks noChangeArrowheads="1"/>
                </p:cNvSpPr>
                <p:nvPr/>
              </p:nvSpPr>
              <p:spPr bwMode="auto">
                <a:xfrm>
                  <a:off x="4368" y="3024"/>
                  <a:ext cx="271" cy="480"/>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p>
              </p:txBody>
            </p:sp>
            <p:sp>
              <p:nvSpPr>
                <p:cNvPr id="824329" name="Rectangle 9"/>
                <p:cNvSpPr>
                  <a:spLocks noChangeArrowheads="1"/>
                </p:cNvSpPr>
                <p:nvPr/>
              </p:nvSpPr>
              <p:spPr bwMode="auto">
                <a:xfrm>
                  <a:off x="4512" y="3264"/>
                  <a:ext cx="308" cy="288"/>
                </a:xfrm>
                <a:prstGeom prst="rect">
                  <a:avLst/>
                </a:prstGeom>
                <a:noFill/>
                <a:ln w="9525">
                  <a:noFill/>
                  <a:miter lim="800000"/>
                  <a:headEnd/>
                  <a:tailEnd/>
                </a:ln>
                <a:effectLst/>
              </p:spPr>
              <p:txBody>
                <a:bodyPr wrap="none">
                  <a:spAutoFit/>
                </a:bodyPr>
                <a:lstStyle/>
                <a:p>
                  <a:pPr marL="342900" indent="-342900">
                    <a:defRPr/>
                  </a:pPr>
                  <a:r>
                    <a:rPr lang="en-US" sz="2400">
                      <a:solidFill>
                        <a:srgbClr val="FAFD00"/>
                      </a:solidFill>
                      <a:effectLst>
                        <a:outerShdw blurRad="38100" dist="38100" dir="2700000" algn="tl">
                          <a:srgbClr val="000000"/>
                        </a:outerShdw>
                      </a:effectLst>
                      <a:latin typeface="Times New Roman"/>
                    </a:rPr>
                    <a:t>x</a:t>
                  </a:r>
                  <a:r>
                    <a:rPr lang="en-US" sz="2400">
                      <a:effectLst>
                        <a:outerShdw blurRad="38100" dist="38100" dir="2700000" algn="tl">
                          <a:srgbClr val="000000"/>
                        </a:outerShdw>
                      </a:effectLst>
                      <a:latin typeface="Times New Roman"/>
                    </a:rPr>
                    <a:t>g</a:t>
                  </a:r>
                </a:p>
              </p:txBody>
            </p:sp>
          </p:grpSp>
          <p:sp>
            <p:nvSpPr>
              <p:cNvPr id="824330" name="Rectangle 10"/>
              <p:cNvSpPr>
                <a:spLocks noChangeArrowheads="1"/>
              </p:cNvSpPr>
              <p:nvPr/>
            </p:nvSpPr>
            <p:spPr bwMode="auto">
              <a:xfrm>
                <a:off x="1488" y="1488"/>
                <a:ext cx="1353" cy="480"/>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rPr>
                  <a:t>m(x)  =  </a:t>
                </a:r>
              </a:p>
            </p:txBody>
          </p:sp>
          <p:grpSp>
            <p:nvGrpSpPr>
              <p:cNvPr id="10258" name="Group 11"/>
              <p:cNvGrpSpPr>
                <a:grpSpLocks/>
              </p:cNvGrpSpPr>
              <p:nvPr/>
            </p:nvGrpSpPr>
            <p:grpSpPr bwMode="auto">
              <a:xfrm>
                <a:off x="2736" y="1440"/>
                <a:ext cx="634" cy="720"/>
                <a:chOff x="2534" y="768"/>
                <a:chExt cx="634" cy="720"/>
              </a:xfrm>
            </p:grpSpPr>
            <p:sp>
              <p:nvSpPr>
                <p:cNvPr id="824332" name="Text Box 12"/>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endParaRPr lang="en-US" sz="4400" dirty="0">
                    <a:solidFill>
                      <a:srgbClr val="FAFD00"/>
                    </a:solidFill>
                    <a:effectLst>
                      <a:outerShdw blurRad="38100" dist="38100" dir="2700000" algn="tl">
                        <a:srgbClr val="000000"/>
                      </a:outerShdw>
                    </a:effectLst>
                    <a:latin typeface="Times New Roman"/>
                  </a:endParaRPr>
                </a:p>
              </p:txBody>
            </p:sp>
            <p:sp>
              <p:nvSpPr>
                <p:cNvPr id="824333" name="Text Box 13"/>
                <p:cNvSpPr txBox="1">
                  <a:spLocks noChangeArrowheads="1"/>
                </p:cNvSpPr>
                <p:nvPr/>
              </p:nvSpPr>
              <p:spPr bwMode="auto">
                <a:xfrm>
                  <a:off x="2534" y="1123"/>
                  <a:ext cx="308"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 g</a:t>
                  </a:r>
                </a:p>
              </p:txBody>
            </p:sp>
          </p:grpSp>
          <p:sp>
            <p:nvSpPr>
              <p:cNvPr id="824334" name="Rectangle 14"/>
              <p:cNvSpPr>
                <a:spLocks noChangeArrowheads="1"/>
              </p:cNvSpPr>
              <p:nvPr/>
            </p:nvSpPr>
            <p:spPr bwMode="auto">
              <a:xfrm>
                <a:off x="4444" y="1536"/>
                <a:ext cx="116" cy="404"/>
              </a:xfrm>
              <a:prstGeom prst="rect">
                <a:avLst/>
              </a:prstGeom>
              <a:noFill/>
              <a:ln w="9525">
                <a:noFill/>
                <a:miter lim="800000"/>
                <a:headEnd/>
                <a:tailEnd/>
              </a:ln>
              <a:effectLst/>
            </p:spPr>
            <p:txBody>
              <a:bodyPr wrap="none">
                <a:spAutoFit/>
              </a:bodyPr>
              <a:lstStyle/>
              <a:p>
                <a:pPr marL="342900" indent="-342900">
                  <a:defRPr/>
                </a:pPr>
                <a:endParaRPr lang="en-US">
                  <a:effectLst>
                    <a:outerShdw blurRad="38100" dist="38100" dir="2700000" algn="tl">
                      <a:srgbClr val="000000"/>
                    </a:outerShdw>
                  </a:effectLst>
                  <a:latin typeface="Times New Roman"/>
                </a:endParaRPr>
              </a:p>
            </p:txBody>
          </p:sp>
        </p:grpSp>
        <p:sp>
          <p:nvSpPr>
            <p:cNvPr id="26" name="Rectangle 25"/>
            <p:cNvSpPr/>
            <p:nvPr/>
          </p:nvSpPr>
          <p:spPr bwMode="auto">
            <a:xfrm>
              <a:off x="1371537" y="1676166"/>
              <a:ext cx="46036" cy="761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15" name="Text Box 33"/>
            <p:cNvSpPr txBox="1">
              <a:spLocks noChangeArrowheads="1"/>
            </p:cNvSpPr>
            <p:nvPr/>
          </p:nvSpPr>
          <p:spPr bwMode="auto">
            <a:xfrm>
              <a:off x="5028959" y="1676166"/>
              <a:ext cx="2081112" cy="461899"/>
            </a:xfrm>
            <a:prstGeom prst="rect">
              <a:avLst/>
            </a:prstGeom>
            <a:solidFill>
              <a:srgbClr val="7030A0"/>
            </a:solidFill>
            <a:ln w="9525">
              <a:solidFill>
                <a:srgbClr val="FF0000"/>
              </a:solidFill>
              <a:miter lim="800000"/>
              <a:headEnd/>
              <a:tailEnd/>
            </a:ln>
            <a:effectLst/>
          </p:spPr>
          <p:txBody>
            <a:bodyPr wrap="none">
              <a:spAutoFit/>
            </a:bodyPr>
            <a:lstStyle/>
            <a:p>
              <a:pPr>
                <a:defRPr/>
              </a:pPr>
              <a:r>
                <a:rPr lang="en-US" sz="2400" dirty="0">
                  <a:solidFill>
                    <a:srgbClr val="FF0000"/>
                  </a:solidFill>
                  <a:effectLst>
                    <a:outerShdw blurRad="38100" dist="38100" dir="2700000" algn="tl">
                      <a:srgbClr val="000000"/>
                    </a:outerShdw>
                  </a:effectLst>
                  <a:latin typeface="Times New Roman"/>
                </a:rPr>
                <a:t>Loop over data</a:t>
              </a:r>
            </a:p>
          </p:txBody>
        </p:sp>
      </p:grpSp>
      <p:pic>
        <p:nvPicPr>
          <p:cNvPr id="5" name="Picture 4"/>
          <p:cNvPicPr>
            <a:picLocks noChangeAspect="1"/>
          </p:cNvPicPr>
          <p:nvPr/>
        </p:nvPicPr>
        <p:blipFill>
          <a:blip r:embed="rId3"/>
          <a:stretch>
            <a:fillRect/>
          </a:stretch>
        </p:blipFill>
        <p:spPr>
          <a:xfrm>
            <a:off x="1365249" y="1640207"/>
            <a:ext cx="7631113" cy="3429896"/>
          </a:xfrm>
          <a:prstGeom prst="rect">
            <a:avLst/>
          </a:prstGeom>
        </p:spPr>
      </p:pic>
      <p:sp>
        <p:nvSpPr>
          <p:cNvPr id="7" name="Rectangle 6"/>
          <p:cNvSpPr/>
          <p:nvPr/>
        </p:nvSpPr>
        <p:spPr bwMode="auto">
          <a:xfrm>
            <a:off x="1303026" y="1648351"/>
            <a:ext cx="7859712" cy="3809673"/>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smtClean="0">
              <a:ln>
                <a:noFill/>
              </a:ln>
              <a:solidFill>
                <a:schemeClr val="hlink"/>
              </a:solidFill>
              <a:effectLst>
                <a:outerShdw blurRad="38100" dist="38100" dir="2700000" algn="tl">
                  <a:srgbClr val="000000">
                    <a:alpha val="43137"/>
                  </a:srgbClr>
                </a:outerShdw>
              </a:effectLst>
              <a:latin typeface="Times New Roman" charset="0"/>
            </a:endParaRPr>
          </a:p>
        </p:txBody>
      </p:sp>
      <p:pic>
        <p:nvPicPr>
          <p:cNvPr id="61" name="Picture 60"/>
          <p:cNvPicPr>
            <a:picLocks noChangeAspect="1"/>
          </p:cNvPicPr>
          <p:nvPr/>
        </p:nvPicPr>
        <p:blipFill>
          <a:blip r:embed="rId3"/>
          <a:stretch>
            <a:fillRect/>
          </a:stretch>
        </p:blipFill>
        <p:spPr>
          <a:xfrm>
            <a:off x="1435963" y="1665512"/>
            <a:ext cx="7631113" cy="3429896"/>
          </a:xfrm>
          <a:prstGeom prst="rect">
            <a:avLst/>
          </a:prstGeom>
        </p:spPr>
      </p:pic>
      <p:sp>
        <p:nvSpPr>
          <p:cNvPr id="6" name="Freeform 5"/>
          <p:cNvSpPr/>
          <p:nvPr/>
        </p:nvSpPr>
        <p:spPr bwMode="auto">
          <a:xfrm>
            <a:off x="448560" y="1872343"/>
            <a:ext cx="857726" cy="1122009"/>
          </a:xfrm>
          <a:custGeom>
            <a:avLst/>
            <a:gdLst>
              <a:gd name="connsiteX0" fmla="*/ 698069 w 857726"/>
              <a:gd name="connsiteY0" fmla="*/ 0 h 1122009"/>
              <a:gd name="connsiteX1" fmla="*/ 1383 w 857726"/>
              <a:gd name="connsiteY1" fmla="*/ 972457 h 1122009"/>
              <a:gd name="connsiteX2" fmla="*/ 857726 w 857726"/>
              <a:gd name="connsiteY2" fmla="*/ 1103086 h 1122009"/>
            </a:gdLst>
            <a:ahLst/>
            <a:cxnLst>
              <a:cxn ang="0">
                <a:pos x="connsiteX0" y="connsiteY0"/>
              </a:cxn>
              <a:cxn ang="0">
                <a:pos x="connsiteX1" y="connsiteY1"/>
              </a:cxn>
              <a:cxn ang="0">
                <a:pos x="connsiteX2" y="connsiteY2"/>
              </a:cxn>
            </a:cxnLst>
            <a:rect l="l" t="t" r="r" b="b"/>
            <a:pathLst>
              <a:path w="857726" h="1122009">
                <a:moveTo>
                  <a:pt x="698069" y="0"/>
                </a:moveTo>
                <a:cubicBezTo>
                  <a:pt x="336421" y="394304"/>
                  <a:pt x="-25227" y="788609"/>
                  <a:pt x="1383" y="972457"/>
                </a:cubicBezTo>
                <a:cubicBezTo>
                  <a:pt x="27992" y="1156305"/>
                  <a:pt x="442859" y="1129695"/>
                  <a:pt x="857726" y="1103086"/>
                </a:cubicBezTo>
              </a:path>
            </a:pathLst>
          </a:custGeom>
          <a:noFill/>
          <a:ln w="28575" cap="flat" cmpd="sng" algn="ctr">
            <a:solidFill>
              <a:srgbClr val="FFFF00"/>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1" u="none" strike="noStrike" cap="none" normalizeH="0" baseline="0" smtClean="0">
              <a:ln>
                <a:noFill/>
              </a:ln>
              <a:solidFill>
                <a:schemeClr val="hlink"/>
              </a:solidFill>
              <a:effectLst>
                <a:outerShdw blurRad="38100" dist="38100" dir="2700000" algn="tl">
                  <a:srgbClr val="000000">
                    <a:alpha val="43137"/>
                  </a:srgbClr>
                </a:outerShdw>
              </a:effectLst>
              <a:latin typeface="Times New Roman" charset="0"/>
            </a:endParaRPr>
          </a:p>
        </p:txBody>
      </p:sp>
    </p:spTree>
    <p:extLst>
      <p:ext uri="{BB962C8B-B14F-4D97-AF65-F5344CB8AC3E}">
        <p14:creationId xmlns:p14="http://schemas.microsoft.com/office/powerpoint/2010/main" val="1078457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4.44444E-6 -4.07407E-6 L -0.07587 0.17524 " pathEditMode="relative" rAng="0" ptsTypes="AA">
                                      <p:cBhvr>
                                        <p:cTn id="24" dur="2000" fill="hold"/>
                                        <p:tgtEl>
                                          <p:spTgt spid="61"/>
                                        </p:tgtEl>
                                        <p:attrNameLst>
                                          <p:attrName>ppt_x</p:attrName>
                                          <p:attrName>ppt_y</p:attrName>
                                        </p:attrNameLst>
                                      </p:cBhvr>
                                      <p:rCtr x="-3802" y="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77"/>
          <p:cNvGrpSpPr>
            <a:grpSpLocks/>
          </p:cNvGrpSpPr>
          <p:nvPr/>
        </p:nvGrpSpPr>
        <p:grpSpPr bwMode="auto">
          <a:xfrm>
            <a:off x="1592263" y="3136900"/>
            <a:ext cx="7094537" cy="3416300"/>
            <a:chOff x="1516063" y="2146280"/>
            <a:chExt cx="7094537" cy="3416320"/>
          </a:xfrm>
        </p:grpSpPr>
        <p:sp>
          <p:nvSpPr>
            <p:cNvPr id="824335" name="Rectangle 15"/>
            <p:cNvSpPr>
              <a:spLocks noChangeArrowheads="1"/>
            </p:cNvSpPr>
            <p:nvPr/>
          </p:nvSpPr>
          <p:spPr bwMode="auto">
            <a:xfrm>
              <a:off x="1516063" y="2146280"/>
              <a:ext cx="7094537" cy="3416320"/>
            </a:xfrm>
            <a:prstGeom prst="rect">
              <a:avLst/>
            </a:prstGeom>
            <a:solidFill>
              <a:srgbClr val="FFFFFF"/>
            </a:solidFill>
            <a:ln w="9525">
              <a:noFill/>
              <a:miter lim="800000"/>
              <a:headEnd/>
              <a:tailEnd/>
            </a:ln>
            <a:effectLst/>
          </p:spPr>
          <p:txBody>
            <a:bodyPr>
              <a:spAutoFit/>
            </a:bodyPr>
            <a:lstStyle/>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for </a:t>
              </a:r>
              <a:r>
                <a:rPr lang="en-US" sz="2400" i="0" dirty="0" err="1">
                  <a:solidFill>
                    <a:srgbClr val="FFFFFF"/>
                  </a:solidFill>
                  <a:effectLst>
                    <a:outerShdw blurRad="38100" dist="38100" dir="2700000" algn="tl">
                      <a:srgbClr val="C0C0C0"/>
                    </a:outerShdw>
                  </a:effectLst>
                  <a:latin typeface="Times New Roman"/>
                  <a:hlinkClick r:id="rId2" action="ppaction://hlinkfile"/>
                </a:rPr>
                <a:t>ixtrace</a:t>
              </a:r>
              <a:r>
                <a:rPr lang="en-US" sz="2400" i="0" dirty="0">
                  <a:solidFill>
                    <a:srgbClr val="FFFFFF"/>
                  </a:solidFill>
                  <a:effectLst>
                    <a:outerShdw blurRad="38100" dist="38100" dir="2700000" algn="tl">
                      <a:srgbClr val="C0C0C0"/>
                    </a:outerShdw>
                  </a:effectLst>
                  <a:latin typeface="Times New Roman"/>
                  <a:hlinkClick r:id="rId2" action="ppaction://hlinkfile"/>
                </a:rPr>
                <a:t>=1:ntrace;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for </a:t>
              </a:r>
              <a:r>
                <a:rPr lang="en-US" sz="2400" i="0" dirty="0" err="1">
                  <a:solidFill>
                    <a:srgbClr val="FFFFFF"/>
                  </a:solidFill>
                  <a:effectLst>
                    <a:outerShdw blurRad="38100" dist="38100" dir="2700000" algn="tl">
                      <a:srgbClr val="C0C0C0"/>
                    </a:outerShdw>
                  </a:effectLst>
                  <a:latin typeface="Times New Roman"/>
                  <a:hlinkClick r:id="rId2" action="ppaction://hlinkfile"/>
                </a:rPr>
                <a:t>ixs</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istart:iend</a:t>
              </a:r>
              <a:r>
                <a:rPr lang="en-US" sz="2400" i="0" dirty="0">
                  <a:solidFill>
                    <a:srgbClr val="FFFFFF"/>
                  </a:solidFill>
                  <a:effectLst>
                    <a:outerShdw blurRad="38100" dist="38100" dir="2700000" algn="tl">
                      <a:srgbClr val="C0C0C0"/>
                    </a:outerShdw>
                  </a:effectLst>
                  <a:latin typeface="Times New Roman"/>
                  <a:hlinkClick r:id="rId2" action="ppaction://hlinkfile"/>
                </a:rPr>
                <a:t>;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for </a:t>
              </a:r>
              <a:r>
                <a:rPr lang="en-US" sz="2400" i="0" dirty="0" err="1">
                  <a:solidFill>
                    <a:srgbClr val="FFFFFF"/>
                  </a:solidFill>
                  <a:effectLst>
                    <a:outerShdw blurRad="38100" dist="38100" dir="2700000" algn="tl">
                      <a:srgbClr val="C0C0C0"/>
                    </a:outerShdw>
                  </a:effectLst>
                  <a:latin typeface="Times New Roman"/>
                  <a:hlinkClick r:id="rId2" action="ppaction://hlinkfile"/>
                </a:rPr>
                <a:t>izs</a:t>
              </a:r>
              <a:r>
                <a:rPr lang="en-US" sz="2400" i="0" dirty="0">
                  <a:solidFill>
                    <a:srgbClr val="FFFFFF"/>
                  </a:solidFill>
                  <a:effectLst>
                    <a:outerShdw blurRad="38100" dist="38100" dir="2700000" algn="tl">
                      <a:srgbClr val="C0C0C0"/>
                    </a:outerShdw>
                  </a:effectLst>
                  <a:latin typeface="Times New Roman"/>
                  <a:hlinkClick r:id="rId2" action="ppaction://hlinkfile"/>
                </a:rPr>
                <a:t>=1:nz;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r = </a:t>
              </a:r>
              <a:r>
                <a:rPr lang="en-US" sz="2400" i="0" dirty="0" err="1">
                  <a:solidFill>
                    <a:srgbClr val="FFFFFF"/>
                  </a:solidFill>
                  <a:effectLst>
                    <a:outerShdw blurRad="38100" dist="38100" dir="2700000" algn="tl">
                      <a:srgbClr val="C0C0C0"/>
                    </a:outerShdw>
                  </a:effectLst>
                  <a:latin typeface="Times New Roman"/>
                  <a:hlinkClick r:id="rId2" action="ppaction://hlinkfile"/>
                </a:rPr>
                <a:t>sqrt</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ixtrace</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dx-ixs</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dx</a:t>
              </a:r>
              <a:r>
                <a:rPr lang="en-US" sz="2400" i="0" dirty="0">
                  <a:solidFill>
                    <a:srgbClr val="FFFFFF"/>
                  </a:solidFill>
                  <a:effectLst>
                    <a:outerShdw blurRad="38100" dist="38100" dir="2700000" algn="tl">
                      <a:srgbClr val="C0C0C0"/>
                    </a:outerShdw>
                  </a:effectLst>
                  <a:latin typeface="Times New Roman"/>
                  <a:hlinkClick r:id="rId2" action="ppaction://hlinkfile"/>
                </a:rPr>
                <a:t>)^2+(</a:t>
              </a:r>
              <a:r>
                <a:rPr lang="en-US" sz="2400" i="0" dirty="0" err="1">
                  <a:solidFill>
                    <a:srgbClr val="FFFFFF"/>
                  </a:solidFill>
                  <a:effectLst>
                    <a:outerShdw blurRad="38100" dist="38100" dir="2700000" algn="tl">
                      <a:srgbClr val="C0C0C0"/>
                    </a:outerShdw>
                  </a:effectLst>
                  <a:latin typeface="Times New Roman"/>
                  <a:hlinkClick r:id="rId2" action="ppaction://hlinkfile"/>
                </a:rPr>
                <a:t>izs</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dx</a:t>
              </a:r>
              <a:r>
                <a:rPr lang="en-US" sz="2400" i="0" dirty="0">
                  <a:solidFill>
                    <a:srgbClr val="FFFFFF"/>
                  </a:solidFill>
                  <a:effectLst>
                    <a:outerShdw blurRad="38100" dist="38100" dir="2700000" algn="tl">
                      <a:srgbClr val="C0C0C0"/>
                    </a:outerShdw>
                  </a:effectLst>
                  <a:latin typeface="Times New Roman"/>
                  <a:hlinkClick r:id="rId2" action="ppaction://hlinkfile"/>
                </a:rPr>
                <a:t>)^2);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time = 1 + round( r/c/</a:t>
              </a:r>
              <a:r>
                <a:rPr lang="en-US" sz="2400" i="0" dirty="0" err="1">
                  <a:solidFill>
                    <a:srgbClr val="FFFFFF"/>
                  </a:solidFill>
                  <a:effectLst>
                    <a:outerShdw blurRad="38100" dist="38100" dir="2700000" algn="tl">
                      <a:srgbClr val="C0C0C0"/>
                    </a:outerShdw>
                  </a:effectLst>
                  <a:latin typeface="Times New Roman"/>
                  <a:hlinkClick r:id="rId2" action="ppaction://hlinkfile"/>
                </a:rPr>
                <a:t>dt</a:t>
              </a:r>
              <a:r>
                <a:rPr lang="en-US" sz="2400" i="0" dirty="0">
                  <a:solidFill>
                    <a:srgbClr val="FFFFFF"/>
                  </a:solidFill>
                  <a:effectLst>
                    <a:outerShdw blurRad="38100" dist="38100" dir="2700000" algn="tl">
                      <a:srgbClr val="C0C0C0"/>
                    </a:outerShdw>
                  </a:effectLst>
                  <a:latin typeface="Times New Roman"/>
                  <a:hlinkClick r:id="rId2" action="ppaction://hlinkfile"/>
                </a:rPr>
                <a:t> );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a:t>
              </a:r>
              <a:r>
                <a:rPr lang="en-US" sz="2400" i="0" dirty="0" err="1">
                  <a:solidFill>
                    <a:srgbClr val="FFFFFF"/>
                  </a:solidFill>
                  <a:effectLst>
                    <a:outerShdw blurRad="38100" dist="38100" dir="2700000" algn="tl">
                      <a:srgbClr val="C0C0C0"/>
                    </a:outerShdw>
                  </a:effectLst>
                  <a:latin typeface="Times New Roman"/>
                  <a:hlinkClick r:id="rId2" action="ppaction://hlinkfile"/>
                </a:rPr>
                <a:t>mig</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ixs,izs</a:t>
              </a:r>
              <a:r>
                <a:rPr lang="en-US" sz="2400" i="0" dirty="0">
                  <a:solidFill>
                    <a:srgbClr val="FFFFFF"/>
                  </a:solidFill>
                  <a:effectLst>
                    <a:outerShdw blurRad="38100" dist="38100" dir="2700000" algn="tl">
                      <a:srgbClr val="C0C0C0"/>
                    </a:outerShdw>
                  </a:effectLst>
                  <a:latin typeface="Times New Roman"/>
                  <a:hlinkClick r:id="rId2" action="ppaction://hlinkfile"/>
                </a:rPr>
                <a:t>) = </a:t>
              </a:r>
              <a:r>
                <a:rPr lang="en-US" sz="2400" i="0" dirty="0" err="1">
                  <a:solidFill>
                    <a:srgbClr val="FFFFFF"/>
                  </a:solidFill>
                  <a:effectLst>
                    <a:outerShdw blurRad="38100" dist="38100" dir="2700000" algn="tl">
                      <a:srgbClr val="C0C0C0"/>
                    </a:outerShdw>
                  </a:effectLst>
                  <a:latin typeface="Times New Roman"/>
                  <a:hlinkClick r:id="rId2" action="ppaction://hlinkfile"/>
                </a:rPr>
                <a:t>mig</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ixs,izs</a:t>
              </a:r>
              <a:r>
                <a:rPr lang="en-US" sz="2400" i="0" dirty="0">
                  <a:solidFill>
                    <a:srgbClr val="FFFFFF"/>
                  </a:solidFill>
                  <a:effectLst>
                    <a:outerShdw blurRad="38100" dist="38100" dir="2700000" algn="tl">
                      <a:srgbClr val="C0C0C0"/>
                    </a:outerShdw>
                  </a:effectLst>
                  <a:latin typeface="Times New Roman"/>
                  <a:hlinkClick r:id="rId2" action="ppaction://hlinkfile"/>
                </a:rPr>
                <a:t>)/r + data(</a:t>
              </a:r>
              <a:r>
                <a:rPr lang="en-US" sz="2400" i="0" dirty="0" err="1">
                  <a:solidFill>
                    <a:srgbClr val="FFFFFF"/>
                  </a:solidFill>
                  <a:effectLst>
                    <a:outerShdw blurRad="38100" dist="38100" dir="2700000" algn="tl">
                      <a:srgbClr val="C0C0C0"/>
                    </a:outerShdw>
                  </a:effectLst>
                  <a:latin typeface="Times New Roman"/>
                  <a:hlinkClick r:id="rId2" action="ppaction://hlinkfile"/>
                </a:rPr>
                <a:t>ixtrace,time</a:t>
              </a:r>
              <a:r>
                <a:rPr lang="en-US" sz="2400" i="0" dirty="0">
                  <a:solidFill>
                    <a:srgbClr val="FFFFFF"/>
                  </a:solidFill>
                  <a:effectLst>
                    <a:outerShdw blurRad="38100" dist="38100" dir="2700000" algn="tl">
                      <a:srgbClr val="C0C0C0"/>
                    </a:outerShdw>
                  </a:effectLst>
                  <a:latin typeface="Times New Roman"/>
                  <a:hlinkClick r:id="rId2" action="ppaction://hlinkfile"/>
                </a:rPr>
                <a:t>);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end;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end;</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end; </a:t>
              </a:r>
            </a:p>
          </p:txBody>
        </p:sp>
        <p:sp>
          <p:nvSpPr>
            <p:cNvPr id="11396" name="Rectangle 68"/>
            <p:cNvSpPr>
              <a:spLocks noChangeArrowheads="1"/>
            </p:cNvSpPr>
            <p:nvPr/>
          </p:nvSpPr>
          <p:spPr bwMode="auto">
            <a:xfrm>
              <a:off x="1524000" y="2666983"/>
              <a:ext cx="2971800" cy="609604"/>
            </a:xfrm>
            <a:prstGeom prst="rect">
              <a:avLst/>
            </a:prstGeom>
            <a:solidFill>
              <a:srgbClr val="FFFFFF"/>
            </a:solidFill>
            <a:ln w="9525" algn="ctr">
              <a:noFill/>
              <a:round/>
              <a:headEnd/>
              <a:tailEnd/>
            </a:ln>
          </p:spPr>
          <p:txBody>
            <a:bodyPr wrap="none"/>
            <a:lstStyle/>
            <a:p>
              <a:pPr>
                <a:defRPr/>
              </a:pPr>
              <a:endParaRPr lang="en-US" b="0">
                <a:effectLst>
                  <a:outerShdw blurRad="38100" dist="38100" dir="2700000" algn="tl">
                    <a:srgbClr val="000000">
                      <a:alpha val="43137"/>
                    </a:srgbClr>
                  </a:outerShdw>
                </a:effectLst>
                <a:latin typeface="Times New Roman" charset="0"/>
              </a:endParaRPr>
            </a:p>
          </p:txBody>
        </p:sp>
      </p:grpSp>
      <p:sp>
        <p:nvSpPr>
          <p:cNvPr id="209" name="Rectangle 208"/>
          <p:cNvSpPr/>
          <p:nvPr/>
        </p:nvSpPr>
        <p:spPr bwMode="auto">
          <a:xfrm>
            <a:off x="3657600" y="3124200"/>
            <a:ext cx="5105400" cy="6858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824322" name="Line 2"/>
          <p:cNvSpPr>
            <a:spLocks noChangeShapeType="1"/>
          </p:cNvSpPr>
          <p:nvPr/>
        </p:nvSpPr>
        <p:spPr bwMode="auto">
          <a:xfrm>
            <a:off x="3957638" y="3667125"/>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824323" name="Line 3"/>
          <p:cNvSpPr>
            <a:spLocks noChangeShapeType="1"/>
          </p:cNvSpPr>
          <p:nvPr/>
        </p:nvSpPr>
        <p:spPr bwMode="auto">
          <a:xfrm>
            <a:off x="6662738" y="3667125"/>
            <a:ext cx="1325562"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824324" name="Text Box 4"/>
          <p:cNvSpPr txBox="1">
            <a:spLocks noChangeArrowheads="1"/>
          </p:cNvSpPr>
          <p:nvPr/>
        </p:nvSpPr>
        <p:spPr bwMode="auto">
          <a:xfrm>
            <a:off x="76200" y="0"/>
            <a:ext cx="8194675" cy="1200150"/>
          </a:xfrm>
          <a:prstGeom prst="rect">
            <a:avLst/>
          </a:prstGeom>
          <a:noFill/>
          <a:ln w="9525">
            <a:noFill/>
            <a:miter lim="800000"/>
            <a:headEnd/>
            <a:tailEnd/>
          </a:ln>
          <a:effectLst/>
        </p:spPr>
        <p:txBody>
          <a:bodyPr wrap="none">
            <a:spAutoFit/>
          </a:bodyPr>
          <a:lstStyle/>
          <a:p>
            <a:pPr marL="342900" indent="-342900" algn="ctr">
              <a:defRPr/>
            </a:pPr>
            <a:r>
              <a:rPr lang="en-US" dirty="0">
                <a:solidFill>
                  <a:srgbClr val="FFFFFF"/>
                </a:solidFill>
                <a:effectLst>
                  <a:outerShdw blurRad="38100" dist="38100" dir="2700000" algn="tl">
                    <a:srgbClr val="000000"/>
                  </a:outerShdw>
                </a:effectLst>
                <a:latin typeface="Times New Roman"/>
              </a:rPr>
              <a:t>ZO Migration: Sum Trace Samples along </a:t>
            </a:r>
          </a:p>
          <a:p>
            <a:pPr marL="342900" indent="-342900" algn="ctr">
              <a:defRPr/>
            </a:pPr>
            <a:r>
              <a:rPr lang="en-US" dirty="0">
                <a:solidFill>
                  <a:srgbClr val="FFFFFF"/>
                </a:solidFill>
                <a:effectLst>
                  <a:outerShdw blurRad="38100" dist="38100" dir="2700000" algn="tl">
                    <a:srgbClr val="000000"/>
                  </a:outerShdw>
                </a:effectLst>
                <a:latin typeface="Times New Roman"/>
              </a:rPr>
              <a:t>migration hyperbola into m(x)</a:t>
            </a:r>
          </a:p>
        </p:txBody>
      </p:sp>
      <p:sp>
        <p:nvSpPr>
          <p:cNvPr id="824337" name="Line 17"/>
          <p:cNvSpPr>
            <a:spLocks noChangeShapeType="1"/>
          </p:cNvSpPr>
          <p:nvPr/>
        </p:nvSpPr>
        <p:spPr bwMode="auto">
          <a:xfrm>
            <a:off x="7273925" y="4078288"/>
            <a:ext cx="863600"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824340" name="Line 20"/>
          <p:cNvSpPr>
            <a:spLocks noChangeShapeType="1"/>
          </p:cNvSpPr>
          <p:nvPr/>
        </p:nvSpPr>
        <p:spPr bwMode="auto">
          <a:xfrm>
            <a:off x="5402263" y="2566988"/>
            <a:ext cx="1008062"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824359" name="Text Box 39"/>
          <p:cNvSpPr txBox="1">
            <a:spLocks noChangeArrowheads="1"/>
          </p:cNvSpPr>
          <p:nvPr/>
        </p:nvSpPr>
        <p:spPr bwMode="auto">
          <a:xfrm>
            <a:off x="3108325" y="4037013"/>
            <a:ext cx="184150" cy="641350"/>
          </a:xfrm>
          <a:prstGeom prst="rect">
            <a:avLst/>
          </a:prstGeom>
          <a:noFill/>
          <a:ln w="9525">
            <a:noFill/>
            <a:miter lim="800000"/>
            <a:headEnd/>
            <a:tailEnd/>
          </a:ln>
          <a:effectLst/>
        </p:spPr>
        <p:txBody>
          <a:bodyPr>
            <a:spAutoFit/>
          </a:bodyPr>
          <a:lstStyle/>
          <a:p>
            <a:pPr>
              <a:defRPr/>
            </a:pPr>
            <a:endParaRPr lang="en-US">
              <a:effectLst>
                <a:outerShdw blurRad="38100" dist="38100" dir="2700000" algn="tl">
                  <a:srgbClr val="000000"/>
                </a:outerShdw>
              </a:effectLst>
              <a:latin typeface="Times New Roman"/>
            </a:endParaRPr>
          </a:p>
        </p:txBody>
      </p:sp>
      <p:sp>
        <p:nvSpPr>
          <p:cNvPr id="102" name="Rectangle 25"/>
          <p:cNvSpPr>
            <a:spLocks noChangeArrowheads="1"/>
          </p:cNvSpPr>
          <p:nvPr/>
        </p:nvSpPr>
        <p:spPr bwMode="auto">
          <a:xfrm>
            <a:off x="-5626100" y="12052300"/>
            <a:ext cx="6629400" cy="1676400"/>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3" name="Group 190"/>
          <p:cNvGrpSpPr>
            <a:grpSpLocks/>
          </p:cNvGrpSpPr>
          <p:nvPr/>
        </p:nvGrpSpPr>
        <p:grpSpPr bwMode="auto">
          <a:xfrm>
            <a:off x="3962400" y="1219200"/>
            <a:ext cx="1776413" cy="1439863"/>
            <a:chOff x="-1524000" y="8610600"/>
            <a:chExt cx="1775847" cy="1439863"/>
          </a:xfrm>
        </p:grpSpPr>
        <p:grpSp>
          <p:nvGrpSpPr>
            <p:cNvPr id="11356" name="Group 4"/>
            <p:cNvGrpSpPr>
              <a:grpSpLocks/>
            </p:cNvGrpSpPr>
            <p:nvPr/>
          </p:nvGrpSpPr>
          <p:grpSpPr bwMode="auto">
            <a:xfrm>
              <a:off x="-1195737" y="8639554"/>
              <a:ext cx="290593" cy="868623"/>
              <a:chOff x="3072" y="1104"/>
              <a:chExt cx="432" cy="1440"/>
            </a:xfrm>
          </p:grpSpPr>
          <p:grpSp>
            <p:nvGrpSpPr>
              <p:cNvPr id="11391" name="Group 5"/>
              <p:cNvGrpSpPr>
                <a:grpSpLocks/>
              </p:cNvGrpSpPr>
              <p:nvPr/>
            </p:nvGrpSpPr>
            <p:grpSpPr bwMode="auto">
              <a:xfrm>
                <a:off x="3072" y="1844"/>
                <a:ext cx="432" cy="364"/>
                <a:chOff x="2064" y="1344"/>
                <a:chExt cx="432" cy="336"/>
              </a:xfrm>
            </p:grpSpPr>
            <p:sp>
              <p:nvSpPr>
                <p:cNvPr id="84" name="AutoShape 6"/>
                <p:cNvSpPr>
                  <a:spLocks noChangeArrowheads="1"/>
                </p:cNvSpPr>
                <p:nvPr/>
              </p:nvSpPr>
              <p:spPr bwMode="auto">
                <a:xfrm rot="-5400000">
                  <a:off x="2115" y="1426"/>
                  <a:ext cx="187"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85" name="AutoShape 7"/>
                <p:cNvSpPr>
                  <a:spLocks noChangeArrowheads="1"/>
                </p:cNvSpPr>
                <p:nvPr/>
              </p:nvSpPr>
              <p:spPr bwMode="auto">
                <a:xfrm rot="5400000">
                  <a:off x="2332" y="1356"/>
                  <a:ext cx="185"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83" name="Line 8"/>
              <p:cNvSpPr>
                <a:spLocks noChangeShapeType="1"/>
              </p:cNvSpPr>
              <p:nvPr/>
            </p:nvSpPr>
            <p:spPr bwMode="auto">
              <a:xfrm flipV="1">
                <a:off x="3360" y="1103"/>
                <a:ext cx="0" cy="1440"/>
              </a:xfrm>
              <a:prstGeom prst="line">
                <a:avLst/>
              </a:prstGeom>
              <a:noFill/>
              <a:ln w="9525">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86" name="Line 9"/>
            <p:cNvSpPr>
              <a:spLocks noChangeShapeType="1"/>
            </p:cNvSpPr>
            <p:nvPr/>
          </p:nvSpPr>
          <p:spPr bwMode="auto">
            <a:xfrm flipV="1">
              <a:off x="-1524000" y="9502775"/>
              <a:ext cx="1775847" cy="0"/>
            </a:xfrm>
            <a:prstGeom prst="line">
              <a:avLst/>
            </a:prstGeom>
            <a:noFill/>
            <a:ln w="127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87" name="AutoShape 10"/>
            <p:cNvSpPr>
              <a:spLocks noChangeArrowheads="1"/>
            </p:cNvSpPr>
            <p:nvPr/>
          </p:nvSpPr>
          <p:spPr bwMode="auto">
            <a:xfrm rot="10800000">
              <a:off x="-840005" y="9450388"/>
              <a:ext cx="204722" cy="144462"/>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1359" name="Group 11"/>
            <p:cNvGrpSpPr>
              <a:grpSpLocks/>
            </p:cNvGrpSpPr>
            <p:nvPr/>
          </p:nvGrpSpPr>
          <p:grpSpPr bwMode="auto">
            <a:xfrm>
              <a:off x="-937432" y="8639554"/>
              <a:ext cx="290593" cy="868623"/>
              <a:chOff x="2640" y="1104"/>
              <a:chExt cx="432" cy="1440"/>
            </a:xfrm>
          </p:grpSpPr>
          <p:grpSp>
            <p:nvGrpSpPr>
              <p:cNvPr id="11387" name="Group 12"/>
              <p:cNvGrpSpPr>
                <a:grpSpLocks/>
              </p:cNvGrpSpPr>
              <p:nvPr/>
            </p:nvGrpSpPr>
            <p:grpSpPr bwMode="auto">
              <a:xfrm>
                <a:off x="2640" y="1892"/>
                <a:ext cx="432" cy="364"/>
                <a:chOff x="2064" y="1344"/>
                <a:chExt cx="432" cy="336"/>
              </a:xfrm>
            </p:grpSpPr>
            <p:sp>
              <p:nvSpPr>
                <p:cNvPr id="91" name="AutoShape 13"/>
                <p:cNvSpPr>
                  <a:spLocks noChangeArrowheads="1"/>
                </p:cNvSpPr>
                <p:nvPr/>
              </p:nvSpPr>
              <p:spPr bwMode="auto">
                <a:xfrm rot="-5400000">
                  <a:off x="2113" y="1440"/>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92" name="AutoShape 14"/>
                <p:cNvSpPr>
                  <a:spLocks noChangeArrowheads="1"/>
                </p:cNvSpPr>
                <p:nvPr/>
              </p:nvSpPr>
              <p:spPr bwMode="auto">
                <a:xfrm rot="5400000">
                  <a:off x="2321" y="1359"/>
                  <a:ext cx="206"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90" name="Line 15"/>
              <p:cNvSpPr>
                <a:spLocks noChangeShapeType="1"/>
              </p:cNvSpPr>
              <p:nvPr/>
            </p:nvSpPr>
            <p:spPr bwMode="auto">
              <a:xfrm flipV="1">
                <a:off x="2929" y="1103"/>
                <a:ext cx="0" cy="1440"/>
              </a:xfrm>
              <a:prstGeom prst="line">
                <a:avLst/>
              </a:prstGeom>
              <a:noFill/>
              <a:ln w="9525">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11360" name="Group 16"/>
            <p:cNvGrpSpPr>
              <a:grpSpLocks/>
            </p:cNvGrpSpPr>
            <p:nvPr/>
          </p:nvGrpSpPr>
          <p:grpSpPr bwMode="auto">
            <a:xfrm>
              <a:off x="-1454042" y="8610600"/>
              <a:ext cx="290593" cy="868623"/>
              <a:chOff x="1872" y="768"/>
              <a:chExt cx="432" cy="1440"/>
            </a:xfrm>
          </p:grpSpPr>
          <p:grpSp>
            <p:nvGrpSpPr>
              <p:cNvPr id="11383" name="Group 17"/>
              <p:cNvGrpSpPr>
                <a:grpSpLocks/>
              </p:cNvGrpSpPr>
              <p:nvPr/>
            </p:nvGrpSpPr>
            <p:grpSpPr bwMode="auto">
              <a:xfrm>
                <a:off x="1872" y="1392"/>
                <a:ext cx="432" cy="364"/>
                <a:chOff x="2064" y="1344"/>
                <a:chExt cx="432" cy="336"/>
              </a:xfrm>
            </p:grpSpPr>
            <p:sp>
              <p:nvSpPr>
                <p:cNvPr id="96" name="AutoShape 18"/>
                <p:cNvSpPr>
                  <a:spLocks noChangeArrowheads="1"/>
                </p:cNvSpPr>
                <p:nvPr/>
              </p:nvSpPr>
              <p:spPr bwMode="auto">
                <a:xfrm rot="-5400000">
                  <a:off x="2112" y="1439"/>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97" name="AutoShape 19"/>
                <p:cNvSpPr>
                  <a:spLocks noChangeArrowheads="1"/>
                </p:cNvSpPr>
                <p:nvPr/>
              </p:nvSpPr>
              <p:spPr bwMode="auto">
                <a:xfrm rot="5400000">
                  <a:off x="2328" y="1368"/>
                  <a:ext cx="192"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95" name="Line 20"/>
              <p:cNvSpPr>
                <a:spLocks noChangeShapeType="1"/>
              </p:cNvSpPr>
              <p:nvPr/>
            </p:nvSpPr>
            <p:spPr bwMode="auto">
              <a:xfrm flipV="1">
                <a:off x="2160" y="768"/>
                <a:ext cx="0" cy="1440"/>
              </a:xfrm>
              <a:prstGeom prst="line">
                <a:avLst/>
              </a:prstGeom>
              <a:noFill/>
              <a:ln w="127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00" name="Line 23"/>
            <p:cNvSpPr>
              <a:spLocks noChangeShapeType="1"/>
            </p:cNvSpPr>
            <p:nvPr/>
          </p:nvSpPr>
          <p:spPr bwMode="auto">
            <a:xfrm>
              <a:off x="-1327213" y="10050463"/>
              <a:ext cx="563383"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04" name="AutoShape 27"/>
            <p:cNvSpPr>
              <a:spLocks noChangeArrowheads="1"/>
            </p:cNvSpPr>
            <p:nvPr/>
          </p:nvSpPr>
          <p:spPr bwMode="auto">
            <a:xfrm rot="10800000">
              <a:off x="-1357365" y="9450388"/>
              <a:ext cx="204722" cy="144462"/>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09" name="AutoShape 32"/>
            <p:cNvSpPr>
              <a:spLocks noChangeArrowheads="1"/>
            </p:cNvSpPr>
            <p:nvPr/>
          </p:nvSpPr>
          <p:spPr bwMode="auto">
            <a:xfrm>
              <a:off x="-1001878" y="9677400"/>
              <a:ext cx="258680" cy="173038"/>
            </a:xfrm>
            <a:prstGeom prst="star5">
              <a:avLst/>
            </a:prstGeom>
            <a:solidFill>
              <a:srgbClr val="FF66CC"/>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1364" name="Group 34"/>
            <p:cNvGrpSpPr>
              <a:grpSpLocks/>
            </p:cNvGrpSpPr>
            <p:nvPr/>
          </p:nvGrpSpPr>
          <p:grpSpPr bwMode="auto">
            <a:xfrm>
              <a:off x="-323958" y="8610600"/>
              <a:ext cx="290593" cy="868623"/>
              <a:chOff x="1872" y="768"/>
              <a:chExt cx="432" cy="1440"/>
            </a:xfrm>
          </p:grpSpPr>
          <p:grpSp>
            <p:nvGrpSpPr>
              <p:cNvPr id="11379" name="Group 35"/>
              <p:cNvGrpSpPr>
                <a:grpSpLocks/>
              </p:cNvGrpSpPr>
              <p:nvPr/>
            </p:nvGrpSpPr>
            <p:grpSpPr bwMode="auto">
              <a:xfrm>
                <a:off x="1872" y="1392"/>
                <a:ext cx="432" cy="364"/>
                <a:chOff x="2064" y="1344"/>
                <a:chExt cx="432" cy="336"/>
              </a:xfrm>
            </p:grpSpPr>
            <p:sp>
              <p:nvSpPr>
                <p:cNvPr id="113" name="AutoShape 36"/>
                <p:cNvSpPr>
                  <a:spLocks noChangeArrowheads="1"/>
                </p:cNvSpPr>
                <p:nvPr/>
              </p:nvSpPr>
              <p:spPr bwMode="auto">
                <a:xfrm rot="-5400000">
                  <a:off x="2112" y="1439"/>
                  <a:ext cx="192" cy="288"/>
                </a:xfrm>
                <a:prstGeom prst="triangle">
                  <a:avLst>
                    <a:gd name="adj" fmla="val 50000"/>
                  </a:avLst>
                </a:prstGeom>
                <a:solidFill>
                  <a:schemeClr val="hlink"/>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14" name="AutoShape 37"/>
                <p:cNvSpPr>
                  <a:spLocks noChangeArrowheads="1"/>
                </p:cNvSpPr>
                <p:nvPr/>
              </p:nvSpPr>
              <p:spPr bwMode="auto">
                <a:xfrm rot="5400000">
                  <a:off x="2327" y="1368"/>
                  <a:ext cx="192" cy="144"/>
                </a:xfrm>
                <a:prstGeom prst="triangle">
                  <a:avLst>
                    <a:gd name="adj" fmla="val 50000"/>
                  </a:avLst>
                </a:prstGeom>
                <a:solidFill>
                  <a:schemeClr val="hlink"/>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12" name="Line 38"/>
              <p:cNvSpPr>
                <a:spLocks noChangeShapeType="1"/>
              </p:cNvSpPr>
              <p:nvPr/>
            </p:nvSpPr>
            <p:spPr bwMode="auto">
              <a:xfrm flipV="1">
                <a:off x="2159" y="768"/>
                <a:ext cx="0" cy="1440"/>
              </a:xfrm>
              <a:prstGeom prst="line">
                <a:avLst/>
              </a:prstGeom>
              <a:noFill/>
              <a:ln w="127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15" name="AutoShape 39"/>
            <p:cNvSpPr>
              <a:spLocks noChangeArrowheads="1"/>
            </p:cNvSpPr>
            <p:nvPr/>
          </p:nvSpPr>
          <p:spPr bwMode="auto">
            <a:xfrm rot="10800000">
              <a:off x="-227425" y="9450388"/>
              <a:ext cx="204722" cy="144462"/>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1367" name="Group 56"/>
            <p:cNvGrpSpPr>
              <a:grpSpLocks/>
            </p:cNvGrpSpPr>
            <p:nvPr/>
          </p:nvGrpSpPr>
          <p:grpSpPr bwMode="auto">
            <a:xfrm>
              <a:off x="-646839" y="8639554"/>
              <a:ext cx="290593" cy="868623"/>
              <a:chOff x="3072" y="1104"/>
              <a:chExt cx="432" cy="1440"/>
            </a:xfrm>
          </p:grpSpPr>
          <p:grpSp>
            <p:nvGrpSpPr>
              <p:cNvPr id="11375" name="Group 57"/>
              <p:cNvGrpSpPr>
                <a:grpSpLocks/>
              </p:cNvGrpSpPr>
              <p:nvPr/>
            </p:nvGrpSpPr>
            <p:grpSpPr bwMode="auto">
              <a:xfrm>
                <a:off x="3072" y="1844"/>
                <a:ext cx="432" cy="364"/>
                <a:chOff x="2064" y="1344"/>
                <a:chExt cx="432" cy="336"/>
              </a:xfrm>
            </p:grpSpPr>
            <p:sp>
              <p:nvSpPr>
                <p:cNvPr id="122" name="AutoShape 58"/>
                <p:cNvSpPr>
                  <a:spLocks noChangeArrowheads="1"/>
                </p:cNvSpPr>
                <p:nvPr/>
              </p:nvSpPr>
              <p:spPr bwMode="auto">
                <a:xfrm rot="-5400000">
                  <a:off x="2115" y="1426"/>
                  <a:ext cx="187"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23" name="AutoShape 59"/>
                <p:cNvSpPr>
                  <a:spLocks noChangeArrowheads="1"/>
                </p:cNvSpPr>
                <p:nvPr/>
              </p:nvSpPr>
              <p:spPr bwMode="auto">
                <a:xfrm rot="5400000">
                  <a:off x="2332" y="1356"/>
                  <a:ext cx="185"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21" name="Line 60"/>
              <p:cNvSpPr>
                <a:spLocks noChangeShapeType="1"/>
              </p:cNvSpPr>
              <p:nvPr/>
            </p:nvSpPr>
            <p:spPr bwMode="auto">
              <a:xfrm flipV="1">
                <a:off x="3360" y="1103"/>
                <a:ext cx="0" cy="1440"/>
              </a:xfrm>
              <a:prstGeom prst="line">
                <a:avLst/>
              </a:prstGeom>
              <a:noFill/>
              <a:ln w="9525">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24" name="AutoShape 61"/>
            <p:cNvSpPr>
              <a:spLocks noChangeArrowheads="1"/>
            </p:cNvSpPr>
            <p:nvPr/>
          </p:nvSpPr>
          <p:spPr bwMode="auto">
            <a:xfrm rot="10800000">
              <a:off x="-549586" y="9450388"/>
              <a:ext cx="204723" cy="144462"/>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29" name="AutoShape 66"/>
            <p:cNvSpPr>
              <a:spLocks noChangeArrowheads="1"/>
            </p:cNvSpPr>
            <p:nvPr/>
          </p:nvSpPr>
          <p:spPr bwMode="auto">
            <a:xfrm rot="10800000">
              <a:off x="-1098686" y="9450388"/>
              <a:ext cx="204723" cy="144462"/>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30" name="AutoShape 67"/>
            <p:cNvSpPr>
              <a:spLocks noChangeArrowheads="1"/>
            </p:cNvSpPr>
            <p:nvPr/>
          </p:nvSpPr>
          <p:spPr bwMode="auto">
            <a:xfrm>
              <a:off x="-1066946" y="9391650"/>
              <a:ext cx="123786" cy="169863"/>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46" name="AutoShape 67"/>
            <p:cNvSpPr>
              <a:spLocks noChangeArrowheads="1"/>
            </p:cNvSpPr>
            <p:nvPr/>
          </p:nvSpPr>
          <p:spPr bwMode="auto">
            <a:xfrm>
              <a:off x="-808265" y="9417050"/>
              <a:ext cx="123786" cy="168275"/>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47" name="AutoShape 67"/>
            <p:cNvSpPr>
              <a:spLocks noChangeArrowheads="1"/>
            </p:cNvSpPr>
            <p:nvPr/>
          </p:nvSpPr>
          <p:spPr bwMode="auto">
            <a:xfrm>
              <a:off x="-549586" y="9417050"/>
              <a:ext cx="123786" cy="168275"/>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48" name="AutoShape 67"/>
            <p:cNvSpPr>
              <a:spLocks noChangeArrowheads="1"/>
            </p:cNvSpPr>
            <p:nvPr/>
          </p:nvSpPr>
          <p:spPr bwMode="auto">
            <a:xfrm>
              <a:off x="-194099" y="9417050"/>
              <a:ext cx="123786" cy="168275"/>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49" name="AutoShape 67"/>
            <p:cNvSpPr>
              <a:spLocks noChangeArrowheads="1"/>
            </p:cNvSpPr>
            <p:nvPr/>
          </p:nvSpPr>
          <p:spPr bwMode="auto">
            <a:xfrm>
              <a:off x="-1330387" y="9417050"/>
              <a:ext cx="123786" cy="168275"/>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14" name="Group 191"/>
          <p:cNvGrpSpPr>
            <a:grpSpLocks/>
          </p:cNvGrpSpPr>
          <p:nvPr/>
        </p:nvGrpSpPr>
        <p:grpSpPr bwMode="auto">
          <a:xfrm>
            <a:off x="5562600" y="1219200"/>
            <a:ext cx="2695575" cy="1447800"/>
            <a:chOff x="-180679" y="8610600"/>
            <a:chExt cx="2695279" cy="1447800"/>
          </a:xfrm>
        </p:grpSpPr>
        <p:sp>
          <p:nvSpPr>
            <p:cNvPr id="101" name="Line 24"/>
            <p:cNvSpPr>
              <a:spLocks noChangeShapeType="1"/>
            </p:cNvSpPr>
            <p:nvPr/>
          </p:nvSpPr>
          <p:spPr bwMode="auto">
            <a:xfrm>
              <a:off x="-180679" y="10050463"/>
              <a:ext cx="561913"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1316" name="Group 4"/>
            <p:cNvGrpSpPr>
              <a:grpSpLocks/>
            </p:cNvGrpSpPr>
            <p:nvPr/>
          </p:nvGrpSpPr>
          <p:grpSpPr bwMode="auto">
            <a:xfrm>
              <a:off x="937863" y="8639554"/>
              <a:ext cx="290593" cy="868623"/>
              <a:chOff x="3072" y="1104"/>
              <a:chExt cx="432" cy="1440"/>
            </a:xfrm>
          </p:grpSpPr>
          <p:grpSp>
            <p:nvGrpSpPr>
              <p:cNvPr id="11352" name="Group 5"/>
              <p:cNvGrpSpPr>
                <a:grpSpLocks/>
              </p:cNvGrpSpPr>
              <p:nvPr/>
            </p:nvGrpSpPr>
            <p:grpSpPr bwMode="auto">
              <a:xfrm>
                <a:off x="3072" y="1844"/>
                <a:ext cx="432" cy="364"/>
                <a:chOff x="2064" y="1344"/>
                <a:chExt cx="432" cy="336"/>
              </a:xfrm>
            </p:grpSpPr>
            <p:sp>
              <p:nvSpPr>
                <p:cNvPr id="154" name="AutoShape 6"/>
                <p:cNvSpPr>
                  <a:spLocks noChangeArrowheads="1"/>
                </p:cNvSpPr>
                <p:nvPr/>
              </p:nvSpPr>
              <p:spPr bwMode="auto">
                <a:xfrm rot="-5400000">
                  <a:off x="2115" y="1426"/>
                  <a:ext cx="187"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55" name="AutoShape 7"/>
                <p:cNvSpPr>
                  <a:spLocks noChangeArrowheads="1"/>
                </p:cNvSpPr>
                <p:nvPr/>
              </p:nvSpPr>
              <p:spPr bwMode="auto">
                <a:xfrm rot="5400000">
                  <a:off x="2332" y="1356"/>
                  <a:ext cx="185"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53" name="Line 8"/>
              <p:cNvSpPr>
                <a:spLocks noChangeShapeType="1"/>
              </p:cNvSpPr>
              <p:nvPr/>
            </p:nvSpPr>
            <p:spPr bwMode="auto">
              <a:xfrm flipV="1">
                <a:off x="3361" y="1103"/>
                <a:ext cx="0" cy="1440"/>
              </a:xfrm>
              <a:prstGeom prst="line">
                <a:avLst/>
              </a:prstGeom>
              <a:noFill/>
              <a:ln w="9525">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56" name="Line 9"/>
            <p:cNvSpPr>
              <a:spLocks noChangeShapeType="1"/>
            </p:cNvSpPr>
            <p:nvPr/>
          </p:nvSpPr>
          <p:spPr bwMode="auto">
            <a:xfrm flipV="1">
              <a:off x="609809" y="9502775"/>
              <a:ext cx="1776218" cy="0"/>
            </a:xfrm>
            <a:prstGeom prst="line">
              <a:avLst/>
            </a:prstGeom>
            <a:noFill/>
            <a:ln w="127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57" name="AutoShape 10"/>
            <p:cNvSpPr>
              <a:spLocks noChangeArrowheads="1"/>
            </p:cNvSpPr>
            <p:nvPr/>
          </p:nvSpPr>
          <p:spPr bwMode="auto">
            <a:xfrm rot="10800000">
              <a:off x="1292359" y="9450388"/>
              <a:ext cx="206352" cy="144462"/>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1319" name="Group 11"/>
            <p:cNvGrpSpPr>
              <a:grpSpLocks/>
            </p:cNvGrpSpPr>
            <p:nvPr/>
          </p:nvGrpSpPr>
          <p:grpSpPr bwMode="auto">
            <a:xfrm>
              <a:off x="1196168" y="8639554"/>
              <a:ext cx="290593" cy="868623"/>
              <a:chOff x="2640" y="1104"/>
              <a:chExt cx="432" cy="1440"/>
            </a:xfrm>
          </p:grpSpPr>
          <p:grpSp>
            <p:nvGrpSpPr>
              <p:cNvPr id="11348" name="Group 12"/>
              <p:cNvGrpSpPr>
                <a:grpSpLocks/>
              </p:cNvGrpSpPr>
              <p:nvPr/>
            </p:nvGrpSpPr>
            <p:grpSpPr bwMode="auto">
              <a:xfrm>
                <a:off x="2640" y="1892"/>
                <a:ext cx="432" cy="364"/>
                <a:chOff x="2064" y="1344"/>
                <a:chExt cx="432" cy="336"/>
              </a:xfrm>
            </p:grpSpPr>
            <p:sp>
              <p:nvSpPr>
                <p:cNvPr id="161" name="AutoShape 13"/>
                <p:cNvSpPr>
                  <a:spLocks noChangeArrowheads="1"/>
                </p:cNvSpPr>
                <p:nvPr/>
              </p:nvSpPr>
              <p:spPr bwMode="auto">
                <a:xfrm rot="-5400000">
                  <a:off x="2111" y="1440"/>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62" name="AutoShape 14"/>
                <p:cNvSpPr>
                  <a:spLocks noChangeArrowheads="1"/>
                </p:cNvSpPr>
                <p:nvPr/>
              </p:nvSpPr>
              <p:spPr bwMode="auto">
                <a:xfrm rot="5400000">
                  <a:off x="2320" y="1359"/>
                  <a:ext cx="206"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60" name="Line 15"/>
              <p:cNvSpPr>
                <a:spLocks noChangeShapeType="1"/>
              </p:cNvSpPr>
              <p:nvPr/>
            </p:nvSpPr>
            <p:spPr bwMode="auto">
              <a:xfrm flipV="1">
                <a:off x="2927" y="1103"/>
                <a:ext cx="0" cy="1440"/>
              </a:xfrm>
              <a:prstGeom prst="line">
                <a:avLst/>
              </a:prstGeom>
              <a:noFill/>
              <a:ln w="9525">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11320" name="Group 16"/>
            <p:cNvGrpSpPr>
              <a:grpSpLocks/>
            </p:cNvGrpSpPr>
            <p:nvPr/>
          </p:nvGrpSpPr>
          <p:grpSpPr bwMode="auto">
            <a:xfrm>
              <a:off x="679558" y="8610600"/>
              <a:ext cx="290593" cy="868623"/>
              <a:chOff x="1872" y="768"/>
              <a:chExt cx="432" cy="1440"/>
            </a:xfrm>
          </p:grpSpPr>
          <p:grpSp>
            <p:nvGrpSpPr>
              <p:cNvPr id="11344" name="Group 17"/>
              <p:cNvGrpSpPr>
                <a:grpSpLocks/>
              </p:cNvGrpSpPr>
              <p:nvPr/>
            </p:nvGrpSpPr>
            <p:grpSpPr bwMode="auto">
              <a:xfrm>
                <a:off x="1872" y="1392"/>
                <a:ext cx="432" cy="364"/>
                <a:chOff x="2064" y="1344"/>
                <a:chExt cx="432" cy="336"/>
              </a:xfrm>
            </p:grpSpPr>
            <p:sp>
              <p:nvSpPr>
                <p:cNvPr id="166" name="AutoShape 18"/>
                <p:cNvSpPr>
                  <a:spLocks noChangeArrowheads="1"/>
                </p:cNvSpPr>
                <p:nvPr/>
              </p:nvSpPr>
              <p:spPr bwMode="auto">
                <a:xfrm rot="-5400000">
                  <a:off x="2112" y="1439"/>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67" name="AutoShape 19"/>
                <p:cNvSpPr>
                  <a:spLocks noChangeArrowheads="1"/>
                </p:cNvSpPr>
                <p:nvPr/>
              </p:nvSpPr>
              <p:spPr bwMode="auto">
                <a:xfrm rot="5400000">
                  <a:off x="2328" y="1368"/>
                  <a:ext cx="192"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65" name="Line 20"/>
              <p:cNvSpPr>
                <a:spLocks noChangeShapeType="1"/>
              </p:cNvSpPr>
              <p:nvPr/>
            </p:nvSpPr>
            <p:spPr bwMode="auto">
              <a:xfrm flipV="1">
                <a:off x="2160" y="768"/>
                <a:ext cx="0" cy="1440"/>
              </a:xfrm>
              <a:prstGeom prst="line">
                <a:avLst/>
              </a:prstGeom>
              <a:noFill/>
              <a:ln w="127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68" name="Line 23"/>
            <p:cNvSpPr>
              <a:spLocks noChangeShapeType="1"/>
            </p:cNvSpPr>
            <p:nvPr/>
          </p:nvSpPr>
          <p:spPr bwMode="auto">
            <a:xfrm>
              <a:off x="806638" y="10050463"/>
              <a:ext cx="561913"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69" name="Line 24"/>
            <p:cNvSpPr>
              <a:spLocks noChangeShapeType="1"/>
            </p:cNvSpPr>
            <p:nvPr/>
          </p:nvSpPr>
          <p:spPr bwMode="auto">
            <a:xfrm>
              <a:off x="1952687" y="10050463"/>
              <a:ext cx="561913"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70" name="AutoShape 27"/>
            <p:cNvSpPr>
              <a:spLocks noChangeArrowheads="1"/>
            </p:cNvSpPr>
            <p:nvPr/>
          </p:nvSpPr>
          <p:spPr bwMode="auto">
            <a:xfrm rot="10800000">
              <a:off x="776479" y="9450388"/>
              <a:ext cx="204765" cy="144462"/>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71" name="AutoShape 32"/>
            <p:cNvSpPr>
              <a:spLocks noChangeArrowheads="1"/>
            </p:cNvSpPr>
            <p:nvPr/>
          </p:nvSpPr>
          <p:spPr bwMode="auto">
            <a:xfrm>
              <a:off x="1132040" y="9885363"/>
              <a:ext cx="257147" cy="173037"/>
            </a:xfrm>
            <a:prstGeom prst="star5">
              <a:avLst/>
            </a:prstGeom>
            <a:solidFill>
              <a:srgbClr val="FF66CC"/>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1325" name="Group 34"/>
            <p:cNvGrpSpPr>
              <a:grpSpLocks/>
            </p:cNvGrpSpPr>
            <p:nvPr/>
          </p:nvGrpSpPr>
          <p:grpSpPr bwMode="auto">
            <a:xfrm>
              <a:off x="1809642" y="8610600"/>
              <a:ext cx="290593" cy="868623"/>
              <a:chOff x="1872" y="768"/>
              <a:chExt cx="432" cy="1440"/>
            </a:xfrm>
          </p:grpSpPr>
          <p:grpSp>
            <p:nvGrpSpPr>
              <p:cNvPr id="11340" name="Group 35"/>
              <p:cNvGrpSpPr>
                <a:grpSpLocks/>
              </p:cNvGrpSpPr>
              <p:nvPr/>
            </p:nvGrpSpPr>
            <p:grpSpPr bwMode="auto">
              <a:xfrm>
                <a:off x="1872" y="1392"/>
                <a:ext cx="432" cy="364"/>
                <a:chOff x="2064" y="1344"/>
                <a:chExt cx="432" cy="336"/>
              </a:xfrm>
            </p:grpSpPr>
            <p:sp>
              <p:nvSpPr>
                <p:cNvPr id="175" name="AutoShape 36"/>
                <p:cNvSpPr>
                  <a:spLocks noChangeArrowheads="1"/>
                </p:cNvSpPr>
                <p:nvPr/>
              </p:nvSpPr>
              <p:spPr bwMode="auto">
                <a:xfrm rot="-5400000">
                  <a:off x="2112" y="1439"/>
                  <a:ext cx="192" cy="288"/>
                </a:xfrm>
                <a:prstGeom prst="triangle">
                  <a:avLst>
                    <a:gd name="adj" fmla="val 50000"/>
                  </a:avLst>
                </a:prstGeom>
                <a:solidFill>
                  <a:schemeClr val="hlink"/>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76" name="AutoShape 37"/>
                <p:cNvSpPr>
                  <a:spLocks noChangeArrowheads="1"/>
                </p:cNvSpPr>
                <p:nvPr/>
              </p:nvSpPr>
              <p:spPr bwMode="auto">
                <a:xfrm rot="5400000">
                  <a:off x="2328" y="1368"/>
                  <a:ext cx="192" cy="144"/>
                </a:xfrm>
                <a:prstGeom prst="triangle">
                  <a:avLst>
                    <a:gd name="adj" fmla="val 50000"/>
                  </a:avLst>
                </a:prstGeom>
                <a:solidFill>
                  <a:schemeClr val="hlink"/>
                </a:solidFill>
                <a:ln w="12700">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74" name="Line 38"/>
              <p:cNvSpPr>
                <a:spLocks noChangeShapeType="1"/>
              </p:cNvSpPr>
              <p:nvPr/>
            </p:nvSpPr>
            <p:spPr bwMode="auto">
              <a:xfrm flipV="1">
                <a:off x="2160" y="768"/>
                <a:ext cx="0" cy="1440"/>
              </a:xfrm>
              <a:prstGeom prst="line">
                <a:avLst/>
              </a:prstGeom>
              <a:noFill/>
              <a:ln w="127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77" name="AutoShape 39"/>
            <p:cNvSpPr>
              <a:spLocks noChangeArrowheads="1"/>
            </p:cNvSpPr>
            <p:nvPr/>
          </p:nvSpPr>
          <p:spPr bwMode="auto">
            <a:xfrm rot="10800000">
              <a:off x="1906655" y="9450388"/>
              <a:ext cx="204765" cy="144462"/>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1328" name="Group 56"/>
            <p:cNvGrpSpPr>
              <a:grpSpLocks/>
            </p:cNvGrpSpPr>
            <p:nvPr/>
          </p:nvGrpSpPr>
          <p:grpSpPr bwMode="auto">
            <a:xfrm>
              <a:off x="1486761" y="8639554"/>
              <a:ext cx="290593" cy="868623"/>
              <a:chOff x="3072" y="1104"/>
              <a:chExt cx="432" cy="1440"/>
            </a:xfrm>
          </p:grpSpPr>
          <p:grpSp>
            <p:nvGrpSpPr>
              <p:cNvPr id="11336" name="Group 57"/>
              <p:cNvGrpSpPr>
                <a:grpSpLocks/>
              </p:cNvGrpSpPr>
              <p:nvPr/>
            </p:nvGrpSpPr>
            <p:grpSpPr bwMode="auto">
              <a:xfrm>
                <a:off x="3072" y="1844"/>
                <a:ext cx="432" cy="364"/>
                <a:chOff x="2064" y="1344"/>
                <a:chExt cx="432" cy="336"/>
              </a:xfrm>
            </p:grpSpPr>
            <p:sp>
              <p:nvSpPr>
                <p:cNvPr id="182" name="AutoShape 58"/>
                <p:cNvSpPr>
                  <a:spLocks noChangeArrowheads="1"/>
                </p:cNvSpPr>
                <p:nvPr/>
              </p:nvSpPr>
              <p:spPr bwMode="auto">
                <a:xfrm rot="-5400000">
                  <a:off x="2113" y="1424"/>
                  <a:ext cx="189" cy="290"/>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83" name="AutoShape 59"/>
                <p:cNvSpPr>
                  <a:spLocks noChangeArrowheads="1"/>
                </p:cNvSpPr>
                <p:nvPr/>
              </p:nvSpPr>
              <p:spPr bwMode="auto">
                <a:xfrm rot="5400000">
                  <a:off x="2339" y="1355"/>
                  <a:ext cx="185" cy="151"/>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81" name="Line 60"/>
              <p:cNvSpPr>
                <a:spLocks noChangeShapeType="1"/>
              </p:cNvSpPr>
              <p:nvPr/>
            </p:nvSpPr>
            <p:spPr bwMode="auto">
              <a:xfrm flipV="1">
                <a:off x="3361" y="1103"/>
                <a:ext cx="0" cy="1440"/>
              </a:xfrm>
              <a:prstGeom prst="line">
                <a:avLst/>
              </a:prstGeom>
              <a:noFill/>
              <a:ln w="9525">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84" name="AutoShape 61"/>
            <p:cNvSpPr>
              <a:spLocks noChangeArrowheads="1"/>
            </p:cNvSpPr>
            <p:nvPr/>
          </p:nvSpPr>
          <p:spPr bwMode="auto">
            <a:xfrm rot="10800000">
              <a:off x="1582840" y="9450388"/>
              <a:ext cx="206352" cy="144462"/>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85" name="AutoShape 66"/>
            <p:cNvSpPr>
              <a:spLocks noChangeArrowheads="1"/>
            </p:cNvSpPr>
            <p:nvPr/>
          </p:nvSpPr>
          <p:spPr bwMode="auto">
            <a:xfrm rot="10800000">
              <a:off x="1035212" y="9450388"/>
              <a:ext cx="204766" cy="144462"/>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86" name="AutoShape 67"/>
            <p:cNvSpPr>
              <a:spLocks noChangeArrowheads="1"/>
            </p:cNvSpPr>
            <p:nvPr/>
          </p:nvSpPr>
          <p:spPr bwMode="auto">
            <a:xfrm>
              <a:off x="1066959" y="9391650"/>
              <a:ext cx="123811" cy="169863"/>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87" name="AutoShape 67"/>
            <p:cNvSpPr>
              <a:spLocks noChangeArrowheads="1"/>
            </p:cNvSpPr>
            <p:nvPr/>
          </p:nvSpPr>
          <p:spPr bwMode="auto">
            <a:xfrm>
              <a:off x="1325694" y="9417050"/>
              <a:ext cx="123811" cy="168275"/>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88" name="AutoShape 67"/>
            <p:cNvSpPr>
              <a:spLocks noChangeArrowheads="1"/>
            </p:cNvSpPr>
            <p:nvPr/>
          </p:nvSpPr>
          <p:spPr bwMode="auto">
            <a:xfrm>
              <a:off x="1582840" y="9417050"/>
              <a:ext cx="123811" cy="168275"/>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89" name="AutoShape 67"/>
            <p:cNvSpPr>
              <a:spLocks noChangeArrowheads="1"/>
            </p:cNvSpPr>
            <p:nvPr/>
          </p:nvSpPr>
          <p:spPr bwMode="auto">
            <a:xfrm>
              <a:off x="1938401" y="9417050"/>
              <a:ext cx="123811" cy="168275"/>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90" name="AutoShape 67"/>
            <p:cNvSpPr>
              <a:spLocks noChangeArrowheads="1"/>
            </p:cNvSpPr>
            <p:nvPr/>
          </p:nvSpPr>
          <p:spPr bwMode="auto">
            <a:xfrm>
              <a:off x="803463" y="9417050"/>
              <a:ext cx="123811" cy="168275"/>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11277" name="Group 192"/>
          <p:cNvGrpSpPr>
            <a:grpSpLocks/>
          </p:cNvGrpSpPr>
          <p:nvPr/>
        </p:nvGrpSpPr>
        <p:grpSpPr bwMode="auto">
          <a:xfrm>
            <a:off x="601663" y="2286000"/>
            <a:ext cx="3132137" cy="1447800"/>
            <a:chOff x="602412" y="1676400"/>
            <a:chExt cx="3131388" cy="1447800"/>
          </a:xfrm>
        </p:grpSpPr>
        <p:pic>
          <p:nvPicPr>
            <p:cNvPr id="11307" name="Picture 4"/>
            <p:cNvPicPr>
              <a:picLocks noChangeAspect="1" noChangeArrowheads="1"/>
            </p:cNvPicPr>
            <p:nvPr/>
          </p:nvPicPr>
          <p:blipFill>
            <a:blip r:embed="rId3" cstate="print"/>
            <a:srcRect/>
            <a:stretch>
              <a:fillRect/>
            </a:stretch>
          </p:blipFill>
          <p:spPr bwMode="auto">
            <a:xfrm>
              <a:off x="838200" y="2590800"/>
              <a:ext cx="2895600" cy="533400"/>
            </a:xfrm>
            <a:prstGeom prst="rect">
              <a:avLst/>
            </a:prstGeom>
            <a:noFill/>
            <a:ln w="9525">
              <a:noFill/>
              <a:miter lim="800000"/>
              <a:headEnd/>
              <a:tailEnd/>
            </a:ln>
          </p:spPr>
        </p:pic>
        <p:sp>
          <p:nvSpPr>
            <p:cNvPr id="26" name="Rectangle 25"/>
            <p:cNvSpPr/>
            <p:nvPr/>
          </p:nvSpPr>
          <p:spPr bwMode="auto">
            <a:xfrm>
              <a:off x="1372165" y="1676400"/>
              <a:ext cx="44439" cy="76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11309" name="Group 76"/>
            <p:cNvGrpSpPr>
              <a:grpSpLocks/>
            </p:cNvGrpSpPr>
            <p:nvPr/>
          </p:nvGrpSpPr>
          <p:grpSpPr bwMode="auto">
            <a:xfrm>
              <a:off x="602412" y="2057400"/>
              <a:ext cx="2369388" cy="575094"/>
              <a:chOff x="762000" y="-1032294"/>
              <a:chExt cx="2369388" cy="575094"/>
            </a:xfrm>
          </p:grpSpPr>
          <p:pic>
            <p:nvPicPr>
              <p:cNvPr id="11310" name="Picture 2"/>
              <p:cNvPicPr>
                <a:picLocks noChangeAspect="1" noChangeArrowheads="1"/>
              </p:cNvPicPr>
              <p:nvPr/>
            </p:nvPicPr>
            <p:blipFill>
              <a:blip r:embed="rId4" cstate="print"/>
              <a:srcRect/>
              <a:stretch>
                <a:fillRect/>
              </a:stretch>
            </p:blipFill>
            <p:spPr bwMode="auto">
              <a:xfrm>
                <a:off x="838200" y="-914400"/>
                <a:ext cx="2244436" cy="457200"/>
              </a:xfrm>
              <a:prstGeom prst="rect">
                <a:avLst/>
              </a:prstGeom>
              <a:noFill/>
              <a:ln w="9525">
                <a:noFill/>
                <a:miter lim="800000"/>
                <a:headEnd/>
                <a:tailEnd/>
              </a:ln>
            </p:spPr>
          </p:pic>
          <p:sp>
            <p:nvSpPr>
              <p:cNvPr id="11311" name="Rectangle 72"/>
              <p:cNvSpPr>
                <a:spLocks noChangeArrowheads="1"/>
              </p:cNvSpPr>
              <p:nvPr/>
            </p:nvSpPr>
            <p:spPr bwMode="auto">
              <a:xfrm>
                <a:off x="762000" y="-610019"/>
                <a:ext cx="2285453" cy="152400"/>
              </a:xfrm>
              <a:prstGeom prst="rect">
                <a:avLst/>
              </a:prstGeom>
              <a:solidFill>
                <a:srgbClr val="FFFFFF"/>
              </a:solidFill>
              <a:ln w="9525" algn="ctr">
                <a:noFill/>
                <a:round/>
                <a:headEnd/>
                <a:tailEnd/>
              </a:ln>
            </p:spPr>
            <p:txBody>
              <a:bodyPr wrap="none"/>
              <a:lstStyle/>
              <a:p>
                <a:pPr>
                  <a:defRPr/>
                </a:pPr>
                <a:endParaRPr lang="en-US" b="0">
                  <a:effectLst>
                    <a:outerShdw blurRad="38100" dist="38100" dir="2700000" algn="tl">
                      <a:srgbClr val="000000">
                        <a:alpha val="43137"/>
                      </a:srgbClr>
                    </a:outerShdw>
                  </a:effectLst>
                  <a:latin typeface="Times New Roman" charset="0"/>
                </a:endParaRPr>
              </a:p>
            </p:txBody>
          </p:sp>
          <p:sp>
            <p:nvSpPr>
              <p:cNvPr id="11312" name="Rectangle 73"/>
              <p:cNvSpPr>
                <a:spLocks noChangeArrowheads="1"/>
              </p:cNvSpPr>
              <p:nvPr/>
            </p:nvSpPr>
            <p:spPr bwMode="auto">
              <a:xfrm>
                <a:off x="846117" y="-1032294"/>
                <a:ext cx="2285453" cy="152400"/>
              </a:xfrm>
              <a:prstGeom prst="rect">
                <a:avLst/>
              </a:prstGeom>
              <a:solidFill>
                <a:srgbClr val="FFFFFF"/>
              </a:solidFill>
              <a:ln w="9525" algn="ctr">
                <a:noFill/>
                <a:round/>
                <a:headEnd/>
                <a:tailEnd/>
              </a:ln>
            </p:spPr>
            <p:txBody>
              <a:bodyPr wrap="none"/>
              <a:lstStyle/>
              <a:p>
                <a:pPr>
                  <a:defRPr/>
                </a:pPr>
                <a:endParaRPr lang="en-US" b="0">
                  <a:effectLst>
                    <a:outerShdw blurRad="38100" dist="38100" dir="2700000" algn="tl">
                      <a:srgbClr val="000000">
                        <a:alpha val="43137"/>
                      </a:srgbClr>
                    </a:outerShdw>
                  </a:effectLst>
                  <a:latin typeface="Times New Roman" charset="0"/>
                </a:endParaRPr>
              </a:p>
            </p:txBody>
          </p:sp>
          <p:sp>
            <p:nvSpPr>
              <p:cNvPr id="11313" name="Rectangle 74"/>
              <p:cNvSpPr>
                <a:spLocks noChangeArrowheads="1"/>
              </p:cNvSpPr>
              <p:nvPr/>
            </p:nvSpPr>
            <p:spPr bwMode="auto">
              <a:xfrm>
                <a:off x="2971271" y="-994194"/>
                <a:ext cx="152364" cy="533400"/>
              </a:xfrm>
              <a:prstGeom prst="rect">
                <a:avLst/>
              </a:prstGeom>
              <a:solidFill>
                <a:srgbClr val="FFFFFF"/>
              </a:solidFill>
              <a:ln w="9525" algn="ctr">
                <a:noFill/>
                <a:round/>
                <a:headEnd/>
                <a:tailEnd/>
              </a:ln>
            </p:spPr>
            <p:txBody>
              <a:bodyPr wrap="none"/>
              <a:lstStyle/>
              <a:p>
                <a:pPr>
                  <a:defRPr/>
                </a:pPr>
                <a:endParaRPr lang="en-US" b="0">
                  <a:effectLst>
                    <a:outerShdw blurRad="38100" dist="38100" dir="2700000" algn="tl">
                      <a:srgbClr val="000000">
                        <a:alpha val="43137"/>
                      </a:srgbClr>
                    </a:outerShdw>
                  </a:effectLst>
                  <a:latin typeface="Times New Roman" charset="0"/>
                </a:endParaRPr>
              </a:p>
            </p:txBody>
          </p:sp>
          <p:sp>
            <p:nvSpPr>
              <p:cNvPr id="11314" name="Rectangle 75"/>
              <p:cNvSpPr>
                <a:spLocks noChangeArrowheads="1"/>
              </p:cNvSpPr>
              <p:nvPr/>
            </p:nvSpPr>
            <p:spPr bwMode="auto">
              <a:xfrm>
                <a:off x="762000" y="-1008481"/>
                <a:ext cx="152364" cy="533400"/>
              </a:xfrm>
              <a:prstGeom prst="rect">
                <a:avLst/>
              </a:prstGeom>
              <a:solidFill>
                <a:srgbClr val="FFFFFF"/>
              </a:solidFill>
              <a:ln w="9525" algn="ctr">
                <a:noFill/>
                <a:round/>
                <a:headEnd/>
                <a:tailEnd/>
              </a:ln>
            </p:spPr>
            <p:txBody>
              <a:bodyPr wrap="none"/>
              <a:lstStyle/>
              <a:p>
                <a:pPr>
                  <a:defRPr/>
                </a:pPr>
                <a:endParaRPr lang="en-US" b="0">
                  <a:effectLst>
                    <a:outerShdw blurRad="38100" dist="38100" dir="2700000" algn="tl">
                      <a:srgbClr val="000000">
                        <a:alpha val="43137"/>
                      </a:srgbClr>
                    </a:outerShdw>
                  </a:effectLst>
                  <a:latin typeface="Times New Roman" charset="0"/>
                </a:endParaRPr>
              </a:p>
            </p:txBody>
          </p:sp>
        </p:grpSp>
      </p:grpSp>
      <p:pic>
        <p:nvPicPr>
          <p:cNvPr id="11278" name="Picture 5"/>
          <p:cNvPicPr>
            <a:picLocks noChangeAspect="1" noChangeArrowheads="1"/>
          </p:cNvPicPr>
          <p:nvPr/>
        </p:nvPicPr>
        <p:blipFill>
          <a:blip r:embed="rId5" cstate="print"/>
          <a:srcRect/>
          <a:stretch>
            <a:fillRect/>
          </a:stretch>
        </p:blipFill>
        <p:spPr bwMode="auto">
          <a:xfrm>
            <a:off x="1219200" y="5791200"/>
            <a:ext cx="1295400" cy="847725"/>
          </a:xfrm>
          <a:prstGeom prst="rect">
            <a:avLst/>
          </a:prstGeom>
          <a:noFill/>
          <a:ln w="9525">
            <a:noFill/>
            <a:miter lim="800000"/>
            <a:headEnd/>
            <a:tailEnd/>
          </a:ln>
        </p:spPr>
      </p:pic>
      <p:pic>
        <p:nvPicPr>
          <p:cNvPr id="11279" name="Picture 6"/>
          <p:cNvPicPr>
            <a:picLocks noChangeAspect="1" noChangeArrowheads="1"/>
          </p:cNvPicPr>
          <p:nvPr/>
        </p:nvPicPr>
        <p:blipFill>
          <a:blip r:embed="rId6" cstate="print"/>
          <a:srcRect/>
          <a:stretch>
            <a:fillRect/>
          </a:stretch>
        </p:blipFill>
        <p:spPr bwMode="auto">
          <a:xfrm>
            <a:off x="1600200" y="3886200"/>
            <a:ext cx="2876550" cy="371475"/>
          </a:xfrm>
          <a:prstGeom prst="rect">
            <a:avLst/>
          </a:prstGeom>
          <a:noFill/>
          <a:ln w="9525">
            <a:noFill/>
            <a:miter lim="800000"/>
            <a:headEnd/>
            <a:tailEnd/>
          </a:ln>
        </p:spPr>
      </p:pic>
      <p:sp>
        <p:nvSpPr>
          <p:cNvPr id="194" name="Rectangle 193"/>
          <p:cNvSpPr/>
          <p:nvPr/>
        </p:nvSpPr>
        <p:spPr bwMode="auto">
          <a:xfrm>
            <a:off x="257175" y="2362200"/>
            <a:ext cx="609600" cy="44958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95" name="Rectangle 194"/>
          <p:cNvSpPr/>
          <p:nvPr/>
        </p:nvSpPr>
        <p:spPr bwMode="auto">
          <a:xfrm>
            <a:off x="762000" y="2538413"/>
            <a:ext cx="3276600" cy="3048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96" name="Rectangle 195"/>
          <p:cNvSpPr/>
          <p:nvPr/>
        </p:nvSpPr>
        <p:spPr bwMode="auto">
          <a:xfrm>
            <a:off x="1066800" y="6605588"/>
            <a:ext cx="3276600" cy="3048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98" name="Rectangle 197"/>
          <p:cNvSpPr/>
          <p:nvPr/>
        </p:nvSpPr>
        <p:spPr bwMode="auto">
          <a:xfrm>
            <a:off x="1295400" y="3681413"/>
            <a:ext cx="3200400" cy="228600"/>
          </a:xfrm>
          <a:prstGeom prst="rect">
            <a:avLst/>
          </a:prstGeom>
          <a:solidFill>
            <a:srgbClr val="FFFFFF"/>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99" name="Rectangle 198"/>
          <p:cNvSpPr/>
          <p:nvPr/>
        </p:nvSpPr>
        <p:spPr bwMode="auto">
          <a:xfrm>
            <a:off x="1295400" y="5715000"/>
            <a:ext cx="3200400" cy="46038"/>
          </a:xfrm>
          <a:prstGeom prst="rect">
            <a:avLst/>
          </a:prstGeom>
          <a:solidFill>
            <a:srgbClr val="FFFFFF"/>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00" name="Rectangle 199"/>
          <p:cNvSpPr/>
          <p:nvPr/>
        </p:nvSpPr>
        <p:spPr bwMode="auto">
          <a:xfrm>
            <a:off x="1295400" y="5738813"/>
            <a:ext cx="3200400" cy="46037"/>
          </a:xfrm>
          <a:prstGeom prst="rect">
            <a:avLst/>
          </a:prstGeom>
          <a:solidFill>
            <a:srgbClr val="FFFFFF"/>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01" name="Rectangle 200"/>
          <p:cNvSpPr/>
          <p:nvPr/>
        </p:nvSpPr>
        <p:spPr bwMode="auto">
          <a:xfrm>
            <a:off x="1295400" y="5762625"/>
            <a:ext cx="3200400" cy="46038"/>
          </a:xfrm>
          <a:prstGeom prst="rect">
            <a:avLst/>
          </a:prstGeom>
          <a:solidFill>
            <a:srgbClr val="FFFFFF"/>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02" name="Rectangle 201"/>
          <p:cNvSpPr/>
          <p:nvPr/>
        </p:nvSpPr>
        <p:spPr bwMode="auto">
          <a:xfrm>
            <a:off x="1295400" y="5786438"/>
            <a:ext cx="3200400" cy="46037"/>
          </a:xfrm>
          <a:prstGeom prst="rect">
            <a:avLst/>
          </a:prstGeom>
          <a:solidFill>
            <a:srgbClr val="FFFFFF"/>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03" name="Rectangle 202"/>
          <p:cNvSpPr/>
          <p:nvPr/>
        </p:nvSpPr>
        <p:spPr bwMode="auto">
          <a:xfrm>
            <a:off x="1295400" y="6172200"/>
            <a:ext cx="3200400" cy="46038"/>
          </a:xfrm>
          <a:prstGeom prst="rect">
            <a:avLst/>
          </a:prstGeom>
          <a:solidFill>
            <a:srgbClr val="FFFFFF"/>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04" name="Rectangle 203"/>
          <p:cNvSpPr/>
          <p:nvPr/>
        </p:nvSpPr>
        <p:spPr bwMode="auto">
          <a:xfrm>
            <a:off x="3276600" y="3200400"/>
            <a:ext cx="3200400" cy="46038"/>
          </a:xfrm>
          <a:prstGeom prst="rect">
            <a:avLst/>
          </a:prstGeom>
          <a:solidFill>
            <a:srgbClr val="FFFFFF"/>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05" name="Rectangle 204"/>
          <p:cNvSpPr/>
          <p:nvPr/>
        </p:nvSpPr>
        <p:spPr bwMode="auto">
          <a:xfrm>
            <a:off x="2473325" y="5840413"/>
            <a:ext cx="6213475" cy="762000"/>
          </a:xfrm>
          <a:prstGeom prst="rect">
            <a:avLst/>
          </a:prstGeom>
          <a:solidFill>
            <a:srgbClr val="FFFFFF"/>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28" name="Group 27"/>
          <p:cNvGrpSpPr>
            <a:grpSpLocks/>
          </p:cNvGrpSpPr>
          <p:nvPr/>
        </p:nvGrpSpPr>
        <p:grpSpPr bwMode="auto">
          <a:xfrm>
            <a:off x="0" y="3886200"/>
            <a:ext cx="8534400" cy="1828800"/>
            <a:chOff x="-152400" y="2514600"/>
            <a:chExt cx="8686800" cy="2514600"/>
          </a:xfrm>
        </p:grpSpPr>
        <p:sp>
          <p:nvSpPr>
            <p:cNvPr id="11305" name="TextBox 206"/>
            <p:cNvSpPr txBox="1">
              <a:spLocks noChangeArrowheads="1"/>
            </p:cNvSpPr>
            <p:nvPr/>
          </p:nvSpPr>
          <p:spPr bwMode="auto">
            <a:xfrm>
              <a:off x="-152400" y="3154165"/>
              <a:ext cx="1295910" cy="846931"/>
            </a:xfrm>
            <a:prstGeom prst="rect">
              <a:avLst/>
            </a:prstGeom>
            <a:solidFill>
              <a:srgbClr val="FF0000"/>
            </a:solidFill>
            <a:ln w="9525">
              <a:solidFill>
                <a:srgbClr val="FFFF00"/>
              </a:solidFill>
              <a:miter lim="800000"/>
              <a:headEnd/>
              <a:tailEnd/>
            </a:ln>
          </p:spPr>
          <p:txBody>
            <a:bodyPr>
              <a:spAutoFit/>
            </a:bodyPr>
            <a:lstStyle/>
            <a:p>
              <a:pPr>
                <a:defRPr/>
              </a:pPr>
              <a:r>
                <a:rPr lang="en-US" sz="1200">
                  <a:solidFill>
                    <a:srgbClr val="FFFF00"/>
                  </a:solidFill>
                  <a:effectLst>
                    <a:outerShdw blurRad="38100" dist="38100" dir="2700000" algn="tl">
                      <a:srgbClr val="000000">
                        <a:alpha val="43137"/>
                      </a:srgbClr>
                    </a:outerShdw>
                  </a:effectLst>
                  <a:latin typeface="Times New Roman" charset="0"/>
                </a:rPr>
                <a:t>Sum samples along hyperbola</a:t>
              </a:r>
            </a:p>
          </p:txBody>
        </p:sp>
        <p:sp>
          <p:nvSpPr>
            <p:cNvPr id="208" name="Rectangle 207"/>
            <p:cNvSpPr/>
            <p:nvPr/>
          </p:nvSpPr>
          <p:spPr bwMode="auto">
            <a:xfrm>
              <a:off x="1371345" y="2514600"/>
              <a:ext cx="7163055" cy="2514600"/>
            </a:xfrm>
            <a:prstGeom prst="rect">
              <a:avLst/>
            </a:prstGeom>
            <a:solidFill>
              <a:srgbClr val="FFFF00">
                <a:alpha val="44000"/>
              </a:srgbClr>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sp>
        <p:nvSpPr>
          <p:cNvPr id="210" name="Rectangle 209"/>
          <p:cNvSpPr/>
          <p:nvPr/>
        </p:nvSpPr>
        <p:spPr bwMode="auto">
          <a:xfrm>
            <a:off x="2362200" y="5680075"/>
            <a:ext cx="6477000" cy="10668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cxnSp>
        <p:nvCxnSpPr>
          <p:cNvPr id="11293" name="Straight Connector 213"/>
          <p:cNvCxnSpPr>
            <a:cxnSpLocks noChangeShapeType="1"/>
          </p:cNvCxnSpPr>
          <p:nvPr/>
        </p:nvCxnSpPr>
        <p:spPr bwMode="auto">
          <a:xfrm rot="10800000">
            <a:off x="4572000" y="4038600"/>
            <a:ext cx="685800" cy="0"/>
          </a:xfrm>
          <a:prstGeom prst="line">
            <a:avLst/>
          </a:prstGeom>
          <a:noFill/>
          <a:ln w="9525" algn="ctr">
            <a:solidFill>
              <a:srgbClr val="FF0000"/>
            </a:solidFill>
            <a:prstDash val="dash"/>
            <a:round/>
            <a:headEnd/>
            <a:tailEnd type="triangle" w="med" len="med"/>
          </a:ln>
        </p:spPr>
      </p:cxnSp>
      <p:sp>
        <p:nvSpPr>
          <p:cNvPr id="215" name="TextBox 214"/>
          <p:cNvSpPr txBox="1"/>
          <p:nvPr/>
        </p:nvSpPr>
        <p:spPr>
          <a:xfrm>
            <a:off x="4267200" y="2438400"/>
            <a:ext cx="557213" cy="338138"/>
          </a:xfrm>
          <a:prstGeom prst="rect">
            <a:avLst/>
          </a:prstGeom>
          <a:noFill/>
        </p:spPr>
        <p:txBody>
          <a:bodyPr wrap="none">
            <a:spAutoFit/>
          </a:bodyPr>
          <a:lstStyle/>
          <a:p>
            <a:pPr>
              <a:defRPr/>
            </a:pPr>
            <a:r>
              <a:rPr lang="en-US" sz="1600" dirty="0">
                <a:effectLst>
                  <a:outerShdw blurRad="38100" dist="38100" dir="2700000" algn="tl">
                    <a:srgbClr val="000000">
                      <a:alpha val="43137"/>
                    </a:srgbClr>
                  </a:outerShdw>
                </a:effectLst>
                <a:latin typeface="Times New Roman"/>
              </a:rPr>
              <a:t>(</a:t>
            </a:r>
            <a:r>
              <a:rPr lang="en-US" sz="1600" dirty="0" err="1">
                <a:effectLst>
                  <a:outerShdw blurRad="38100" dist="38100" dir="2700000" algn="tl">
                    <a:srgbClr val="000000">
                      <a:alpha val="43137"/>
                    </a:srgbClr>
                  </a:outerShdw>
                </a:effectLst>
                <a:latin typeface="Times New Roman"/>
              </a:rPr>
              <a:t>x,z</a:t>
            </a:r>
            <a:r>
              <a:rPr lang="en-US" sz="1600" dirty="0">
                <a:effectLst>
                  <a:outerShdw blurRad="38100" dist="38100" dir="2700000" algn="tl">
                    <a:srgbClr val="000000">
                      <a:alpha val="43137"/>
                    </a:srgbClr>
                  </a:outerShdw>
                </a:effectLst>
                <a:latin typeface="Times New Roman"/>
              </a:rPr>
              <a:t>)</a:t>
            </a:r>
          </a:p>
        </p:txBody>
      </p:sp>
      <p:sp>
        <p:nvSpPr>
          <p:cNvPr id="216" name="TextBox 215"/>
          <p:cNvSpPr txBox="1"/>
          <p:nvPr/>
        </p:nvSpPr>
        <p:spPr>
          <a:xfrm>
            <a:off x="7086600" y="2590800"/>
            <a:ext cx="693738" cy="338138"/>
          </a:xfrm>
          <a:prstGeom prst="rect">
            <a:avLst/>
          </a:prstGeom>
          <a:noFill/>
        </p:spPr>
        <p:txBody>
          <a:bodyPr wrap="none">
            <a:spAutoFit/>
          </a:bodyPr>
          <a:lstStyle/>
          <a:p>
            <a:pPr>
              <a:defRPr/>
            </a:pPr>
            <a:r>
              <a:rPr lang="en-US" sz="1600" dirty="0">
                <a:effectLst>
                  <a:outerShdw blurRad="38100" dist="38100" dir="2700000" algn="tl">
                    <a:srgbClr val="000000">
                      <a:alpha val="43137"/>
                    </a:srgbClr>
                  </a:outerShdw>
                </a:effectLst>
                <a:latin typeface="Times New Roman"/>
              </a:rPr>
              <a:t>(</a:t>
            </a:r>
            <a:r>
              <a:rPr lang="en-US" sz="1600" dirty="0" err="1">
                <a:effectLst>
                  <a:outerShdw blurRad="38100" dist="38100" dir="2700000" algn="tl">
                    <a:srgbClr val="000000">
                      <a:alpha val="43137"/>
                    </a:srgbClr>
                  </a:outerShdw>
                </a:effectLst>
                <a:latin typeface="Times New Roman"/>
              </a:rPr>
              <a:t>x’,z</a:t>
            </a:r>
            <a:r>
              <a:rPr lang="en-US" sz="1600" dirty="0">
                <a:effectLst>
                  <a:outerShdw blurRad="38100" dist="38100" dir="2700000" algn="tl">
                    <a:srgbClr val="000000">
                      <a:alpha val="43137"/>
                    </a:srgbClr>
                  </a:outerShdw>
                </a:effectLst>
                <a:latin typeface="Times New Roman"/>
              </a:rPr>
              <a:t>’)</a:t>
            </a:r>
          </a:p>
        </p:txBody>
      </p:sp>
      <p:sp>
        <p:nvSpPr>
          <p:cNvPr id="197" name="Rectangle 196"/>
          <p:cNvSpPr/>
          <p:nvPr/>
        </p:nvSpPr>
        <p:spPr bwMode="auto">
          <a:xfrm>
            <a:off x="3657600" y="3048000"/>
            <a:ext cx="2667000" cy="8382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11297" name="Group 32"/>
          <p:cNvGrpSpPr>
            <a:grpSpLocks/>
          </p:cNvGrpSpPr>
          <p:nvPr/>
        </p:nvGrpSpPr>
        <p:grpSpPr bwMode="auto">
          <a:xfrm>
            <a:off x="1143000" y="2743200"/>
            <a:ext cx="5354638" cy="914400"/>
            <a:chOff x="1701" y="1851"/>
            <a:chExt cx="3373" cy="576"/>
          </a:xfrm>
        </p:grpSpPr>
        <p:sp>
          <p:nvSpPr>
            <p:cNvPr id="220" name="Line 35"/>
            <p:cNvSpPr>
              <a:spLocks noChangeShapeType="1"/>
            </p:cNvSpPr>
            <p:nvPr/>
          </p:nvSpPr>
          <p:spPr bwMode="auto">
            <a:xfrm>
              <a:off x="2109" y="2069"/>
              <a:ext cx="1361"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21" name="Line 36"/>
            <p:cNvSpPr>
              <a:spLocks noChangeShapeType="1"/>
            </p:cNvSpPr>
            <p:nvPr/>
          </p:nvSpPr>
          <p:spPr bwMode="auto">
            <a:xfrm>
              <a:off x="1701" y="2296"/>
              <a:ext cx="1769"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18" name="Text Box 33"/>
            <p:cNvSpPr txBox="1">
              <a:spLocks noChangeArrowheads="1"/>
            </p:cNvSpPr>
            <p:nvPr/>
          </p:nvSpPr>
          <p:spPr bwMode="auto">
            <a:xfrm>
              <a:off x="3285" y="1851"/>
              <a:ext cx="1789" cy="288"/>
            </a:xfrm>
            <a:prstGeom prst="rect">
              <a:avLst/>
            </a:prstGeom>
            <a:noFill/>
            <a:ln w="9525">
              <a:noFill/>
              <a:miter lim="800000"/>
              <a:headEnd/>
              <a:tailEnd/>
            </a:ln>
            <a:effectLst/>
          </p:spPr>
          <p:txBody>
            <a:bodyPr wrap="none">
              <a:spAutoFit/>
            </a:bodyPr>
            <a:lstStyle/>
            <a:p>
              <a:pPr>
                <a:defRPr/>
              </a:pPr>
              <a:r>
                <a:rPr lang="en-US" sz="2400" dirty="0">
                  <a:solidFill>
                    <a:schemeClr val="accent2">
                      <a:lumMod val="60000"/>
                      <a:lumOff val="40000"/>
                    </a:schemeClr>
                  </a:solidFill>
                  <a:effectLst>
                    <a:outerShdw blurRad="38100" dist="38100" dir="2700000" algn="tl">
                      <a:srgbClr val="000000"/>
                    </a:outerShdw>
                  </a:effectLst>
                  <a:latin typeface="Times New Roman"/>
                </a:rPr>
                <a:t>Loop over x in model</a:t>
              </a:r>
            </a:p>
          </p:txBody>
        </p:sp>
        <p:sp>
          <p:nvSpPr>
            <p:cNvPr id="219" name="Text Box 34"/>
            <p:cNvSpPr txBox="1">
              <a:spLocks noChangeArrowheads="1"/>
            </p:cNvSpPr>
            <p:nvPr/>
          </p:nvSpPr>
          <p:spPr bwMode="auto">
            <a:xfrm>
              <a:off x="3285" y="2139"/>
              <a:ext cx="1768" cy="288"/>
            </a:xfrm>
            <a:prstGeom prst="rect">
              <a:avLst/>
            </a:prstGeom>
            <a:noFill/>
            <a:ln w="9525">
              <a:noFill/>
              <a:miter lim="800000"/>
              <a:headEnd/>
              <a:tailEnd/>
            </a:ln>
            <a:effectLst/>
          </p:spPr>
          <p:txBody>
            <a:bodyPr wrap="none">
              <a:spAutoFit/>
            </a:bodyPr>
            <a:lstStyle/>
            <a:p>
              <a:pPr>
                <a:defRPr/>
              </a:pPr>
              <a:r>
                <a:rPr lang="en-US" sz="2400" dirty="0">
                  <a:solidFill>
                    <a:schemeClr val="accent2">
                      <a:lumMod val="60000"/>
                      <a:lumOff val="40000"/>
                    </a:schemeClr>
                  </a:solidFill>
                  <a:effectLst>
                    <a:outerShdw blurRad="38100" dist="38100" dir="2700000" algn="tl">
                      <a:srgbClr val="000000"/>
                    </a:outerShdw>
                  </a:effectLst>
                  <a:latin typeface="Times New Roman"/>
                </a:rPr>
                <a:t>Loop over z in model</a:t>
              </a:r>
            </a:p>
          </p:txBody>
        </p:sp>
      </p:grpSp>
      <p:sp>
        <p:nvSpPr>
          <p:cNvPr id="212" name="Text Box 33"/>
          <p:cNvSpPr txBox="1">
            <a:spLocks noChangeArrowheads="1"/>
          </p:cNvSpPr>
          <p:nvPr/>
        </p:nvSpPr>
        <p:spPr bwMode="auto">
          <a:xfrm>
            <a:off x="5462588" y="3810000"/>
            <a:ext cx="2081212" cy="461963"/>
          </a:xfrm>
          <a:prstGeom prst="rect">
            <a:avLst/>
          </a:prstGeom>
          <a:solidFill>
            <a:srgbClr val="7030A0"/>
          </a:solidFill>
          <a:ln w="9525">
            <a:solidFill>
              <a:srgbClr val="FF0000"/>
            </a:solidFill>
            <a:miter lim="800000"/>
            <a:headEnd/>
            <a:tailEnd/>
          </a:ln>
          <a:effectLst/>
        </p:spPr>
        <p:txBody>
          <a:bodyPr wrap="none">
            <a:spAutoFit/>
          </a:bodyPr>
          <a:lstStyle/>
          <a:p>
            <a:pPr>
              <a:defRPr/>
            </a:pPr>
            <a:r>
              <a:rPr lang="en-US" sz="2400" dirty="0">
                <a:solidFill>
                  <a:srgbClr val="FF0000"/>
                </a:solidFill>
                <a:effectLst>
                  <a:outerShdw blurRad="38100" dist="38100" dir="2700000" algn="tl">
                    <a:srgbClr val="000000"/>
                  </a:outerShdw>
                </a:effectLst>
                <a:latin typeface="Times New Roman"/>
              </a:rPr>
              <a:t>Loop over data</a:t>
            </a:r>
          </a:p>
        </p:txBody>
      </p:sp>
      <p:sp>
        <p:nvSpPr>
          <p:cNvPr id="222" name="Rectangle 221"/>
          <p:cNvSpPr/>
          <p:nvPr/>
        </p:nvSpPr>
        <p:spPr bwMode="auto">
          <a:xfrm>
            <a:off x="2971800" y="3048000"/>
            <a:ext cx="685800" cy="2286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23" name="Rectangle 222"/>
          <p:cNvSpPr/>
          <p:nvPr/>
        </p:nvSpPr>
        <p:spPr bwMode="auto">
          <a:xfrm>
            <a:off x="6324600" y="3124200"/>
            <a:ext cx="685800" cy="1524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33" name="Freeform 55"/>
          <p:cNvSpPr>
            <a:spLocks/>
          </p:cNvSpPr>
          <p:nvPr/>
        </p:nvSpPr>
        <p:spPr bwMode="auto">
          <a:xfrm>
            <a:off x="4059238" y="1474788"/>
            <a:ext cx="1389062" cy="434975"/>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34" name="Freeform 55"/>
          <p:cNvSpPr>
            <a:spLocks/>
          </p:cNvSpPr>
          <p:nvPr/>
        </p:nvSpPr>
        <p:spPr bwMode="auto">
          <a:xfrm>
            <a:off x="6450013" y="1219200"/>
            <a:ext cx="1389062" cy="434975"/>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Tree>
    <p:extLst>
      <p:ext uri="{BB962C8B-B14F-4D97-AF65-F5344CB8AC3E}">
        <p14:creationId xmlns:p14="http://schemas.microsoft.com/office/powerpoint/2010/main" val="3296628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5"/>
                                        </p:tgtEl>
                                        <p:attrNameLst>
                                          <p:attrName>style.visibility</p:attrName>
                                        </p:attrNameLst>
                                      </p:cBhvr>
                                      <p:to>
                                        <p:strVal val="visible"/>
                                      </p:to>
                                    </p:set>
                                    <p:anim calcmode="lin" valueType="num">
                                      <p:cBhvr additive="base">
                                        <p:cTn id="17" dur="500" fill="hold"/>
                                        <p:tgtEl>
                                          <p:spTgt spid="215"/>
                                        </p:tgtEl>
                                        <p:attrNameLst>
                                          <p:attrName>ppt_x</p:attrName>
                                        </p:attrNameLst>
                                      </p:cBhvr>
                                      <p:tavLst>
                                        <p:tav tm="0">
                                          <p:val>
                                            <p:strVal val="#ppt_x"/>
                                          </p:val>
                                        </p:tav>
                                        <p:tav tm="100000">
                                          <p:val>
                                            <p:strVal val="#ppt_x"/>
                                          </p:val>
                                        </p:tav>
                                      </p:tavLst>
                                    </p:anim>
                                    <p:anim calcmode="lin" valueType="num">
                                      <p:cBhvr additive="base">
                                        <p:cTn id="18"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wipe(down)">
                                      <p:cBhvr>
                                        <p:cTn id="23" dur="500"/>
                                        <p:tgtEl>
                                          <p:spTgt spid="1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16"/>
                                        </p:tgtEl>
                                        <p:attrNameLst>
                                          <p:attrName>style.visibility</p:attrName>
                                        </p:attrNameLst>
                                      </p:cBhvr>
                                      <p:to>
                                        <p:strVal val="visible"/>
                                      </p:to>
                                    </p:set>
                                    <p:animEffect transition="in" filter="wipe(down)">
                                      <p:cBhvr>
                                        <p:cTn id="33" dur="500"/>
                                        <p:tgtEl>
                                          <p:spTgt spid="2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4"/>
                                        </p:tgtEl>
                                        <p:attrNameLst>
                                          <p:attrName>style.visibility</p:attrName>
                                        </p:attrNameLst>
                                      </p:cBhvr>
                                      <p:to>
                                        <p:strVal val="visible"/>
                                      </p:to>
                                    </p:set>
                                    <p:animEffect transition="in" filter="wipe(down)">
                                      <p:cBhvr>
                                        <p:cTn id="38"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P spid="216" grpId="0"/>
      <p:bldP spid="133" grpId="0" animBg="1"/>
      <p:bldP spid="1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Line 4"/>
          <p:cNvSpPr>
            <a:spLocks noChangeShapeType="1"/>
          </p:cNvSpPr>
          <p:nvPr/>
        </p:nvSpPr>
        <p:spPr bwMode="auto">
          <a:xfrm>
            <a:off x="3271838" y="2236788"/>
            <a:ext cx="1327150" cy="0"/>
          </a:xfrm>
          <a:prstGeom prst="line">
            <a:avLst/>
          </a:prstGeom>
          <a:noFill/>
          <a:ln w="28575">
            <a:noFill/>
            <a:round/>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677" name="Line 5"/>
          <p:cNvSpPr>
            <a:spLocks noChangeShapeType="1"/>
          </p:cNvSpPr>
          <p:nvPr/>
        </p:nvSpPr>
        <p:spPr bwMode="auto">
          <a:xfrm>
            <a:off x="9913938" y="-1341438"/>
            <a:ext cx="1325562" cy="0"/>
          </a:xfrm>
          <a:prstGeom prst="line">
            <a:avLst/>
          </a:prstGeom>
          <a:noFill/>
          <a:ln w="28575">
            <a:noFill/>
            <a:round/>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762" name="Rectangle 90"/>
          <p:cNvSpPr>
            <a:spLocks noChangeArrowheads="1"/>
          </p:cNvSpPr>
          <p:nvPr/>
        </p:nvSpPr>
        <p:spPr bwMode="auto">
          <a:xfrm>
            <a:off x="1143000" y="1428750"/>
            <a:ext cx="6629400" cy="16764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solidFill>
                <a:srgbClr val="FFFFFF"/>
              </a:solidFill>
              <a:effectLst>
                <a:outerShdw blurRad="38100" dist="38100" dir="2700000" algn="tl">
                  <a:srgbClr val="000000">
                    <a:alpha val="43137"/>
                  </a:srgbClr>
                </a:outerShdw>
              </a:effectLst>
              <a:latin typeface="Arial" charset="0"/>
            </a:endParaRPr>
          </a:p>
        </p:txBody>
      </p:sp>
      <p:sp>
        <p:nvSpPr>
          <p:cNvPr id="156823" name="Rectangle 151"/>
          <p:cNvSpPr>
            <a:spLocks noChangeArrowheads="1"/>
          </p:cNvSpPr>
          <p:nvPr/>
        </p:nvSpPr>
        <p:spPr bwMode="auto">
          <a:xfrm>
            <a:off x="4572000" y="1028700"/>
            <a:ext cx="1651000" cy="5715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09" name="TextBox 108"/>
          <p:cNvSpPr txBox="1"/>
          <p:nvPr/>
        </p:nvSpPr>
        <p:spPr bwMode="auto">
          <a:xfrm>
            <a:off x="0" y="1504950"/>
            <a:ext cx="2057400" cy="400050"/>
          </a:xfrm>
          <a:prstGeom prst="rect">
            <a:avLst/>
          </a:prstGeom>
          <a:solidFill>
            <a:schemeClr val="bg1"/>
          </a:solidFill>
        </p:spPr>
        <p:txBody>
          <a:bodyPr wrap="none">
            <a:spAutoFit/>
          </a:bodyPr>
          <a:lstStyle/>
          <a:p>
            <a:pPr algn="ctr">
              <a:defRPr/>
            </a:pPr>
            <a:r>
              <a:rPr lang="en-US" sz="2000" dirty="0">
                <a:solidFill>
                  <a:srgbClr val="FFFFFF"/>
                </a:solidFill>
                <a:effectLst>
                  <a:outerShdw blurRad="38100" dist="38100" dir="2700000" algn="tl">
                    <a:srgbClr val="000000">
                      <a:alpha val="43137"/>
                    </a:srgbClr>
                  </a:outerShdw>
                </a:effectLst>
                <a:latin typeface="Arial" charset="0"/>
              </a:rPr>
              <a:t>Trial image pt x</a:t>
            </a:r>
          </a:p>
        </p:txBody>
      </p:sp>
      <p:grpSp>
        <p:nvGrpSpPr>
          <p:cNvPr id="2" name="Group 201"/>
          <p:cNvGrpSpPr>
            <a:grpSpLocks/>
          </p:cNvGrpSpPr>
          <p:nvPr/>
        </p:nvGrpSpPr>
        <p:grpSpPr bwMode="auto">
          <a:xfrm>
            <a:off x="3109383" y="1676400"/>
            <a:ext cx="5775855" cy="1113234"/>
            <a:chOff x="1920" y="3224"/>
            <a:chExt cx="4366" cy="748"/>
          </a:xfrm>
          <a:noFill/>
        </p:grpSpPr>
        <p:grpSp>
          <p:nvGrpSpPr>
            <p:cNvPr id="3" name="Group 186"/>
            <p:cNvGrpSpPr>
              <a:grpSpLocks/>
            </p:cNvGrpSpPr>
            <p:nvPr/>
          </p:nvGrpSpPr>
          <p:grpSpPr bwMode="auto">
            <a:xfrm>
              <a:off x="1920" y="3684"/>
              <a:ext cx="288" cy="288"/>
              <a:chOff x="1280" y="905"/>
              <a:chExt cx="288" cy="288"/>
            </a:xfrm>
            <a:grpFill/>
          </p:grpSpPr>
          <p:sp>
            <p:nvSpPr>
              <p:cNvPr id="156859" name="Oval 187"/>
              <p:cNvSpPr>
                <a:spLocks noChangeArrowheads="1"/>
              </p:cNvSpPr>
              <p:nvPr/>
            </p:nvSpPr>
            <p:spPr bwMode="auto">
              <a:xfrm>
                <a:off x="1280" y="905"/>
                <a:ext cx="288" cy="288"/>
              </a:xfrm>
              <a:prstGeom prst="ellips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0" name="Line 188"/>
              <p:cNvSpPr>
                <a:spLocks noChangeShapeType="1"/>
              </p:cNvSpPr>
              <p:nvPr/>
            </p:nvSpPr>
            <p:spPr bwMode="auto">
              <a:xfrm flipH="1">
                <a:off x="1344" y="960"/>
                <a:ext cx="192"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1" name="Line 189"/>
              <p:cNvSpPr>
                <a:spLocks noChangeShapeType="1"/>
              </p:cNvSpPr>
              <p:nvPr/>
            </p:nvSpPr>
            <p:spPr bwMode="auto">
              <a:xfrm>
                <a:off x="1296" y="960"/>
                <a:ext cx="240"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grpSp>
        <p:sp>
          <p:nvSpPr>
            <p:cNvPr id="156856" name="Rectangle 184"/>
            <p:cNvSpPr>
              <a:spLocks noChangeArrowheads="1"/>
            </p:cNvSpPr>
            <p:nvPr/>
          </p:nvSpPr>
          <p:spPr bwMode="auto">
            <a:xfrm>
              <a:off x="5387" y="3224"/>
              <a:ext cx="899" cy="476"/>
            </a:xfrm>
            <a:prstGeom prst="rect">
              <a:avLst/>
            </a:prstGeom>
            <a:grpFill/>
            <a:ln w="12700">
              <a:noFill/>
              <a:miter lim="800000"/>
              <a:headEnd/>
              <a:tailEnd/>
            </a:ln>
            <a:effectLst/>
          </p:spPr>
          <p:txBody>
            <a:bodyPr>
              <a:spAutoFit/>
            </a:bodyPr>
            <a:lstStyle/>
            <a:p>
              <a:pPr algn="ctr">
                <a:defRPr/>
              </a:pPr>
              <a:endParaRPr lang="en-US" sz="2000" dirty="0">
                <a:solidFill>
                  <a:srgbClr val="FAFD00"/>
                </a:solidFill>
                <a:effectLst>
                  <a:outerShdw blurRad="38100" dist="38100" dir="2700000" algn="tl">
                    <a:srgbClr val="000000"/>
                  </a:outerShdw>
                </a:effectLst>
                <a:latin typeface="Times New Roman"/>
              </a:endParaRPr>
            </a:p>
            <a:p>
              <a:pPr algn="ctr">
                <a:defRPr/>
              </a:pPr>
              <a:r>
                <a:rPr lang="en-US" sz="2000" dirty="0">
                  <a:solidFill>
                    <a:srgbClr val="FAFD00"/>
                  </a:solidFill>
                  <a:effectLst>
                    <a:outerShdw blurRad="38100" dist="38100" dir="2700000" algn="tl">
                      <a:srgbClr val="000000"/>
                    </a:outerShdw>
                  </a:effectLst>
                  <a:latin typeface="Times New Roman"/>
                </a:rPr>
                <a:t>traces</a:t>
              </a:r>
            </a:p>
          </p:txBody>
        </p:sp>
      </p:grpSp>
      <p:sp>
        <p:nvSpPr>
          <p:cNvPr id="156777" name="Text Box 105"/>
          <p:cNvSpPr txBox="1">
            <a:spLocks noChangeArrowheads="1"/>
          </p:cNvSpPr>
          <p:nvPr/>
        </p:nvSpPr>
        <p:spPr bwMode="auto">
          <a:xfrm>
            <a:off x="422275" y="301625"/>
            <a:ext cx="8264525" cy="831850"/>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defRPr/>
            </a:pPr>
            <a:r>
              <a:rPr lang="en-US" sz="4800" dirty="0">
                <a:solidFill>
                  <a:srgbClr val="FFFFFF"/>
                </a:solidFill>
                <a:effectLst>
                  <a:outerShdw blurRad="38100" dist="38100" dir="2700000" algn="tl">
                    <a:srgbClr val="000000"/>
                  </a:outerShdw>
                </a:effectLst>
                <a:latin typeface="Times New Roman"/>
              </a:rPr>
              <a:t>ZO Diffraction Stack Migration</a:t>
            </a:r>
          </a:p>
        </p:txBody>
      </p:sp>
      <p:sp>
        <p:nvSpPr>
          <p:cNvPr id="385" name="Rectangle 384"/>
          <p:cNvSpPr/>
          <p:nvPr/>
        </p:nvSpPr>
        <p:spPr bwMode="auto">
          <a:xfrm>
            <a:off x="-9677400" y="3784600"/>
            <a:ext cx="11684000" cy="6858000"/>
          </a:xfrm>
          <a:prstGeom prst="rect">
            <a:avLst/>
          </a:prstGeom>
          <a:noFill/>
          <a:ln w="12700" cap="flat" cmpd="sng" algn="ctr">
            <a:no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15" name="Line 4"/>
          <p:cNvSpPr>
            <a:spLocks noChangeShapeType="1"/>
          </p:cNvSpPr>
          <p:nvPr/>
        </p:nvSpPr>
        <p:spPr bwMode="auto">
          <a:xfrm>
            <a:off x="3271838" y="2236788"/>
            <a:ext cx="1327150" cy="0"/>
          </a:xfrm>
          <a:prstGeom prst="line">
            <a:avLst/>
          </a:prstGeom>
          <a:noFill/>
          <a:ln w="28575">
            <a:noFill/>
            <a:round/>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grpSp>
        <p:nvGrpSpPr>
          <p:cNvPr id="4" name="Group 49"/>
          <p:cNvGrpSpPr>
            <a:grpSpLocks/>
          </p:cNvGrpSpPr>
          <p:nvPr/>
        </p:nvGrpSpPr>
        <p:grpSpPr bwMode="auto">
          <a:xfrm>
            <a:off x="2413000" y="4181899"/>
            <a:ext cx="6959600" cy="593872"/>
            <a:chOff x="2895600" y="5029199"/>
            <a:chExt cx="8351520" cy="633591"/>
          </a:xfrm>
          <a:solidFill>
            <a:schemeClr val="bg1"/>
          </a:solidFill>
        </p:grpSpPr>
        <p:cxnSp>
          <p:nvCxnSpPr>
            <p:cNvPr id="221" name="Straight Connector 34"/>
            <p:cNvCxnSpPr>
              <a:cxnSpLocks noChangeShapeType="1"/>
            </p:cNvCxnSpPr>
            <p:nvPr/>
          </p:nvCxnSpPr>
          <p:spPr bwMode="auto">
            <a:xfrm>
              <a:off x="2895600" y="5029199"/>
              <a:ext cx="8351520" cy="9705"/>
            </a:xfrm>
            <a:prstGeom prst="line">
              <a:avLst/>
            </a:prstGeom>
            <a:grpFill/>
            <a:ln w="38100" algn="ctr">
              <a:solidFill>
                <a:srgbClr val="FFFFFF"/>
              </a:solidFill>
              <a:round/>
              <a:headEnd/>
              <a:tailEnd/>
            </a:ln>
          </p:spPr>
        </p:cxnSp>
        <p:sp>
          <p:nvSpPr>
            <p:cNvPr id="222" name="TextBox 221"/>
            <p:cNvSpPr txBox="1"/>
            <p:nvPr/>
          </p:nvSpPr>
          <p:spPr>
            <a:xfrm>
              <a:off x="5669280" y="5038905"/>
              <a:ext cx="467820" cy="623885"/>
            </a:xfrm>
            <a:prstGeom prst="rect">
              <a:avLst/>
            </a:prstGeom>
            <a:grpFill/>
          </p:spPr>
          <p:txBody>
            <a:bodyPr wrap="none">
              <a:spAutoFit/>
            </a:bodyPr>
            <a:lstStyle/>
            <a:p>
              <a:pPr algn="ctr">
                <a:defRPr/>
              </a:pPr>
              <a:r>
                <a:rPr lang="en-US" sz="3200" dirty="0">
                  <a:solidFill>
                    <a:srgbClr val="FF0000"/>
                  </a:solidFill>
                  <a:effectLst>
                    <a:outerShdw blurRad="38100" dist="38100" dir="2700000" algn="tl">
                      <a:srgbClr val="000000">
                        <a:alpha val="43137"/>
                      </a:srgbClr>
                    </a:outerShdw>
                  </a:effectLst>
                  <a:latin typeface="+mj-lt"/>
                </a:rPr>
                <a:t>g</a:t>
              </a:r>
            </a:p>
          </p:txBody>
        </p:sp>
      </p:grpSp>
      <p:grpSp>
        <p:nvGrpSpPr>
          <p:cNvPr id="5" name="Group 48"/>
          <p:cNvGrpSpPr>
            <a:grpSpLocks/>
          </p:cNvGrpSpPr>
          <p:nvPr/>
        </p:nvGrpSpPr>
        <p:grpSpPr bwMode="auto">
          <a:xfrm>
            <a:off x="4419599" y="2752721"/>
            <a:ext cx="3873500" cy="3167050"/>
            <a:chOff x="5257800" y="3581400"/>
            <a:chExt cx="4648200" cy="3377625"/>
          </a:xfrm>
          <a:noFill/>
        </p:grpSpPr>
        <p:cxnSp>
          <p:nvCxnSpPr>
            <p:cNvPr id="226" name="Straight Arrow Connector 41"/>
            <p:cNvCxnSpPr>
              <a:cxnSpLocks noChangeShapeType="1"/>
            </p:cNvCxnSpPr>
            <p:nvPr/>
          </p:nvCxnSpPr>
          <p:spPr bwMode="auto">
            <a:xfrm rot="5400000" flipH="1" flipV="1">
              <a:off x="4800600" y="5587425"/>
              <a:ext cx="1828800" cy="914400"/>
            </a:xfrm>
            <a:prstGeom prst="straightConnector1">
              <a:avLst/>
            </a:prstGeom>
            <a:grpFill/>
            <a:ln w="12700" algn="ctr">
              <a:solidFill>
                <a:schemeClr val="bg1"/>
              </a:solidFill>
              <a:round/>
              <a:headEnd/>
              <a:tailEnd type="arrow" w="med" len="med"/>
            </a:ln>
          </p:spPr>
        </p:cxnSp>
        <p:sp>
          <p:nvSpPr>
            <p:cNvPr id="227" name="Rectangle 226"/>
            <p:cNvSpPr/>
            <p:nvPr/>
          </p:nvSpPr>
          <p:spPr bwMode="auto">
            <a:xfrm>
              <a:off x="6324600" y="3581400"/>
              <a:ext cx="3581400" cy="685686"/>
            </a:xfrm>
            <a:prstGeom prst="rect">
              <a:avLst/>
            </a:prstGeom>
            <a:grpFill/>
            <a:ln w="12700" cap="flat" cmpd="sng" algn="ctr">
              <a:no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30" name="Freeform 229"/>
          <p:cNvSpPr/>
          <p:nvPr/>
        </p:nvSpPr>
        <p:spPr bwMode="auto">
          <a:xfrm>
            <a:off x="2982913" y="4519613"/>
            <a:ext cx="1149350" cy="1592262"/>
          </a:xfrm>
          <a:custGeom>
            <a:avLst/>
            <a:gdLst>
              <a:gd name="connsiteX0" fmla="*/ 126454 w 1377739"/>
              <a:gd name="connsiteY0" fmla="*/ 0 h 1697743"/>
              <a:gd name="connsiteX1" fmla="*/ 78328 w 1377739"/>
              <a:gd name="connsiteY1" fmla="*/ 481264 h 1697743"/>
              <a:gd name="connsiteX2" fmla="*/ 126454 w 1377739"/>
              <a:gd name="connsiteY2" fmla="*/ 625642 h 1697743"/>
              <a:gd name="connsiteX3" fmla="*/ 270833 w 1377739"/>
              <a:gd name="connsiteY3" fmla="*/ 721895 h 1697743"/>
              <a:gd name="connsiteX4" fmla="*/ 367086 w 1377739"/>
              <a:gd name="connsiteY4" fmla="*/ 866274 h 1697743"/>
              <a:gd name="connsiteX5" fmla="*/ 270833 w 1377739"/>
              <a:gd name="connsiteY5" fmla="*/ 1010653 h 1697743"/>
              <a:gd name="connsiteX6" fmla="*/ 174581 w 1377739"/>
              <a:gd name="connsiteY6" fmla="*/ 1299411 h 1697743"/>
              <a:gd name="connsiteX7" fmla="*/ 126454 w 1377739"/>
              <a:gd name="connsiteY7" fmla="*/ 1443790 h 1697743"/>
              <a:gd name="connsiteX8" fmla="*/ 174581 w 1377739"/>
              <a:gd name="connsiteY8" fmla="*/ 1588169 h 1697743"/>
              <a:gd name="connsiteX9" fmla="*/ 318960 w 1377739"/>
              <a:gd name="connsiteY9" fmla="*/ 1636295 h 1697743"/>
              <a:gd name="connsiteX10" fmla="*/ 1377739 w 1377739"/>
              <a:gd name="connsiteY10" fmla="*/ 1684421 h 169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739" h="1697743">
                <a:moveTo>
                  <a:pt x="126454" y="0"/>
                </a:moveTo>
                <a:cubicBezTo>
                  <a:pt x="17868" y="325760"/>
                  <a:pt x="0" y="207113"/>
                  <a:pt x="78328" y="481264"/>
                </a:cubicBezTo>
                <a:cubicBezTo>
                  <a:pt x="92264" y="530041"/>
                  <a:pt x="94764" y="586029"/>
                  <a:pt x="126454" y="625642"/>
                </a:cubicBezTo>
                <a:cubicBezTo>
                  <a:pt x="162587" y="670808"/>
                  <a:pt x="222707" y="689811"/>
                  <a:pt x="270833" y="721895"/>
                </a:cubicBezTo>
                <a:cubicBezTo>
                  <a:pt x="302917" y="770021"/>
                  <a:pt x="367086" y="808433"/>
                  <a:pt x="367086" y="866274"/>
                </a:cubicBezTo>
                <a:cubicBezTo>
                  <a:pt x="367086" y="924115"/>
                  <a:pt x="294324" y="957797"/>
                  <a:pt x="270833" y="1010653"/>
                </a:cubicBezTo>
                <a:cubicBezTo>
                  <a:pt x="229627" y="1103368"/>
                  <a:pt x="206665" y="1203158"/>
                  <a:pt x="174581" y="1299411"/>
                </a:cubicBezTo>
                <a:lnTo>
                  <a:pt x="126454" y="1443790"/>
                </a:lnTo>
                <a:cubicBezTo>
                  <a:pt x="142496" y="1491916"/>
                  <a:pt x="138710" y="1552298"/>
                  <a:pt x="174581" y="1588169"/>
                </a:cubicBezTo>
                <a:cubicBezTo>
                  <a:pt x="210452" y="1624040"/>
                  <a:pt x="268675" y="1629590"/>
                  <a:pt x="318960" y="1636295"/>
                </a:cubicBezTo>
                <a:cubicBezTo>
                  <a:pt x="779824" y="1697743"/>
                  <a:pt x="932939" y="1684421"/>
                  <a:pt x="1377739" y="1684421"/>
                </a:cubicBezTo>
              </a:path>
            </a:pathLst>
          </a:custGeom>
          <a:noFill/>
          <a:ln w="12700" cap="flat" cmpd="sng" algn="ctr">
            <a:solidFill>
              <a:schemeClr val="bg1"/>
            </a:solidFill>
            <a:prstDash val="solid"/>
            <a:round/>
            <a:headEnd type="none" w="med" len="med"/>
            <a:tailEnd type="triangle" w="med" len="med"/>
          </a:ln>
          <a:effectLst/>
        </p:spPr>
        <p:txBody>
          <a:bodyPr wrap="none" lIns="80010" tIns="40005" rIns="80010" bIns="40005"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2" name="Line 3"/>
          <p:cNvSpPr>
            <a:spLocks noChangeShapeType="1"/>
          </p:cNvSpPr>
          <p:nvPr/>
        </p:nvSpPr>
        <p:spPr bwMode="auto">
          <a:xfrm>
            <a:off x="6434138" y="4289425"/>
            <a:ext cx="1325562" cy="0"/>
          </a:xfrm>
          <a:prstGeom prst="line">
            <a:avLst/>
          </a:prstGeom>
          <a:solidFill>
            <a:schemeClr val="accent2"/>
          </a:solidFill>
          <a:ln w="28575">
            <a:no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nvGrpSpPr>
          <p:cNvPr id="6" name="Group 100"/>
          <p:cNvGrpSpPr>
            <a:grpSpLocks/>
          </p:cNvGrpSpPr>
          <p:nvPr/>
        </p:nvGrpSpPr>
        <p:grpSpPr bwMode="auto">
          <a:xfrm>
            <a:off x="3823230" y="2609846"/>
            <a:ext cx="5066772" cy="1552277"/>
            <a:chOff x="2064" y="672"/>
            <a:chExt cx="3456" cy="1152"/>
          </a:xfrm>
          <a:solidFill>
            <a:schemeClr val="accent2"/>
          </a:solidFill>
        </p:grpSpPr>
        <p:grpSp>
          <p:nvGrpSpPr>
            <p:cNvPr id="7" name="Group 101"/>
            <p:cNvGrpSpPr>
              <a:grpSpLocks/>
            </p:cNvGrpSpPr>
            <p:nvPr/>
          </p:nvGrpSpPr>
          <p:grpSpPr bwMode="auto">
            <a:xfrm>
              <a:off x="2496" y="672"/>
              <a:ext cx="432" cy="1152"/>
              <a:chOff x="2496" y="672"/>
              <a:chExt cx="432" cy="1152"/>
            </a:xfrm>
            <a:grpFill/>
          </p:grpSpPr>
          <p:grpSp>
            <p:nvGrpSpPr>
              <p:cNvPr id="8" name="Group 102"/>
              <p:cNvGrpSpPr>
                <a:grpSpLocks/>
              </p:cNvGrpSpPr>
              <p:nvPr/>
            </p:nvGrpSpPr>
            <p:grpSpPr bwMode="auto">
              <a:xfrm>
                <a:off x="2496" y="1248"/>
                <a:ext cx="432" cy="336"/>
                <a:chOff x="2064" y="1344"/>
                <a:chExt cx="432" cy="336"/>
              </a:xfrm>
              <a:grpFill/>
            </p:grpSpPr>
            <p:sp>
              <p:nvSpPr>
                <p:cNvPr id="281" name="AutoShape 103"/>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82" name="AutoShape 104"/>
                <p:cNvSpPr>
                  <a:spLocks noChangeArrowheads="1"/>
                </p:cNvSpPr>
                <p:nvPr/>
              </p:nvSpPr>
              <p:spPr bwMode="auto">
                <a:xfrm rot="5400000">
                  <a:off x="2328" y="1368"/>
                  <a:ext cx="192" cy="144"/>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80" name="Line 105"/>
              <p:cNvSpPr>
                <a:spLocks noChangeShapeType="1"/>
              </p:cNvSpPr>
              <p:nvPr/>
            </p:nvSpPr>
            <p:spPr bwMode="auto">
              <a:xfrm flipV="1">
                <a:off x="2784" y="672"/>
                <a:ext cx="0" cy="1152"/>
              </a:xfrm>
              <a:prstGeom prst="line">
                <a:avLst/>
              </a:prstGeom>
              <a:grpFill/>
              <a:ln w="57150">
                <a:solidFill>
                  <a:srgbClr val="FFFF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9" name="Group 106"/>
            <p:cNvGrpSpPr>
              <a:grpSpLocks/>
            </p:cNvGrpSpPr>
            <p:nvPr/>
          </p:nvGrpSpPr>
          <p:grpSpPr bwMode="auto">
            <a:xfrm>
              <a:off x="2928" y="672"/>
              <a:ext cx="430" cy="1152"/>
              <a:chOff x="2928" y="672"/>
              <a:chExt cx="430" cy="1152"/>
            </a:xfrm>
            <a:grpFill/>
          </p:grpSpPr>
          <p:grpSp>
            <p:nvGrpSpPr>
              <p:cNvPr id="10" name="Group 107"/>
              <p:cNvGrpSpPr>
                <a:grpSpLocks/>
              </p:cNvGrpSpPr>
              <p:nvPr/>
            </p:nvGrpSpPr>
            <p:grpSpPr bwMode="auto">
              <a:xfrm>
                <a:off x="2928" y="1153"/>
                <a:ext cx="430" cy="335"/>
                <a:chOff x="2064" y="1345"/>
                <a:chExt cx="430" cy="335"/>
              </a:xfrm>
              <a:grpFill/>
            </p:grpSpPr>
            <p:sp>
              <p:nvSpPr>
                <p:cNvPr id="277" name="AutoShape 108"/>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78" name="AutoShape 109"/>
                <p:cNvSpPr>
                  <a:spLocks noChangeArrowheads="1"/>
                </p:cNvSpPr>
                <p:nvPr/>
              </p:nvSpPr>
              <p:spPr bwMode="auto">
                <a:xfrm rot="5400000">
                  <a:off x="2327" y="1369"/>
                  <a:ext cx="192" cy="143"/>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76" name="Line 110"/>
              <p:cNvSpPr>
                <a:spLocks noChangeShapeType="1"/>
              </p:cNvSpPr>
              <p:nvPr/>
            </p:nvSpPr>
            <p:spPr bwMode="auto">
              <a:xfrm flipV="1">
                <a:off x="3216"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11" name="Group 111"/>
            <p:cNvGrpSpPr>
              <a:grpSpLocks/>
            </p:cNvGrpSpPr>
            <p:nvPr/>
          </p:nvGrpSpPr>
          <p:grpSpPr bwMode="auto">
            <a:xfrm>
              <a:off x="3360" y="672"/>
              <a:ext cx="432" cy="1152"/>
              <a:chOff x="3360" y="672"/>
              <a:chExt cx="432" cy="1152"/>
            </a:xfrm>
            <a:grpFill/>
          </p:grpSpPr>
          <p:grpSp>
            <p:nvGrpSpPr>
              <p:cNvPr id="12" name="Group 112"/>
              <p:cNvGrpSpPr>
                <a:grpSpLocks/>
              </p:cNvGrpSpPr>
              <p:nvPr/>
            </p:nvGrpSpPr>
            <p:grpSpPr bwMode="auto">
              <a:xfrm>
                <a:off x="3360" y="1056"/>
                <a:ext cx="432" cy="336"/>
                <a:chOff x="2064" y="1344"/>
                <a:chExt cx="432" cy="336"/>
              </a:xfrm>
              <a:grpFill/>
            </p:grpSpPr>
            <p:sp>
              <p:nvSpPr>
                <p:cNvPr id="273" name="AutoShape 113"/>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74" name="AutoShape 114"/>
                <p:cNvSpPr>
                  <a:spLocks noChangeArrowheads="1"/>
                </p:cNvSpPr>
                <p:nvPr/>
              </p:nvSpPr>
              <p:spPr bwMode="auto">
                <a:xfrm rot="5400000">
                  <a:off x="2328" y="1368"/>
                  <a:ext cx="192" cy="144"/>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72" name="Line 115"/>
              <p:cNvSpPr>
                <a:spLocks noChangeShapeType="1"/>
              </p:cNvSpPr>
              <p:nvPr/>
            </p:nvSpPr>
            <p:spPr bwMode="auto">
              <a:xfrm flipV="1">
                <a:off x="3648"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13" name="Group 116"/>
            <p:cNvGrpSpPr>
              <a:grpSpLocks/>
            </p:cNvGrpSpPr>
            <p:nvPr/>
          </p:nvGrpSpPr>
          <p:grpSpPr bwMode="auto">
            <a:xfrm>
              <a:off x="3792" y="672"/>
              <a:ext cx="432" cy="1152"/>
              <a:chOff x="3792" y="672"/>
              <a:chExt cx="432" cy="1152"/>
            </a:xfrm>
            <a:grpFill/>
          </p:grpSpPr>
          <p:grpSp>
            <p:nvGrpSpPr>
              <p:cNvPr id="14" name="Group 117"/>
              <p:cNvGrpSpPr>
                <a:grpSpLocks/>
              </p:cNvGrpSpPr>
              <p:nvPr/>
            </p:nvGrpSpPr>
            <p:grpSpPr bwMode="auto">
              <a:xfrm>
                <a:off x="3792" y="960"/>
                <a:ext cx="432" cy="336"/>
                <a:chOff x="2064" y="1344"/>
                <a:chExt cx="432" cy="336"/>
              </a:xfrm>
              <a:grpFill/>
            </p:grpSpPr>
            <p:sp>
              <p:nvSpPr>
                <p:cNvPr id="269" name="AutoShape 118"/>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70" name="AutoShape 119"/>
                <p:cNvSpPr>
                  <a:spLocks noChangeArrowheads="1"/>
                </p:cNvSpPr>
                <p:nvPr/>
              </p:nvSpPr>
              <p:spPr bwMode="auto">
                <a:xfrm rot="5400000">
                  <a:off x="2328" y="1368"/>
                  <a:ext cx="192" cy="144"/>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68" name="Line 120"/>
              <p:cNvSpPr>
                <a:spLocks noChangeShapeType="1"/>
              </p:cNvSpPr>
              <p:nvPr/>
            </p:nvSpPr>
            <p:spPr bwMode="auto">
              <a:xfrm flipV="1">
                <a:off x="4080"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15" name="Group 121"/>
            <p:cNvGrpSpPr>
              <a:grpSpLocks/>
            </p:cNvGrpSpPr>
            <p:nvPr/>
          </p:nvGrpSpPr>
          <p:grpSpPr bwMode="auto">
            <a:xfrm>
              <a:off x="4224" y="672"/>
              <a:ext cx="432" cy="1152"/>
              <a:chOff x="4224" y="672"/>
              <a:chExt cx="432" cy="1152"/>
            </a:xfrm>
            <a:grpFill/>
          </p:grpSpPr>
          <p:grpSp>
            <p:nvGrpSpPr>
              <p:cNvPr id="16" name="Group 122"/>
              <p:cNvGrpSpPr>
                <a:grpSpLocks/>
              </p:cNvGrpSpPr>
              <p:nvPr/>
            </p:nvGrpSpPr>
            <p:grpSpPr bwMode="auto">
              <a:xfrm>
                <a:off x="4224" y="864"/>
                <a:ext cx="432" cy="336"/>
                <a:chOff x="2064" y="1344"/>
                <a:chExt cx="432" cy="336"/>
              </a:xfrm>
              <a:grpFill/>
            </p:grpSpPr>
            <p:sp>
              <p:nvSpPr>
                <p:cNvPr id="265" name="AutoShape 123"/>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66" name="AutoShape 124"/>
                <p:cNvSpPr>
                  <a:spLocks noChangeArrowheads="1"/>
                </p:cNvSpPr>
                <p:nvPr/>
              </p:nvSpPr>
              <p:spPr bwMode="auto">
                <a:xfrm rot="5400000">
                  <a:off x="2328" y="1368"/>
                  <a:ext cx="192" cy="144"/>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64" name="Line 125"/>
              <p:cNvSpPr>
                <a:spLocks noChangeShapeType="1"/>
              </p:cNvSpPr>
              <p:nvPr/>
            </p:nvSpPr>
            <p:spPr bwMode="auto">
              <a:xfrm flipV="1">
                <a:off x="4512"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17" name="Group 126"/>
            <p:cNvGrpSpPr>
              <a:grpSpLocks/>
            </p:cNvGrpSpPr>
            <p:nvPr/>
          </p:nvGrpSpPr>
          <p:grpSpPr bwMode="auto">
            <a:xfrm>
              <a:off x="4656" y="672"/>
              <a:ext cx="430" cy="1152"/>
              <a:chOff x="4656" y="672"/>
              <a:chExt cx="430" cy="1152"/>
            </a:xfrm>
            <a:grpFill/>
          </p:grpSpPr>
          <p:grpSp>
            <p:nvGrpSpPr>
              <p:cNvPr id="18" name="Group 127"/>
              <p:cNvGrpSpPr>
                <a:grpSpLocks/>
              </p:cNvGrpSpPr>
              <p:nvPr/>
            </p:nvGrpSpPr>
            <p:grpSpPr bwMode="auto">
              <a:xfrm>
                <a:off x="4656" y="774"/>
                <a:ext cx="430" cy="330"/>
                <a:chOff x="2064" y="1350"/>
                <a:chExt cx="430" cy="330"/>
              </a:xfrm>
              <a:grpFill/>
            </p:grpSpPr>
            <p:sp>
              <p:nvSpPr>
                <p:cNvPr id="261" name="AutoShape 128"/>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62" name="AutoShape 129"/>
                <p:cNvSpPr>
                  <a:spLocks noChangeArrowheads="1"/>
                </p:cNvSpPr>
                <p:nvPr/>
              </p:nvSpPr>
              <p:spPr bwMode="auto">
                <a:xfrm rot="5400000">
                  <a:off x="2328" y="1373"/>
                  <a:ext cx="189" cy="143"/>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60" name="Line 130"/>
              <p:cNvSpPr>
                <a:spLocks noChangeShapeType="1"/>
              </p:cNvSpPr>
              <p:nvPr/>
            </p:nvSpPr>
            <p:spPr bwMode="auto">
              <a:xfrm flipV="1">
                <a:off x="4944"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19" name="Group 131"/>
            <p:cNvGrpSpPr>
              <a:grpSpLocks/>
            </p:cNvGrpSpPr>
            <p:nvPr/>
          </p:nvGrpSpPr>
          <p:grpSpPr bwMode="auto">
            <a:xfrm>
              <a:off x="5088" y="672"/>
              <a:ext cx="432" cy="1152"/>
              <a:chOff x="5088" y="672"/>
              <a:chExt cx="432" cy="1152"/>
            </a:xfrm>
            <a:grpFill/>
          </p:grpSpPr>
          <p:grpSp>
            <p:nvGrpSpPr>
              <p:cNvPr id="20" name="Group 132"/>
              <p:cNvGrpSpPr>
                <a:grpSpLocks/>
              </p:cNvGrpSpPr>
              <p:nvPr/>
            </p:nvGrpSpPr>
            <p:grpSpPr bwMode="auto">
              <a:xfrm>
                <a:off x="5088" y="672"/>
                <a:ext cx="432" cy="336"/>
                <a:chOff x="2064" y="1344"/>
                <a:chExt cx="432" cy="336"/>
              </a:xfrm>
              <a:grpFill/>
            </p:grpSpPr>
            <p:sp>
              <p:nvSpPr>
                <p:cNvPr id="257" name="AutoShape 133"/>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58" name="AutoShape 134"/>
                <p:cNvSpPr>
                  <a:spLocks noChangeArrowheads="1"/>
                </p:cNvSpPr>
                <p:nvPr/>
              </p:nvSpPr>
              <p:spPr bwMode="auto">
                <a:xfrm rot="5400000">
                  <a:off x="2328" y="1368"/>
                  <a:ext cx="192" cy="144"/>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56" name="Line 135"/>
              <p:cNvSpPr>
                <a:spLocks noChangeShapeType="1"/>
              </p:cNvSpPr>
              <p:nvPr/>
            </p:nvSpPr>
            <p:spPr bwMode="auto">
              <a:xfrm flipV="1">
                <a:off x="5376"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21" name="Group 136"/>
            <p:cNvGrpSpPr>
              <a:grpSpLocks/>
            </p:cNvGrpSpPr>
            <p:nvPr/>
          </p:nvGrpSpPr>
          <p:grpSpPr bwMode="auto">
            <a:xfrm>
              <a:off x="2064" y="672"/>
              <a:ext cx="432" cy="1152"/>
              <a:chOff x="2064" y="672"/>
              <a:chExt cx="432" cy="1152"/>
            </a:xfrm>
            <a:grpFill/>
          </p:grpSpPr>
          <p:sp>
            <p:nvSpPr>
              <p:cNvPr id="252" name="Line 140"/>
              <p:cNvSpPr>
                <a:spLocks noChangeShapeType="1"/>
              </p:cNvSpPr>
              <p:nvPr/>
            </p:nvSpPr>
            <p:spPr bwMode="auto">
              <a:xfrm flipV="1">
                <a:off x="2352" y="672"/>
                <a:ext cx="0" cy="1152"/>
              </a:xfrm>
              <a:prstGeom prst="line">
                <a:avLst/>
              </a:prstGeom>
              <a:solidFill>
                <a:srgbClr val="FFFF00"/>
              </a:solidFill>
              <a:ln w="57150">
                <a:solidFill>
                  <a:schemeClr val="bg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nvGrpSpPr>
              <p:cNvPr id="22" name="Group 137"/>
              <p:cNvGrpSpPr>
                <a:grpSpLocks/>
              </p:cNvGrpSpPr>
              <p:nvPr/>
            </p:nvGrpSpPr>
            <p:grpSpPr bwMode="auto">
              <a:xfrm>
                <a:off x="2064" y="1343"/>
                <a:ext cx="432" cy="337"/>
                <a:chOff x="2064" y="1343"/>
                <a:chExt cx="432" cy="337"/>
              </a:xfrm>
              <a:grpFill/>
            </p:grpSpPr>
            <p:sp>
              <p:nvSpPr>
                <p:cNvPr id="253" name="AutoShape 138"/>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54" name="AutoShape 139"/>
                <p:cNvSpPr>
                  <a:spLocks noChangeArrowheads="1"/>
                </p:cNvSpPr>
                <p:nvPr/>
              </p:nvSpPr>
              <p:spPr bwMode="auto">
                <a:xfrm rot="5400000">
                  <a:off x="2328" y="1367"/>
                  <a:ext cx="192" cy="144"/>
                </a:xfrm>
                <a:prstGeom prst="triangle">
                  <a:avLst>
                    <a:gd name="adj" fmla="val 50000"/>
                  </a:avLst>
                </a:prstGeom>
                <a:grp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grpSp>
      <p:sp>
        <p:nvSpPr>
          <p:cNvPr id="235" name="AutoShape 143"/>
          <p:cNvSpPr>
            <a:spLocks noChangeArrowheads="1"/>
          </p:cNvSpPr>
          <p:nvPr/>
        </p:nvSpPr>
        <p:spPr bwMode="auto">
          <a:xfrm rot="10800000">
            <a:off x="4738688" y="4032250"/>
            <a:ext cx="352425"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6" name="AutoShape 144"/>
          <p:cNvSpPr>
            <a:spLocks noChangeArrowheads="1"/>
          </p:cNvSpPr>
          <p:nvPr/>
        </p:nvSpPr>
        <p:spPr bwMode="auto">
          <a:xfrm rot="10800000">
            <a:off x="5934075" y="4032250"/>
            <a:ext cx="352425" cy="323850"/>
          </a:xfrm>
          <a:prstGeom prst="triangle">
            <a:avLst>
              <a:gd name="adj" fmla="val 50000"/>
            </a:avLst>
          </a:prstGeom>
          <a:solidFill>
            <a:srgbClr val="00B0F0"/>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7" name="AutoShape 145"/>
          <p:cNvSpPr>
            <a:spLocks noChangeArrowheads="1"/>
          </p:cNvSpPr>
          <p:nvPr/>
        </p:nvSpPr>
        <p:spPr bwMode="auto">
          <a:xfrm rot="10800000">
            <a:off x="7202488" y="4032250"/>
            <a:ext cx="350837"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8" name="AutoShape 146"/>
          <p:cNvSpPr>
            <a:spLocks noChangeArrowheads="1"/>
          </p:cNvSpPr>
          <p:nvPr/>
        </p:nvSpPr>
        <p:spPr bwMode="auto">
          <a:xfrm rot="10800000">
            <a:off x="8466138" y="4032250"/>
            <a:ext cx="352425"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9" name="AutoShape 147"/>
          <p:cNvSpPr>
            <a:spLocks noChangeArrowheads="1"/>
          </p:cNvSpPr>
          <p:nvPr/>
        </p:nvSpPr>
        <p:spPr bwMode="auto">
          <a:xfrm rot="10800000">
            <a:off x="5300663" y="4032250"/>
            <a:ext cx="352425"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40" name="AutoShape 148"/>
          <p:cNvSpPr>
            <a:spLocks noChangeArrowheads="1"/>
          </p:cNvSpPr>
          <p:nvPr/>
        </p:nvSpPr>
        <p:spPr bwMode="auto">
          <a:xfrm rot="10800000">
            <a:off x="6567488" y="4032250"/>
            <a:ext cx="350837"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41" name="AutoShape 149"/>
          <p:cNvSpPr>
            <a:spLocks noChangeArrowheads="1"/>
          </p:cNvSpPr>
          <p:nvPr/>
        </p:nvSpPr>
        <p:spPr bwMode="auto">
          <a:xfrm rot="10800000">
            <a:off x="7834313" y="4032250"/>
            <a:ext cx="352425"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84" name="Freeform 283"/>
          <p:cNvSpPr/>
          <p:nvPr/>
        </p:nvSpPr>
        <p:spPr bwMode="auto">
          <a:xfrm>
            <a:off x="2667000" y="2362200"/>
            <a:ext cx="3786188" cy="923925"/>
          </a:xfrm>
          <a:custGeom>
            <a:avLst/>
            <a:gdLst>
              <a:gd name="connsiteX0" fmla="*/ 0 w 3086100"/>
              <a:gd name="connsiteY0" fmla="*/ 200025 h 985837"/>
              <a:gd name="connsiteX1" fmla="*/ 1457325 w 3086100"/>
              <a:gd name="connsiteY1" fmla="*/ 971550 h 985837"/>
              <a:gd name="connsiteX2" fmla="*/ 3000375 w 3086100"/>
              <a:gd name="connsiteY2" fmla="*/ 114300 h 985837"/>
              <a:gd name="connsiteX3" fmla="*/ 3000375 w 3086100"/>
              <a:gd name="connsiteY3" fmla="*/ 114300 h 985837"/>
              <a:gd name="connsiteX4" fmla="*/ 3000375 w 3086100"/>
              <a:gd name="connsiteY4" fmla="*/ 114300 h 985837"/>
              <a:gd name="connsiteX5" fmla="*/ 3000375 w 3086100"/>
              <a:gd name="connsiteY5" fmla="*/ 114300 h 985837"/>
              <a:gd name="connsiteX6" fmla="*/ 3086100 w 3086100"/>
              <a:gd name="connsiteY6" fmla="*/ 0 h 985837"/>
              <a:gd name="connsiteX7" fmla="*/ 3086100 w 3086100"/>
              <a:gd name="connsiteY7" fmla="*/ 0 h 985837"/>
              <a:gd name="connsiteX8" fmla="*/ 3028950 w 3086100"/>
              <a:gd name="connsiteY8" fmla="*/ 28575 h 985837"/>
              <a:gd name="connsiteX9" fmla="*/ 3028950 w 3086100"/>
              <a:gd name="connsiteY9" fmla="*/ 28575 h 9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6100" h="985837">
                <a:moveTo>
                  <a:pt x="0" y="200025"/>
                </a:moveTo>
                <a:cubicBezTo>
                  <a:pt x="478631" y="592931"/>
                  <a:pt x="957263" y="985837"/>
                  <a:pt x="1457325" y="971550"/>
                </a:cubicBezTo>
                <a:cubicBezTo>
                  <a:pt x="1957387" y="957263"/>
                  <a:pt x="3000375" y="114300"/>
                  <a:pt x="3000375" y="114300"/>
                </a:cubicBezTo>
                <a:lnTo>
                  <a:pt x="3000375" y="114300"/>
                </a:lnTo>
                <a:lnTo>
                  <a:pt x="3000375" y="114300"/>
                </a:lnTo>
                <a:lnTo>
                  <a:pt x="3000375" y="114300"/>
                </a:lnTo>
                <a:lnTo>
                  <a:pt x="3086100" y="0"/>
                </a:lnTo>
                <a:lnTo>
                  <a:pt x="3086100" y="0"/>
                </a:lnTo>
                <a:lnTo>
                  <a:pt x="3028950" y="28575"/>
                </a:lnTo>
                <a:lnTo>
                  <a:pt x="3028950" y="28575"/>
                </a:lnTo>
              </a:path>
            </a:pathLst>
          </a:custGeom>
          <a:noFill/>
          <a:ln w="12700" cap="flat" cmpd="sng" algn="ctr">
            <a:solidFill>
              <a:schemeClr val="bg1"/>
            </a:solid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85" name="Freeform 284"/>
          <p:cNvSpPr/>
          <p:nvPr/>
        </p:nvSpPr>
        <p:spPr bwMode="auto">
          <a:xfrm>
            <a:off x="2667000" y="2652713"/>
            <a:ext cx="3786188" cy="923925"/>
          </a:xfrm>
          <a:custGeom>
            <a:avLst/>
            <a:gdLst>
              <a:gd name="connsiteX0" fmla="*/ 0 w 3086100"/>
              <a:gd name="connsiteY0" fmla="*/ 200025 h 985837"/>
              <a:gd name="connsiteX1" fmla="*/ 1457325 w 3086100"/>
              <a:gd name="connsiteY1" fmla="*/ 971550 h 985837"/>
              <a:gd name="connsiteX2" fmla="*/ 3000375 w 3086100"/>
              <a:gd name="connsiteY2" fmla="*/ 114300 h 985837"/>
              <a:gd name="connsiteX3" fmla="*/ 3000375 w 3086100"/>
              <a:gd name="connsiteY3" fmla="*/ 114300 h 985837"/>
              <a:gd name="connsiteX4" fmla="*/ 3000375 w 3086100"/>
              <a:gd name="connsiteY4" fmla="*/ 114300 h 985837"/>
              <a:gd name="connsiteX5" fmla="*/ 3000375 w 3086100"/>
              <a:gd name="connsiteY5" fmla="*/ 114300 h 985837"/>
              <a:gd name="connsiteX6" fmla="*/ 3086100 w 3086100"/>
              <a:gd name="connsiteY6" fmla="*/ 0 h 985837"/>
              <a:gd name="connsiteX7" fmla="*/ 3086100 w 3086100"/>
              <a:gd name="connsiteY7" fmla="*/ 0 h 985837"/>
              <a:gd name="connsiteX8" fmla="*/ 3028950 w 3086100"/>
              <a:gd name="connsiteY8" fmla="*/ 28575 h 985837"/>
              <a:gd name="connsiteX9" fmla="*/ 3028950 w 3086100"/>
              <a:gd name="connsiteY9" fmla="*/ 28575 h 9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6100" h="985837">
                <a:moveTo>
                  <a:pt x="0" y="200025"/>
                </a:moveTo>
                <a:cubicBezTo>
                  <a:pt x="478631" y="592931"/>
                  <a:pt x="957263" y="985837"/>
                  <a:pt x="1457325" y="971550"/>
                </a:cubicBezTo>
                <a:cubicBezTo>
                  <a:pt x="1957387" y="957263"/>
                  <a:pt x="3000375" y="114300"/>
                  <a:pt x="3000375" y="114300"/>
                </a:cubicBezTo>
                <a:lnTo>
                  <a:pt x="3000375" y="114300"/>
                </a:lnTo>
                <a:lnTo>
                  <a:pt x="3000375" y="114300"/>
                </a:lnTo>
                <a:lnTo>
                  <a:pt x="3000375" y="114300"/>
                </a:lnTo>
                <a:lnTo>
                  <a:pt x="3086100" y="0"/>
                </a:lnTo>
                <a:lnTo>
                  <a:pt x="3086100" y="0"/>
                </a:lnTo>
                <a:lnTo>
                  <a:pt x="3028950" y="28575"/>
                </a:lnTo>
                <a:lnTo>
                  <a:pt x="3028950" y="28575"/>
                </a:lnTo>
              </a:path>
            </a:pathLst>
          </a:custGeom>
          <a:noFill/>
          <a:ln w="12700" cap="flat" cmpd="sng" algn="ctr">
            <a:solidFill>
              <a:schemeClr val="bg1"/>
            </a:solid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nvGrpSpPr>
          <p:cNvPr id="12313" name="Group 126"/>
          <p:cNvGrpSpPr>
            <a:grpSpLocks/>
          </p:cNvGrpSpPr>
          <p:nvPr/>
        </p:nvGrpSpPr>
        <p:grpSpPr bwMode="auto">
          <a:xfrm>
            <a:off x="2286000" y="1143000"/>
            <a:ext cx="5353050" cy="1143000"/>
            <a:chOff x="2438400" y="-1066800"/>
            <a:chExt cx="5353050" cy="1143001"/>
          </a:xfrm>
        </p:grpSpPr>
        <p:sp>
          <p:nvSpPr>
            <p:cNvPr id="121" name="Text Box 7"/>
            <p:cNvSpPr txBox="1">
              <a:spLocks noChangeArrowheads="1"/>
            </p:cNvSpPr>
            <p:nvPr/>
          </p:nvSpPr>
          <p:spPr bwMode="auto">
            <a:xfrm>
              <a:off x="5032375" y="-990600"/>
              <a:ext cx="2759075" cy="701676"/>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a:sym typeface="Symbol" pitchFamily="18" charset="2"/>
                </a:rPr>
                <a:t>d (</a:t>
              </a:r>
              <a:r>
                <a:rPr lang="en-US" sz="4000">
                  <a:effectLst>
                    <a:outerShdw blurRad="38100" dist="38100" dir="2700000" algn="tl">
                      <a:srgbClr val="000000"/>
                    </a:outerShdw>
                  </a:effectLst>
                  <a:latin typeface="Times New Roman"/>
                  <a:sym typeface="Symbol" pitchFamily="18" charset="2"/>
                </a:rPr>
                <a:t>g</a:t>
              </a:r>
              <a:r>
                <a:rPr lang="en-US" sz="4000">
                  <a:solidFill>
                    <a:srgbClr val="FAFD00"/>
                  </a:solidFill>
                  <a:effectLst>
                    <a:outerShdw blurRad="38100" dist="38100" dir="2700000" algn="tl">
                      <a:srgbClr val="000000"/>
                    </a:outerShdw>
                  </a:effectLst>
                  <a:latin typeface="Times New Roman"/>
                  <a:sym typeface="Symbol" pitchFamily="18" charset="2"/>
                </a:rPr>
                <a:t>,     ) </a:t>
              </a:r>
              <a:endParaRPr lang="en-US" sz="4000">
                <a:solidFill>
                  <a:srgbClr val="FAFD00"/>
                </a:solidFill>
                <a:effectLst>
                  <a:outerShdw blurRad="38100" dist="38100" dir="2700000" algn="tl">
                    <a:srgbClr val="000000"/>
                  </a:outerShdw>
                </a:effectLst>
                <a:latin typeface="Times New Roman"/>
              </a:endParaRPr>
            </a:p>
          </p:txBody>
        </p:sp>
        <p:sp>
          <p:nvSpPr>
            <p:cNvPr id="122" name="Rectangle 9"/>
            <p:cNvSpPr>
              <a:spLocks noChangeArrowheads="1"/>
            </p:cNvSpPr>
            <p:nvPr/>
          </p:nvSpPr>
          <p:spPr bwMode="auto">
            <a:xfrm>
              <a:off x="6267450" y="-609600"/>
              <a:ext cx="488950" cy="457200"/>
            </a:xfrm>
            <a:prstGeom prst="rect">
              <a:avLst/>
            </a:prstGeom>
            <a:noFill/>
            <a:ln w="9525">
              <a:noFill/>
              <a:miter lim="800000"/>
              <a:headEnd/>
              <a:tailEnd/>
            </a:ln>
            <a:effectLst/>
          </p:spPr>
          <p:txBody>
            <a:bodyPr wrap="none">
              <a:spAutoFit/>
            </a:bodyPr>
            <a:lstStyle/>
            <a:p>
              <a:pPr marL="342900" indent="-342900">
                <a:defRPr/>
              </a:pPr>
              <a:r>
                <a:rPr lang="en-US" sz="2400" dirty="0" err="1">
                  <a:solidFill>
                    <a:srgbClr val="FFFFFF"/>
                  </a:solidFill>
                  <a:effectLst>
                    <a:outerShdw blurRad="38100" dist="38100" dir="2700000" algn="tl">
                      <a:srgbClr val="000000"/>
                    </a:outerShdw>
                  </a:effectLst>
                  <a:latin typeface="Times New Roman"/>
                </a:rPr>
                <a:t>x</a:t>
              </a:r>
              <a:r>
                <a:rPr lang="en-US" sz="2400" dirty="0" err="1">
                  <a:effectLst>
                    <a:outerShdw blurRad="38100" dist="38100" dir="2700000" algn="tl">
                      <a:srgbClr val="000000"/>
                    </a:outerShdw>
                  </a:effectLst>
                  <a:latin typeface="Times New Roman"/>
                </a:rPr>
                <a:t>g</a:t>
              </a:r>
              <a:endParaRPr lang="en-US" sz="2400" dirty="0">
                <a:effectLst>
                  <a:outerShdw blurRad="38100" dist="38100" dir="2700000" algn="tl">
                    <a:srgbClr val="000000"/>
                  </a:outerShdw>
                </a:effectLst>
                <a:latin typeface="Times New Roman"/>
              </a:endParaRPr>
            </a:p>
          </p:txBody>
        </p:sp>
        <p:sp>
          <p:nvSpPr>
            <p:cNvPr id="123" name="Rectangle 10"/>
            <p:cNvSpPr>
              <a:spLocks noChangeArrowheads="1"/>
            </p:cNvSpPr>
            <p:nvPr/>
          </p:nvSpPr>
          <p:spPr bwMode="auto">
            <a:xfrm>
              <a:off x="2438400" y="-990600"/>
              <a:ext cx="2147888"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rPr>
                <a:t>m(</a:t>
              </a:r>
              <a:r>
                <a:rPr lang="en-US" sz="4400" dirty="0">
                  <a:solidFill>
                    <a:srgbClr val="FFFFFF"/>
                  </a:solidFill>
                  <a:effectLst>
                    <a:outerShdw blurRad="38100" dist="38100" dir="2700000" algn="tl">
                      <a:srgbClr val="000000"/>
                    </a:outerShdw>
                  </a:effectLst>
                  <a:latin typeface="Times New Roman"/>
                </a:rPr>
                <a:t>x</a:t>
              </a:r>
              <a:r>
                <a:rPr lang="en-US" sz="4400" dirty="0">
                  <a:solidFill>
                    <a:srgbClr val="FAFD00"/>
                  </a:solidFill>
                  <a:effectLst>
                    <a:outerShdw blurRad="38100" dist="38100" dir="2700000" algn="tl">
                      <a:srgbClr val="000000"/>
                    </a:outerShdw>
                  </a:effectLst>
                  <a:latin typeface="Times New Roman"/>
                </a:rPr>
                <a:t>)  =  </a:t>
              </a:r>
            </a:p>
          </p:txBody>
        </p:sp>
        <p:sp>
          <p:nvSpPr>
            <p:cNvPr id="124" name="Text Box 12"/>
            <p:cNvSpPr txBox="1">
              <a:spLocks noChangeArrowheads="1"/>
            </p:cNvSpPr>
            <p:nvPr/>
          </p:nvSpPr>
          <p:spPr bwMode="auto">
            <a:xfrm>
              <a:off x="4495800" y="-1066800"/>
              <a:ext cx="930275" cy="762001"/>
            </a:xfrm>
            <a:prstGeom prst="rect">
              <a:avLst/>
            </a:prstGeom>
            <a:noFill/>
            <a:ln w="9525">
              <a:noFill/>
              <a:miter lim="800000"/>
              <a:headEnd/>
              <a:tailEnd/>
            </a:ln>
            <a:effectLst/>
          </p:spPr>
          <p:txBody>
            <a:bodyPr>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endParaRPr lang="en-US" sz="4400" dirty="0">
                <a:solidFill>
                  <a:srgbClr val="FAFD00"/>
                </a:solidFill>
                <a:effectLst>
                  <a:outerShdw blurRad="38100" dist="38100" dir="2700000" algn="tl">
                    <a:srgbClr val="000000"/>
                  </a:outerShdw>
                </a:effectLst>
                <a:latin typeface="Times New Roman"/>
              </a:endParaRPr>
            </a:p>
          </p:txBody>
        </p:sp>
        <p:sp>
          <p:nvSpPr>
            <p:cNvPr id="125" name="Text Box 13"/>
            <p:cNvSpPr txBox="1">
              <a:spLocks noChangeArrowheads="1"/>
            </p:cNvSpPr>
            <p:nvPr/>
          </p:nvSpPr>
          <p:spPr bwMode="auto">
            <a:xfrm>
              <a:off x="4419600" y="-503237"/>
              <a:ext cx="488950" cy="579438"/>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 g</a:t>
              </a:r>
            </a:p>
          </p:txBody>
        </p:sp>
        <p:sp>
          <p:nvSpPr>
            <p:cNvPr id="126" name="Rectangle 8"/>
            <p:cNvSpPr>
              <a:spLocks noChangeArrowheads="1"/>
            </p:cNvSpPr>
            <p:nvPr/>
          </p:nvSpPr>
          <p:spPr bwMode="auto">
            <a:xfrm>
              <a:off x="5943600" y="-990600"/>
              <a:ext cx="430213"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p>
          </p:txBody>
        </p:sp>
      </p:grpSp>
      <p:sp>
        <p:nvSpPr>
          <p:cNvPr id="129" name="Line 105"/>
          <p:cNvSpPr>
            <a:spLocks noChangeShapeType="1"/>
          </p:cNvSpPr>
          <p:nvPr/>
        </p:nvSpPr>
        <p:spPr bwMode="auto">
          <a:xfrm flipV="1">
            <a:off x="4267200" y="2590800"/>
            <a:ext cx="0" cy="1552575"/>
          </a:xfrm>
          <a:prstGeom prst="line">
            <a:avLst/>
          </a:prstGeom>
          <a:solidFill>
            <a:schemeClr val="accent2"/>
          </a:solidFill>
          <a:ln w="57150">
            <a:solidFill>
              <a:srgbClr val="FFFF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4" name="AutoShape 142"/>
          <p:cNvSpPr>
            <a:spLocks noChangeArrowheads="1"/>
          </p:cNvSpPr>
          <p:nvPr/>
        </p:nvSpPr>
        <p:spPr bwMode="auto">
          <a:xfrm rot="10800000">
            <a:off x="4103688" y="4032250"/>
            <a:ext cx="352425"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130" name="Oval 129"/>
          <p:cNvSpPr/>
          <p:nvPr/>
        </p:nvSpPr>
        <p:spPr bwMode="auto">
          <a:xfrm>
            <a:off x="4114800" y="4876800"/>
            <a:ext cx="304800" cy="3048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24" name="Group 48"/>
          <p:cNvGrpSpPr>
            <a:grpSpLocks/>
          </p:cNvGrpSpPr>
          <p:nvPr/>
        </p:nvGrpSpPr>
        <p:grpSpPr bwMode="auto">
          <a:xfrm>
            <a:off x="4572000" y="2905121"/>
            <a:ext cx="3873500" cy="3167050"/>
            <a:chOff x="5257800" y="3581400"/>
            <a:chExt cx="4648200" cy="3377625"/>
          </a:xfrm>
          <a:noFill/>
        </p:grpSpPr>
        <p:cxnSp>
          <p:nvCxnSpPr>
            <p:cNvPr id="135" name="Straight Arrow Connector 41"/>
            <p:cNvCxnSpPr>
              <a:cxnSpLocks noChangeShapeType="1"/>
            </p:cNvCxnSpPr>
            <p:nvPr/>
          </p:nvCxnSpPr>
          <p:spPr bwMode="auto">
            <a:xfrm rot="5400000" flipH="1" flipV="1">
              <a:off x="4800600" y="5587425"/>
              <a:ext cx="1828800" cy="914400"/>
            </a:xfrm>
            <a:prstGeom prst="straightConnector1">
              <a:avLst/>
            </a:prstGeom>
            <a:grpFill/>
            <a:ln w="12700" algn="ctr">
              <a:solidFill>
                <a:schemeClr val="bg1"/>
              </a:solidFill>
              <a:round/>
              <a:headEnd/>
              <a:tailEnd type="arrow" w="med" len="med"/>
            </a:ln>
          </p:spPr>
        </p:cxnSp>
        <p:sp>
          <p:nvSpPr>
            <p:cNvPr id="136" name="Rectangle 135"/>
            <p:cNvSpPr/>
            <p:nvPr/>
          </p:nvSpPr>
          <p:spPr bwMode="auto">
            <a:xfrm>
              <a:off x="6324600" y="3581400"/>
              <a:ext cx="3581400" cy="685686"/>
            </a:xfrm>
            <a:prstGeom prst="rect">
              <a:avLst/>
            </a:prstGeom>
            <a:grpFill/>
            <a:ln w="12700" cap="flat" cmpd="sng" algn="ctr">
              <a:no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154" name="Oval 153"/>
          <p:cNvSpPr/>
          <p:nvPr/>
        </p:nvSpPr>
        <p:spPr bwMode="auto">
          <a:xfrm>
            <a:off x="5334000" y="4953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55" name="Oval 154"/>
          <p:cNvSpPr/>
          <p:nvPr/>
        </p:nvSpPr>
        <p:spPr bwMode="auto">
          <a:xfrm>
            <a:off x="6096000" y="4953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56" name="Oval 155"/>
          <p:cNvSpPr/>
          <p:nvPr/>
        </p:nvSpPr>
        <p:spPr bwMode="auto">
          <a:xfrm>
            <a:off x="6858000" y="4953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57" name="Oval 156"/>
          <p:cNvSpPr/>
          <p:nvPr/>
        </p:nvSpPr>
        <p:spPr bwMode="auto">
          <a:xfrm>
            <a:off x="7620000" y="4953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58" name="Oval 157"/>
          <p:cNvSpPr/>
          <p:nvPr/>
        </p:nvSpPr>
        <p:spPr bwMode="auto">
          <a:xfrm>
            <a:off x="8382000" y="4953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59" name="Oval 158"/>
          <p:cNvSpPr/>
          <p:nvPr/>
        </p:nvSpPr>
        <p:spPr bwMode="auto">
          <a:xfrm>
            <a:off x="9144000" y="4953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25" name="Group 160"/>
          <p:cNvGrpSpPr>
            <a:grpSpLocks/>
          </p:cNvGrpSpPr>
          <p:nvPr/>
        </p:nvGrpSpPr>
        <p:grpSpPr bwMode="auto">
          <a:xfrm>
            <a:off x="2590800" y="3352800"/>
            <a:ext cx="6453188" cy="1828800"/>
            <a:chOff x="2919412" y="3395365"/>
            <a:chExt cx="6453188" cy="3462635"/>
          </a:xfrm>
        </p:grpSpPr>
        <p:grpSp>
          <p:nvGrpSpPr>
            <p:cNvPr id="12325" name="Group 152"/>
            <p:cNvGrpSpPr>
              <a:grpSpLocks/>
            </p:cNvGrpSpPr>
            <p:nvPr/>
          </p:nvGrpSpPr>
          <p:grpSpPr bwMode="auto">
            <a:xfrm>
              <a:off x="2919412" y="3395365"/>
              <a:ext cx="3786188" cy="3462635"/>
              <a:chOff x="2667000" y="3476030"/>
              <a:chExt cx="3786188" cy="3462635"/>
            </a:xfrm>
          </p:grpSpPr>
          <p:sp>
            <p:nvSpPr>
              <p:cNvPr id="217" name="TextBox 216"/>
              <p:cNvSpPr txBox="1"/>
              <p:nvPr/>
            </p:nvSpPr>
            <p:spPr bwMode="auto">
              <a:xfrm>
                <a:off x="4538663" y="6475778"/>
                <a:ext cx="338137" cy="462887"/>
              </a:xfrm>
              <a:prstGeom prst="rect">
                <a:avLst/>
              </a:prstGeom>
              <a:noFill/>
            </p:spPr>
            <p:txBody>
              <a:bodyPr wrap="none">
                <a:spAutoFit/>
              </a:bodyPr>
              <a:lstStyle/>
              <a:p>
                <a:pPr algn="ctr">
                  <a:defRPr/>
                </a:pPr>
                <a:r>
                  <a:rPr lang="en-US" sz="2400" dirty="0">
                    <a:solidFill>
                      <a:srgbClr val="FFFFFF"/>
                    </a:solidFill>
                    <a:effectLst>
                      <a:outerShdw blurRad="38100" dist="38100" dir="2700000" algn="tl">
                        <a:srgbClr val="000000">
                          <a:alpha val="43137"/>
                        </a:srgbClr>
                      </a:outerShdw>
                    </a:effectLst>
                    <a:latin typeface="+mj-lt"/>
                  </a:rPr>
                  <a:t>x</a:t>
                </a:r>
              </a:p>
            </p:txBody>
          </p:sp>
          <p:cxnSp>
            <p:nvCxnSpPr>
              <p:cNvPr id="12328" name="Straight Arrow Connector 40"/>
              <p:cNvCxnSpPr>
                <a:cxnSpLocks noChangeShapeType="1"/>
              </p:cNvCxnSpPr>
              <p:nvPr/>
            </p:nvCxnSpPr>
            <p:spPr bwMode="auto">
              <a:xfrm rot="5400000">
                <a:off x="3525840" y="5630864"/>
                <a:ext cx="1800223" cy="139699"/>
              </a:xfrm>
              <a:prstGeom prst="straightConnector1">
                <a:avLst/>
              </a:prstGeom>
              <a:noFill/>
              <a:ln w="38100" algn="ctr">
                <a:solidFill>
                  <a:srgbClr val="FF0000"/>
                </a:solidFill>
                <a:round/>
                <a:headEnd type="triangle" w="med" len="med"/>
                <a:tailEnd type="triangle" w="med" len="med"/>
              </a:ln>
            </p:spPr>
          </p:cxnSp>
          <p:cxnSp>
            <p:nvCxnSpPr>
              <p:cNvPr id="12329" name="Straight Arrow Connector 40"/>
              <p:cNvCxnSpPr>
                <a:cxnSpLocks noChangeShapeType="1"/>
              </p:cNvCxnSpPr>
              <p:nvPr/>
            </p:nvCxnSpPr>
            <p:spPr bwMode="auto">
              <a:xfrm rot="16200000" flipH="1">
                <a:off x="3086099" y="5448299"/>
                <a:ext cx="1828804" cy="533401"/>
              </a:xfrm>
              <a:prstGeom prst="straightConnector1">
                <a:avLst/>
              </a:prstGeom>
              <a:noFill/>
              <a:ln w="38100" algn="ctr">
                <a:solidFill>
                  <a:srgbClr val="FF0000"/>
                </a:solidFill>
                <a:round/>
                <a:headEnd type="triangle" w="med" len="med"/>
                <a:tailEnd type="triangle" w="med" len="med"/>
              </a:ln>
            </p:spPr>
          </p:cxnSp>
          <p:cxnSp>
            <p:nvCxnSpPr>
              <p:cNvPr id="12330" name="Straight Arrow Connector 40"/>
              <p:cNvCxnSpPr>
                <a:cxnSpLocks noChangeShapeType="1"/>
              </p:cNvCxnSpPr>
              <p:nvPr/>
            </p:nvCxnSpPr>
            <p:spPr bwMode="auto">
              <a:xfrm rot="16200000" flipH="1">
                <a:off x="2743201" y="5181601"/>
                <a:ext cx="1828800" cy="1066801"/>
              </a:xfrm>
              <a:prstGeom prst="straightConnector1">
                <a:avLst/>
              </a:prstGeom>
              <a:noFill/>
              <a:ln w="38100" algn="ctr">
                <a:solidFill>
                  <a:srgbClr val="FF0000"/>
                </a:solidFill>
                <a:round/>
                <a:headEnd type="triangle" w="med" len="med"/>
                <a:tailEnd type="triangle" w="med" len="med"/>
              </a:ln>
            </p:spPr>
          </p:cxnSp>
          <p:sp>
            <p:nvSpPr>
              <p:cNvPr id="286" name="Freeform 285"/>
              <p:cNvSpPr/>
              <p:nvPr/>
            </p:nvSpPr>
            <p:spPr bwMode="auto">
              <a:xfrm>
                <a:off x="2667000" y="3476030"/>
                <a:ext cx="3786188" cy="922769"/>
              </a:xfrm>
              <a:custGeom>
                <a:avLst/>
                <a:gdLst>
                  <a:gd name="connsiteX0" fmla="*/ 0 w 3086100"/>
                  <a:gd name="connsiteY0" fmla="*/ 200025 h 985837"/>
                  <a:gd name="connsiteX1" fmla="*/ 1457325 w 3086100"/>
                  <a:gd name="connsiteY1" fmla="*/ 971550 h 985837"/>
                  <a:gd name="connsiteX2" fmla="*/ 3000375 w 3086100"/>
                  <a:gd name="connsiteY2" fmla="*/ 114300 h 985837"/>
                  <a:gd name="connsiteX3" fmla="*/ 3000375 w 3086100"/>
                  <a:gd name="connsiteY3" fmla="*/ 114300 h 985837"/>
                  <a:gd name="connsiteX4" fmla="*/ 3000375 w 3086100"/>
                  <a:gd name="connsiteY4" fmla="*/ 114300 h 985837"/>
                  <a:gd name="connsiteX5" fmla="*/ 3000375 w 3086100"/>
                  <a:gd name="connsiteY5" fmla="*/ 114300 h 985837"/>
                  <a:gd name="connsiteX6" fmla="*/ 3086100 w 3086100"/>
                  <a:gd name="connsiteY6" fmla="*/ 0 h 985837"/>
                  <a:gd name="connsiteX7" fmla="*/ 3086100 w 3086100"/>
                  <a:gd name="connsiteY7" fmla="*/ 0 h 985837"/>
                  <a:gd name="connsiteX8" fmla="*/ 3028950 w 3086100"/>
                  <a:gd name="connsiteY8" fmla="*/ 28575 h 985837"/>
                  <a:gd name="connsiteX9" fmla="*/ 3028950 w 3086100"/>
                  <a:gd name="connsiteY9" fmla="*/ 28575 h 9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6100" h="985837">
                    <a:moveTo>
                      <a:pt x="0" y="200025"/>
                    </a:moveTo>
                    <a:cubicBezTo>
                      <a:pt x="478631" y="592931"/>
                      <a:pt x="957263" y="985837"/>
                      <a:pt x="1457325" y="971550"/>
                    </a:cubicBezTo>
                    <a:cubicBezTo>
                      <a:pt x="1957387" y="957263"/>
                      <a:pt x="3000375" y="114300"/>
                      <a:pt x="3000375" y="114300"/>
                    </a:cubicBezTo>
                    <a:lnTo>
                      <a:pt x="3000375" y="114300"/>
                    </a:lnTo>
                    <a:lnTo>
                      <a:pt x="3000375" y="114300"/>
                    </a:lnTo>
                    <a:lnTo>
                      <a:pt x="3000375" y="114300"/>
                    </a:lnTo>
                    <a:lnTo>
                      <a:pt x="3086100" y="0"/>
                    </a:lnTo>
                    <a:lnTo>
                      <a:pt x="3086100" y="0"/>
                    </a:lnTo>
                    <a:lnTo>
                      <a:pt x="3028950" y="28575"/>
                    </a:lnTo>
                    <a:lnTo>
                      <a:pt x="3028950" y="28575"/>
                    </a:lnTo>
                  </a:path>
                </a:pathLst>
              </a:custGeom>
              <a:noFill/>
              <a:ln w="12700" cap="flat" cmpd="sng" algn="ctr">
                <a:solidFill>
                  <a:srgbClr val="FFFFFF"/>
                </a:solid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cxnSp>
            <p:nvCxnSpPr>
              <p:cNvPr id="12332" name="Straight Arrow Connector 40"/>
              <p:cNvCxnSpPr>
                <a:cxnSpLocks noChangeShapeType="1"/>
              </p:cNvCxnSpPr>
              <p:nvPr/>
            </p:nvCxnSpPr>
            <p:spPr bwMode="auto">
              <a:xfrm rot="5400000">
                <a:off x="3810002" y="5562602"/>
                <a:ext cx="1676399" cy="304799"/>
              </a:xfrm>
              <a:prstGeom prst="straightConnector1">
                <a:avLst/>
              </a:prstGeom>
              <a:noFill/>
              <a:ln w="38100" algn="ctr">
                <a:solidFill>
                  <a:srgbClr val="FF0000"/>
                </a:solidFill>
                <a:round/>
                <a:headEnd type="triangle" w="med" len="med"/>
                <a:tailEnd type="triangle" w="med" len="med"/>
              </a:ln>
            </p:spPr>
          </p:cxnSp>
          <p:cxnSp>
            <p:nvCxnSpPr>
              <p:cNvPr id="12333" name="Straight Arrow Connector 40"/>
              <p:cNvCxnSpPr>
                <a:cxnSpLocks noChangeShapeType="1"/>
              </p:cNvCxnSpPr>
              <p:nvPr/>
            </p:nvCxnSpPr>
            <p:spPr bwMode="auto">
              <a:xfrm rot="5400000">
                <a:off x="4229102" y="5219700"/>
                <a:ext cx="1600198" cy="1066802"/>
              </a:xfrm>
              <a:prstGeom prst="straightConnector1">
                <a:avLst/>
              </a:prstGeom>
              <a:noFill/>
              <a:ln w="38100" algn="ctr">
                <a:solidFill>
                  <a:srgbClr val="FF0000"/>
                </a:solidFill>
                <a:round/>
                <a:headEnd type="triangle" w="med" len="med"/>
                <a:tailEnd type="triangle" w="med" len="med"/>
              </a:ln>
            </p:spPr>
          </p:cxnSp>
          <p:cxnSp>
            <p:nvCxnSpPr>
              <p:cNvPr id="12334" name="Straight Arrow Connector 40"/>
              <p:cNvCxnSpPr>
                <a:cxnSpLocks noChangeShapeType="1"/>
              </p:cNvCxnSpPr>
              <p:nvPr/>
            </p:nvCxnSpPr>
            <p:spPr bwMode="auto">
              <a:xfrm rot="10800000" flipV="1">
                <a:off x="4572000" y="4953000"/>
                <a:ext cx="1676402" cy="1600200"/>
              </a:xfrm>
              <a:prstGeom prst="straightConnector1">
                <a:avLst/>
              </a:prstGeom>
              <a:noFill/>
              <a:ln w="38100" algn="ctr">
                <a:solidFill>
                  <a:srgbClr val="FF0000"/>
                </a:solidFill>
                <a:round/>
                <a:headEnd type="triangle" w="med" len="med"/>
                <a:tailEnd type="triangle" w="med" len="med"/>
              </a:ln>
            </p:spPr>
          </p:cxnSp>
        </p:grpSp>
        <p:sp>
          <p:nvSpPr>
            <p:cNvPr id="160" name="Rectangle 159"/>
            <p:cNvSpPr/>
            <p:nvPr/>
          </p:nvSpPr>
          <p:spPr bwMode="auto">
            <a:xfrm>
              <a:off x="5257800" y="6136618"/>
              <a:ext cx="4114800" cy="721382"/>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spTree>
    <p:custDataLst>
      <p:tags r:id="rId1"/>
    </p:custDataLst>
  </p:cSld>
  <p:clrMapOvr>
    <a:masterClrMapping/>
  </p:clrMapOvr>
  <p:transition advTm="1582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wipe(left)">
                                      <p:cBhvr>
                                        <p:cTn id="7" dur="500"/>
                                        <p:tgtEl>
                                          <p:spTgt spid="2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63" presetClass="path" presetSubtype="0" accel="50000" decel="50000" fill="hold" nodeType="clickEffect">
                                  <p:stCondLst>
                                    <p:cond delay="0"/>
                                  </p:stCondLst>
                                  <p:childTnLst>
                                    <p:animMotion origin="layout" path="M 1.38889E-6 -2.25717E-6 L 0.39045 -0.003 " pathEditMode="relative" rAng="0" ptsTypes="AA">
                                      <p:cBhvr>
                                        <p:cTn id="15" dur="5000" fill="hold"/>
                                        <p:tgtEl>
                                          <p:spTgt spid="25"/>
                                        </p:tgtEl>
                                        <p:attrNameLst>
                                          <p:attrName>ppt_x</p:attrName>
                                          <p:attrName>ppt_y</p:attrName>
                                        </p:attrNameLst>
                                      </p:cBhvr>
                                      <p:rCtr x="19500" y="-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Line 4"/>
          <p:cNvSpPr>
            <a:spLocks noChangeShapeType="1"/>
          </p:cNvSpPr>
          <p:nvPr/>
        </p:nvSpPr>
        <p:spPr bwMode="auto">
          <a:xfrm>
            <a:off x="3271838" y="2389188"/>
            <a:ext cx="1327150" cy="0"/>
          </a:xfrm>
          <a:prstGeom prst="line">
            <a:avLst/>
          </a:prstGeom>
          <a:noFill/>
          <a:ln w="28575">
            <a:noFill/>
            <a:round/>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677" name="Line 5"/>
          <p:cNvSpPr>
            <a:spLocks noChangeShapeType="1"/>
          </p:cNvSpPr>
          <p:nvPr/>
        </p:nvSpPr>
        <p:spPr bwMode="auto">
          <a:xfrm>
            <a:off x="9913938" y="-1341438"/>
            <a:ext cx="1325562" cy="0"/>
          </a:xfrm>
          <a:prstGeom prst="line">
            <a:avLst/>
          </a:prstGeom>
          <a:noFill/>
          <a:ln w="28575">
            <a:noFill/>
            <a:round/>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762" name="Rectangle 90"/>
          <p:cNvSpPr>
            <a:spLocks noChangeArrowheads="1"/>
          </p:cNvSpPr>
          <p:nvPr/>
        </p:nvSpPr>
        <p:spPr bwMode="auto">
          <a:xfrm>
            <a:off x="1143000" y="1428750"/>
            <a:ext cx="6629400" cy="16764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solidFill>
                <a:srgbClr val="FFFFFF"/>
              </a:solidFill>
              <a:effectLst>
                <a:outerShdw blurRad="38100" dist="38100" dir="2700000" algn="tl">
                  <a:srgbClr val="000000">
                    <a:alpha val="43137"/>
                  </a:srgbClr>
                </a:outerShdw>
              </a:effectLst>
              <a:latin typeface="Arial" charset="0"/>
            </a:endParaRPr>
          </a:p>
        </p:txBody>
      </p:sp>
      <p:sp>
        <p:nvSpPr>
          <p:cNvPr id="156823" name="Rectangle 151"/>
          <p:cNvSpPr>
            <a:spLocks noChangeArrowheads="1"/>
          </p:cNvSpPr>
          <p:nvPr/>
        </p:nvSpPr>
        <p:spPr bwMode="auto">
          <a:xfrm>
            <a:off x="4572000" y="1028700"/>
            <a:ext cx="1651000" cy="5715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09" name="TextBox 108"/>
          <p:cNvSpPr txBox="1"/>
          <p:nvPr/>
        </p:nvSpPr>
        <p:spPr bwMode="auto">
          <a:xfrm>
            <a:off x="0" y="1504950"/>
            <a:ext cx="2057400" cy="400050"/>
          </a:xfrm>
          <a:prstGeom prst="rect">
            <a:avLst/>
          </a:prstGeom>
          <a:solidFill>
            <a:schemeClr val="bg1"/>
          </a:solidFill>
        </p:spPr>
        <p:txBody>
          <a:bodyPr wrap="none">
            <a:spAutoFit/>
          </a:bodyPr>
          <a:lstStyle/>
          <a:p>
            <a:pPr algn="ctr">
              <a:defRPr/>
            </a:pPr>
            <a:r>
              <a:rPr lang="en-US" sz="2000" dirty="0">
                <a:solidFill>
                  <a:srgbClr val="FFFFFF"/>
                </a:solidFill>
                <a:effectLst>
                  <a:outerShdw blurRad="38100" dist="38100" dir="2700000" algn="tl">
                    <a:srgbClr val="000000">
                      <a:alpha val="43137"/>
                    </a:srgbClr>
                  </a:outerShdw>
                </a:effectLst>
                <a:latin typeface="Arial" charset="0"/>
              </a:rPr>
              <a:t>Trial image pt x</a:t>
            </a:r>
          </a:p>
        </p:txBody>
      </p:sp>
      <p:grpSp>
        <p:nvGrpSpPr>
          <p:cNvPr id="2" name="Group 201"/>
          <p:cNvGrpSpPr>
            <a:grpSpLocks/>
          </p:cNvGrpSpPr>
          <p:nvPr/>
        </p:nvGrpSpPr>
        <p:grpSpPr bwMode="auto">
          <a:xfrm>
            <a:off x="3109383" y="1828800"/>
            <a:ext cx="5775854" cy="1113234"/>
            <a:chOff x="1920" y="3224"/>
            <a:chExt cx="4366" cy="748"/>
          </a:xfrm>
          <a:noFill/>
        </p:grpSpPr>
        <p:grpSp>
          <p:nvGrpSpPr>
            <p:cNvPr id="3" name="Group 186"/>
            <p:cNvGrpSpPr>
              <a:grpSpLocks/>
            </p:cNvGrpSpPr>
            <p:nvPr/>
          </p:nvGrpSpPr>
          <p:grpSpPr bwMode="auto">
            <a:xfrm>
              <a:off x="1920" y="3684"/>
              <a:ext cx="288" cy="288"/>
              <a:chOff x="1280" y="905"/>
              <a:chExt cx="288" cy="288"/>
            </a:xfrm>
            <a:grpFill/>
          </p:grpSpPr>
          <p:sp>
            <p:nvSpPr>
              <p:cNvPr id="156859" name="Oval 187"/>
              <p:cNvSpPr>
                <a:spLocks noChangeArrowheads="1"/>
              </p:cNvSpPr>
              <p:nvPr/>
            </p:nvSpPr>
            <p:spPr bwMode="auto">
              <a:xfrm>
                <a:off x="1280" y="905"/>
                <a:ext cx="288" cy="288"/>
              </a:xfrm>
              <a:prstGeom prst="ellips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0" name="Line 188"/>
              <p:cNvSpPr>
                <a:spLocks noChangeShapeType="1"/>
              </p:cNvSpPr>
              <p:nvPr/>
            </p:nvSpPr>
            <p:spPr bwMode="auto">
              <a:xfrm flipH="1">
                <a:off x="1344" y="960"/>
                <a:ext cx="192"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1" name="Line 189"/>
              <p:cNvSpPr>
                <a:spLocks noChangeShapeType="1"/>
              </p:cNvSpPr>
              <p:nvPr/>
            </p:nvSpPr>
            <p:spPr bwMode="auto">
              <a:xfrm>
                <a:off x="1296" y="960"/>
                <a:ext cx="240"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grpSp>
        <p:sp>
          <p:nvSpPr>
            <p:cNvPr id="156856" name="Rectangle 184"/>
            <p:cNvSpPr>
              <a:spLocks noChangeArrowheads="1"/>
            </p:cNvSpPr>
            <p:nvPr/>
          </p:nvSpPr>
          <p:spPr bwMode="auto">
            <a:xfrm>
              <a:off x="5387" y="3224"/>
              <a:ext cx="899" cy="476"/>
            </a:xfrm>
            <a:prstGeom prst="rect">
              <a:avLst/>
            </a:prstGeom>
            <a:grpFill/>
            <a:ln w="12700">
              <a:noFill/>
              <a:miter lim="800000"/>
              <a:headEnd/>
              <a:tailEnd/>
            </a:ln>
            <a:effectLst/>
          </p:spPr>
          <p:txBody>
            <a:bodyPr>
              <a:spAutoFit/>
            </a:bodyPr>
            <a:lstStyle/>
            <a:p>
              <a:pPr algn="ctr">
                <a:defRPr/>
              </a:pPr>
              <a:endParaRPr lang="en-US" sz="2000" dirty="0">
                <a:solidFill>
                  <a:srgbClr val="FAFD00"/>
                </a:solidFill>
                <a:effectLst>
                  <a:outerShdw blurRad="38100" dist="38100" dir="2700000" algn="tl">
                    <a:srgbClr val="000000"/>
                  </a:outerShdw>
                </a:effectLst>
                <a:latin typeface="Times New Roman"/>
              </a:endParaRPr>
            </a:p>
            <a:p>
              <a:pPr algn="ctr">
                <a:defRPr/>
              </a:pPr>
              <a:r>
                <a:rPr lang="en-US" sz="2000" dirty="0">
                  <a:solidFill>
                    <a:srgbClr val="FAFD00"/>
                  </a:solidFill>
                  <a:effectLst>
                    <a:outerShdw blurRad="38100" dist="38100" dir="2700000" algn="tl">
                      <a:srgbClr val="000000"/>
                    </a:outerShdw>
                  </a:effectLst>
                  <a:latin typeface="Times New Roman"/>
                </a:rPr>
                <a:t>traces</a:t>
              </a:r>
            </a:p>
          </p:txBody>
        </p:sp>
      </p:grpSp>
      <p:sp>
        <p:nvSpPr>
          <p:cNvPr id="385" name="Rectangle 384"/>
          <p:cNvSpPr/>
          <p:nvPr/>
        </p:nvSpPr>
        <p:spPr bwMode="auto">
          <a:xfrm>
            <a:off x="-9677400" y="3784600"/>
            <a:ext cx="11684000" cy="6858000"/>
          </a:xfrm>
          <a:prstGeom prst="rect">
            <a:avLst/>
          </a:prstGeom>
          <a:noFill/>
          <a:ln w="12700" cap="flat" cmpd="sng" algn="ctr">
            <a:no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15" name="Line 4"/>
          <p:cNvSpPr>
            <a:spLocks noChangeShapeType="1"/>
          </p:cNvSpPr>
          <p:nvPr/>
        </p:nvSpPr>
        <p:spPr bwMode="auto">
          <a:xfrm>
            <a:off x="3271838" y="2389188"/>
            <a:ext cx="1327150" cy="0"/>
          </a:xfrm>
          <a:prstGeom prst="line">
            <a:avLst/>
          </a:prstGeom>
          <a:noFill/>
          <a:ln w="28575">
            <a:noFill/>
            <a:round/>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grpSp>
        <p:nvGrpSpPr>
          <p:cNvPr id="4" name="Group 49"/>
          <p:cNvGrpSpPr>
            <a:grpSpLocks/>
          </p:cNvGrpSpPr>
          <p:nvPr/>
        </p:nvGrpSpPr>
        <p:grpSpPr bwMode="auto">
          <a:xfrm>
            <a:off x="2413000" y="4334299"/>
            <a:ext cx="6959600" cy="593872"/>
            <a:chOff x="2895600" y="5029199"/>
            <a:chExt cx="8351520" cy="633591"/>
          </a:xfrm>
          <a:solidFill>
            <a:schemeClr val="bg1"/>
          </a:solidFill>
        </p:grpSpPr>
        <p:cxnSp>
          <p:nvCxnSpPr>
            <p:cNvPr id="221" name="Straight Connector 34"/>
            <p:cNvCxnSpPr>
              <a:cxnSpLocks noChangeShapeType="1"/>
            </p:cNvCxnSpPr>
            <p:nvPr/>
          </p:nvCxnSpPr>
          <p:spPr bwMode="auto">
            <a:xfrm>
              <a:off x="2895600" y="5029199"/>
              <a:ext cx="8351520" cy="9705"/>
            </a:xfrm>
            <a:prstGeom prst="line">
              <a:avLst/>
            </a:prstGeom>
            <a:grpFill/>
            <a:ln w="38100" algn="ctr">
              <a:solidFill>
                <a:srgbClr val="FFFFFF"/>
              </a:solidFill>
              <a:round/>
              <a:headEnd/>
              <a:tailEnd/>
            </a:ln>
          </p:spPr>
        </p:cxnSp>
        <p:sp>
          <p:nvSpPr>
            <p:cNvPr id="222" name="TextBox 221"/>
            <p:cNvSpPr txBox="1"/>
            <p:nvPr/>
          </p:nvSpPr>
          <p:spPr>
            <a:xfrm>
              <a:off x="5669280" y="5038905"/>
              <a:ext cx="467820" cy="623885"/>
            </a:xfrm>
            <a:prstGeom prst="rect">
              <a:avLst/>
            </a:prstGeom>
            <a:grpFill/>
          </p:spPr>
          <p:txBody>
            <a:bodyPr wrap="none">
              <a:spAutoFit/>
            </a:bodyPr>
            <a:lstStyle/>
            <a:p>
              <a:pPr algn="ctr">
                <a:defRPr/>
              </a:pPr>
              <a:r>
                <a:rPr lang="en-US" sz="3200" dirty="0">
                  <a:solidFill>
                    <a:srgbClr val="FF0000"/>
                  </a:solidFill>
                  <a:effectLst>
                    <a:outerShdw blurRad="38100" dist="38100" dir="2700000" algn="tl">
                      <a:srgbClr val="000000">
                        <a:alpha val="43137"/>
                      </a:srgbClr>
                    </a:outerShdw>
                  </a:effectLst>
                  <a:latin typeface="+mj-lt"/>
                </a:rPr>
                <a:t>g</a:t>
              </a:r>
            </a:p>
          </p:txBody>
        </p:sp>
      </p:grpSp>
      <p:grpSp>
        <p:nvGrpSpPr>
          <p:cNvPr id="5" name="Group 48"/>
          <p:cNvGrpSpPr>
            <a:grpSpLocks/>
          </p:cNvGrpSpPr>
          <p:nvPr/>
        </p:nvGrpSpPr>
        <p:grpSpPr bwMode="auto">
          <a:xfrm>
            <a:off x="4419599" y="2905121"/>
            <a:ext cx="3873500" cy="3167050"/>
            <a:chOff x="5257800" y="3581400"/>
            <a:chExt cx="4648200" cy="3377625"/>
          </a:xfrm>
          <a:noFill/>
        </p:grpSpPr>
        <p:cxnSp>
          <p:nvCxnSpPr>
            <p:cNvPr id="226" name="Straight Arrow Connector 41"/>
            <p:cNvCxnSpPr>
              <a:cxnSpLocks noChangeShapeType="1"/>
            </p:cNvCxnSpPr>
            <p:nvPr/>
          </p:nvCxnSpPr>
          <p:spPr bwMode="auto">
            <a:xfrm rot="5400000" flipH="1" flipV="1">
              <a:off x="4800600" y="5587425"/>
              <a:ext cx="1828800" cy="914400"/>
            </a:xfrm>
            <a:prstGeom prst="straightConnector1">
              <a:avLst/>
            </a:prstGeom>
            <a:grpFill/>
            <a:ln w="12700" algn="ctr">
              <a:solidFill>
                <a:schemeClr val="bg1"/>
              </a:solidFill>
              <a:round/>
              <a:headEnd/>
              <a:tailEnd type="arrow" w="med" len="med"/>
            </a:ln>
          </p:spPr>
        </p:cxnSp>
        <p:sp>
          <p:nvSpPr>
            <p:cNvPr id="227" name="Rectangle 226"/>
            <p:cNvSpPr/>
            <p:nvPr/>
          </p:nvSpPr>
          <p:spPr bwMode="auto">
            <a:xfrm>
              <a:off x="6324600" y="3581400"/>
              <a:ext cx="3581400" cy="685686"/>
            </a:xfrm>
            <a:prstGeom prst="rect">
              <a:avLst/>
            </a:prstGeom>
            <a:grpFill/>
            <a:ln w="12700" cap="flat" cmpd="sng" algn="ctr">
              <a:no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30" name="Freeform 229"/>
          <p:cNvSpPr/>
          <p:nvPr/>
        </p:nvSpPr>
        <p:spPr bwMode="auto">
          <a:xfrm>
            <a:off x="2982913" y="4672013"/>
            <a:ext cx="1149350" cy="1592262"/>
          </a:xfrm>
          <a:custGeom>
            <a:avLst/>
            <a:gdLst>
              <a:gd name="connsiteX0" fmla="*/ 126454 w 1377739"/>
              <a:gd name="connsiteY0" fmla="*/ 0 h 1697743"/>
              <a:gd name="connsiteX1" fmla="*/ 78328 w 1377739"/>
              <a:gd name="connsiteY1" fmla="*/ 481264 h 1697743"/>
              <a:gd name="connsiteX2" fmla="*/ 126454 w 1377739"/>
              <a:gd name="connsiteY2" fmla="*/ 625642 h 1697743"/>
              <a:gd name="connsiteX3" fmla="*/ 270833 w 1377739"/>
              <a:gd name="connsiteY3" fmla="*/ 721895 h 1697743"/>
              <a:gd name="connsiteX4" fmla="*/ 367086 w 1377739"/>
              <a:gd name="connsiteY4" fmla="*/ 866274 h 1697743"/>
              <a:gd name="connsiteX5" fmla="*/ 270833 w 1377739"/>
              <a:gd name="connsiteY5" fmla="*/ 1010653 h 1697743"/>
              <a:gd name="connsiteX6" fmla="*/ 174581 w 1377739"/>
              <a:gd name="connsiteY6" fmla="*/ 1299411 h 1697743"/>
              <a:gd name="connsiteX7" fmla="*/ 126454 w 1377739"/>
              <a:gd name="connsiteY7" fmla="*/ 1443790 h 1697743"/>
              <a:gd name="connsiteX8" fmla="*/ 174581 w 1377739"/>
              <a:gd name="connsiteY8" fmla="*/ 1588169 h 1697743"/>
              <a:gd name="connsiteX9" fmla="*/ 318960 w 1377739"/>
              <a:gd name="connsiteY9" fmla="*/ 1636295 h 1697743"/>
              <a:gd name="connsiteX10" fmla="*/ 1377739 w 1377739"/>
              <a:gd name="connsiteY10" fmla="*/ 1684421 h 169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7739" h="1697743">
                <a:moveTo>
                  <a:pt x="126454" y="0"/>
                </a:moveTo>
                <a:cubicBezTo>
                  <a:pt x="17868" y="325760"/>
                  <a:pt x="0" y="207113"/>
                  <a:pt x="78328" y="481264"/>
                </a:cubicBezTo>
                <a:cubicBezTo>
                  <a:pt x="92264" y="530041"/>
                  <a:pt x="94764" y="586029"/>
                  <a:pt x="126454" y="625642"/>
                </a:cubicBezTo>
                <a:cubicBezTo>
                  <a:pt x="162587" y="670808"/>
                  <a:pt x="222707" y="689811"/>
                  <a:pt x="270833" y="721895"/>
                </a:cubicBezTo>
                <a:cubicBezTo>
                  <a:pt x="302917" y="770021"/>
                  <a:pt x="367086" y="808433"/>
                  <a:pt x="367086" y="866274"/>
                </a:cubicBezTo>
                <a:cubicBezTo>
                  <a:pt x="367086" y="924115"/>
                  <a:pt x="294324" y="957797"/>
                  <a:pt x="270833" y="1010653"/>
                </a:cubicBezTo>
                <a:cubicBezTo>
                  <a:pt x="229627" y="1103368"/>
                  <a:pt x="206665" y="1203158"/>
                  <a:pt x="174581" y="1299411"/>
                </a:cubicBezTo>
                <a:lnTo>
                  <a:pt x="126454" y="1443790"/>
                </a:lnTo>
                <a:cubicBezTo>
                  <a:pt x="142496" y="1491916"/>
                  <a:pt x="138710" y="1552298"/>
                  <a:pt x="174581" y="1588169"/>
                </a:cubicBezTo>
                <a:cubicBezTo>
                  <a:pt x="210452" y="1624040"/>
                  <a:pt x="268675" y="1629590"/>
                  <a:pt x="318960" y="1636295"/>
                </a:cubicBezTo>
                <a:cubicBezTo>
                  <a:pt x="779824" y="1697743"/>
                  <a:pt x="932939" y="1684421"/>
                  <a:pt x="1377739" y="1684421"/>
                </a:cubicBezTo>
              </a:path>
            </a:pathLst>
          </a:custGeom>
          <a:noFill/>
          <a:ln w="12700" cap="flat" cmpd="sng" algn="ctr">
            <a:solidFill>
              <a:schemeClr val="bg1"/>
            </a:solidFill>
            <a:prstDash val="solid"/>
            <a:round/>
            <a:headEnd type="none" w="med" len="med"/>
            <a:tailEnd type="triangle" w="med" len="med"/>
          </a:ln>
          <a:effectLst/>
        </p:spPr>
        <p:txBody>
          <a:bodyPr wrap="none" lIns="80010" tIns="40005" rIns="80010" bIns="40005"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2" name="Line 3"/>
          <p:cNvSpPr>
            <a:spLocks noChangeShapeType="1"/>
          </p:cNvSpPr>
          <p:nvPr/>
        </p:nvSpPr>
        <p:spPr bwMode="auto">
          <a:xfrm>
            <a:off x="6434138" y="4441825"/>
            <a:ext cx="1325562" cy="0"/>
          </a:xfrm>
          <a:prstGeom prst="line">
            <a:avLst/>
          </a:prstGeom>
          <a:solidFill>
            <a:schemeClr val="accent2"/>
          </a:solidFill>
          <a:ln w="28575">
            <a:no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nvGrpSpPr>
          <p:cNvPr id="6" name="Group 100"/>
          <p:cNvGrpSpPr>
            <a:grpSpLocks/>
          </p:cNvGrpSpPr>
          <p:nvPr/>
        </p:nvGrpSpPr>
        <p:grpSpPr bwMode="auto">
          <a:xfrm>
            <a:off x="3823230" y="2762246"/>
            <a:ext cx="5066772" cy="1552277"/>
            <a:chOff x="2064" y="672"/>
            <a:chExt cx="3456" cy="1152"/>
          </a:xfrm>
          <a:solidFill>
            <a:schemeClr val="accent2"/>
          </a:solidFill>
        </p:grpSpPr>
        <p:grpSp>
          <p:nvGrpSpPr>
            <p:cNvPr id="7" name="Group 101"/>
            <p:cNvGrpSpPr>
              <a:grpSpLocks/>
            </p:cNvGrpSpPr>
            <p:nvPr/>
          </p:nvGrpSpPr>
          <p:grpSpPr bwMode="auto">
            <a:xfrm>
              <a:off x="2496" y="672"/>
              <a:ext cx="432" cy="1152"/>
              <a:chOff x="2496" y="672"/>
              <a:chExt cx="432" cy="1152"/>
            </a:xfrm>
            <a:grpFill/>
          </p:grpSpPr>
          <p:grpSp>
            <p:nvGrpSpPr>
              <p:cNvPr id="8" name="Group 102"/>
              <p:cNvGrpSpPr>
                <a:grpSpLocks/>
              </p:cNvGrpSpPr>
              <p:nvPr/>
            </p:nvGrpSpPr>
            <p:grpSpPr bwMode="auto">
              <a:xfrm>
                <a:off x="2496" y="1248"/>
                <a:ext cx="432" cy="336"/>
                <a:chOff x="2064" y="1344"/>
                <a:chExt cx="432" cy="336"/>
              </a:xfrm>
              <a:grpFill/>
            </p:grpSpPr>
            <p:sp>
              <p:nvSpPr>
                <p:cNvPr id="281" name="AutoShape 103"/>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82" name="AutoShape 104"/>
                <p:cNvSpPr>
                  <a:spLocks noChangeArrowheads="1"/>
                </p:cNvSpPr>
                <p:nvPr/>
              </p:nvSpPr>
              <p:spPr bwMode="auto">
                <a:xfrm rot="5400000">
                  <a:off x="2328" y="1368"/>
                  <a:ext cx="192" cy="144"/>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80" name="Line 105"/>
              <p:cNvSpPr>
                <a:spLocks noChangeShapeType="1"/>
              </p:cNvSpPr>
              <p:nvPr/>
            </p:nvSpPr>
            <p:spPr bwMode="auto">
              <a:xfrm flipV="1">
                <a:off x="2784" y="672"/>
                <a:ext cx="0" cy="1152"/>
              </a:xfrm>
              <a:prstGeom prst="line">
                <a:avLst/>
              </a:prstGeom>
              <a:grpFill/>
              <a:ln w="57150">
                <a:solidFill>
                  <a:srgbClr val="FFFF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9" name="Group 106"/>
            <p:cNvGrpSpPr>
              <a:grpSpLocks/>
            </p:cNvGrpSpPr>
            <p:nvPr/>
          </p:nvGrpSpPr>
          <p:grpSpPr bwMode="auto">
            <a:xfrm>
              <a:off x="2928" y="672"/>
              <a:ext cx="430" cy="1152"/>
              <a:chOff x="2928" y="672"/>
              <a:chExt cx="430" cy="1152"/>
            </a:xfrm>
            <a:grpFill/>
          </p:grpSpPr>
          <p:grpSp>
            <p:nvGrpSpPr>
              <p:cNvPr id="10" name="Group 107"/>
              <p:cNvGrpSpPr>
                <a:grpSpLocks/>
              </p:cNvGrpSpPr>
              <p:nvPr/>
            </p:nvGrpSpPr>
            <p:grpSpPr bwMode="auto">
              <a:xfrm>
                <a:off x="2928" y="1153"/>
                <a:ext cx="430" cy="335"/>
                <a:chOff x="2064" y="1345"/>
                <a:chExt cx="430" cy="335"/>
              </a:xfrm>
              <a:grpFill/>
            </p:grpSpPr>
            <p:sp>
              <p:nvSpPr>
                <p:cNvPr id="277" name="AutoShape 108"/>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78" name="AutoShape 109"/>
                <p:cNvSpPr>
                  <a:spLocks noChangeArrowheads="1"/>
                </p:cNvSpPr>
                <p:nvPr/>
              </p:nvSpPr>
              <p:spPr bwMode="auto">
                <a:xfrm rot="5400000">
                  <a:off x="2327" y="1369"/>
                  <a:ext cx="192" cy="143"/>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76" name="Line 110"/>
              <p:cNvSpPr>
                <a:spLocks noChangeShapeType="1"/>
              </p:cNvSpPr>
              <p:nvPr/>
            </p:nvSpPr>
            <p:spPr bwMode="auto">
              <a:xfrm flipV="1">
                <a:off x="3216"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11" name="Group 111"/>
            <p:cNvGrpSpPr>
              <a:grpSpLocks/>
            </p:cNvGrpSpPr>
            <p:nvPr/>
          </p:nvGrpSpPr>
          <p:grpSpPr bwMode="auto">
            <a:xfrm>
              <a:off x="3360" y="672"/>
              <a:ext cx="432" cy="1152"/>
              <a:chOff x="3360" y="672"/>
              <a:chExt cx="432" cy="1152"/>
            </a:xfrm>
            <a:grpFill/>
          </p:grpSpPr>
          <p:grpSp>
            <p:nvGrpSpPr>
              <p:cNvPr id="12" name="Group 112"/>
              <p:cNvGrpSpPr>
                <a:grpSpLocks/>
              </p:cNvGrpSpPr>
              <p:nvPr/>
            </p:nvGrpSpPr>
            <p:grpSpPr bwMode="auto">
              <a:xfrm>
                <a:off x="3360" y="1056"/>
                <a:ext cx="432" cy="336"/>
                <a:chOff x="2064" y="1344"/>
                <a:chExt cx="432" cy="336"/>
              </a:xfrm>
              <a:grpFill/>
            </p:grpSpPr>
            <p:sp>
              <p:nvSpPr>
                <p:cNvPr id="273" name="AutoShape 113"/>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74" name="AutoShape 114"/>
                <p:cNvSpPr>
                  <a:spLocks noChangeArrowheads="1"/>
                </p:cNvSpPr>
                <p:nvPr/>
              </p:nvSpPr>
              <p:spPr bwMode="auto">
                <a:xfrm rot="5400000">
                  <a:off x="2328" y="1368"/>
                  <a:ext cx="192" cy="144"/>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72" name="Line 115"/>
              <p:cNvSpPr>
                <a:spLocks noChangeShapeType="1"/>
              </p:cNvSpPr>
              <p:nvPr/>
            </p:nvSpPr>
            <p:spPr bwMode="auto">
              <a:xfrm flipV="1">
                <a:off x="3648"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13" name="Group 116"/>
            <p:cNvGrpSpPr>
              <a:grpSpLocks/>
            </p:cNvGrpSpPr>
            <p:nvPr/>
          </p:nvGrpSpPr>
          <p:grpSpPr bwMode="auto">
            <a:xfrm>
              <a:off x="3792" y="672"/>
              <a:ext cx="432" cy="1152"/>
              <a:chOff x="3792" y="672"/>
              <a:chExt cx="432" cy="1152"/>
            </a:xfrm>
            <a:grpFill/>
          </p:grpSpPr>
          <p:grpSp>
            <p:nvGrpSpPr>
              <p:cNvPr id="14" name="Group 117"/>
              <p:cNvGrpSpPr>
                <a:grpSpLocks/>
              </p:cNvGrpSpPr>
              <p:nvPr/>
            </p:nvGrpSpPr>
            <p:grpSpPr bwMode="auto">
              <a:xfrm>
                <a:off x="3792" y="960"/>
                <a:ext cx="432" cy="336"/>
                <a:chOff x="2064" y="1344"/>
                <a:chExt cx="432" cy="336"/>
              </a:xfrm>
              <a:grpFill/>
            </p:grpSpPr>
            <p:sp>
              <p:nvSpPr>
                <p:cNvPr id="269" name="AutoShape 118"/>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70" name="AutoShape 119"/>
                <p:cNvSpPr>
                  <a:spLocks noChangeArrowheads="1"/>
                </p:cNvSpPr>
                <p:nvPr/>
              </p:nvSpPr>
              <p:spPr bwMode="auto">
                <a:xfrm rot="5400000">
                  <a:off x="2328" y="1368"/>
                  <a:ext cx="192" cy="144"/>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68" name="Line 120"/>
              <p:cNvSpPr>
                <a:spLocks noChangeShapeType="1"/>
              </p:cNvSpPr>
              <p:nvPr/>
            </p:nvSpPr>
            <p:spPr bwMode="auto">
              <a:xfrm flipV="1">
                <a:off x="4080"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15" name="Group 121"/>
            <p:cNvGrpSpPr>
              <a:grpSpLocks/>
            </p:cNvGrpSpPr>
            <p:nvPr/>
          </p:nvGrpSpPr>
          <p:grpSpPr bwMode="auto">
            <a:xfrm>
              <a:off x="4224" y="672"/>
              <a:ext cx="432" cy="1152"/>
              <a:chOff x="4224" y="672"/>
              <a:chExt cx="432" cy="1152"/>
            </a:xfrm>
            <a:grpFill/>
          </p:grpSpPr>
          <p:grpSp>
            <p:nvGrpSpPr>
              <p:cNvPr id="16" name="Group 122"/>
              <p:cNvGrpSpPr>
                <a:grpSpLocks/>
              </p:cNvGrpSpPr>
              <p:nvPr/>
            </p:nvGrpSpPr>
            <p:grpSpPr bwMode="auto">
              <a:xfrm>
                <a:off x="4224" y="864"/>
                <a:ext cx="432" cy="336"/>
                <a:chOff x="2064" y="1344"/>
                <a:chExt cx="432" cy="336"/>
              </a:xfrm>
              <a:grpFill/>
            </p:grpSpPr>
            <p:sp>
              <p:nvSpPr>
                <p:cNvPr id="265" name="AutoShape 123"/>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66" name="AutoShape 124"/>
                <p:cNvSpPr>
                  <a:spLocks noChangeArrowheads="1"/>
                </p:cNvSpPr>
                <p:nvPr/>
              </p:nvSpPr>
              <p:spPr bwMode="auto">
                <a:xfrm rot="5400000">
                  <a:off x="2328" y="1368"/>
                  <a:ext cx="192" cy="144"/>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64" name="Line 125"/>
              <p:cNvSpPr>
                <a:spLocks noChangeShapeType="1"/>
              </p:cNvSpPr>
              <p:nvPr/>
            </p:nvSpPr>
            <p:spPr bwMode="auto">
              <a:xfrm flipV="1">
                <a:off x="4512"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17" name="Group 126"/>
            <p:cNvGrpSpPr>
              <a:grpSpLocks/>
            </p:cNvGrpSpPr>
            <p:nvPr/>
          </p:nvGrpSpPr>
          <p:grpSpPr bwMode="auto">
            <a:xfrm>
              <a:off x="4656" y="672"/>
              <a:ext cx="430" cy="1152"/>
              <a:chOff x="4656" y="672"/>
              <a:chExt cx="430" cy="1152"/>
            </a:xfrm>
            <a:grpFill/>
          </p:grpSpPr>
          <p:grpSp>
            <p:nvGrpSpPr>
              <p:cNvPr id="18" name="Group 127"/>
              <p:cNvGrpSpPr>
                <a:grpSpLocks/>
              </p:cNvGrpSpPr>
              <p:nvPr/>
            </p:nvGrpSpPr>
            <p:grpSpPr bwMode="auto">
              <a:xfrm>
                <a:off x="4656" y="774"/>
                <a:ext cx="430" cy="330"/>
                <a:chOff x="2064" y="1350"/>
                <a:chExt cx="430" cy="330"/>
              </a:xfrm>
              <a:grpFill/>
            </p:grpSpPr>
            <p:sp>
              <p:nvSpPr>
                <p:cNvPr id="261" name="AutoShape 128"/>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62" name="AutoShape 129"/>
                <p:cNvSpPr>
                  <a:spLocks noChangeArrowheads="1"/>
                </p:cNvSpPr>
                <p:nvPr/>
              </p:nvSpPr>
              <p:spPr bwMode="auto">
                <a:xfrm rot="5400000">
                  <a:off x="2328" y="1373"/>
                  <a:ext cx="189" cy="143"/>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60" name="Line 130"/>
              <p:cNvSpPr>
                <a:spLocks noChangeShapeType="1"/>
              </p:cNvSpPr>
              <p:nvPr/>
            </p:nvSpPr>
            <p:spPr bwMode="auto">
              <a:xfrm flipV="1">
                <a:off x="4944"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19" name="Group 131"/>
            <p:cNvGrpSpPr>
              <a:grpSpLocks/>
            </p:cNvGrpSpPr>
            <p:nvPr/>
          </p:nvGrpSpPr>
          <p:grpSpPr bwMode="auto">
            <a:xfrm>
              <a:off x="5088" y="672"/>
              <a:ext cx="432" cy="1152"/>
              <a:chOff x="5088" y="672"/>
              <a:chExt cx="432" cy="1152"/>
            </a:xfrm>
            <a:grpFill/>
          </p:grpSpPr>
          <p:grpSp>
            <p:nvGrpSpPr>
              <p:cNvPr id="20" name="Group 132"/>
              <p:cNvGrpSpPr>
                <a:grpSpLocks/>
              </p:cNvGrpSpPr>
              <p:nvPr/>
            </p:nvGrpSpPr>
            <p:grpSpPr bwMode="auto">
              <a:xfrm>
                <a:off x="5088" y="672"/>
                <a:ext cx="432" cy="336"/>
                <a:chOff x="2064" y="1344"/>
                <a:chExt cx="432" cy="336"/>
              </a:xfrm>
              <a:grpFill/>
            </p:grpSpPr>
            <p:sp>
              <p:nvSpPr>
                <p:cNvPr id="257" name="AutoShape 133"/>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58" name="AutoShape 134"/>
                <p:cNvSpPr>
                  <a:spLocks noChangeArrowheads="1"/>
                </p:cNvSpPr>
                <p:nvPr/>
              </p:nvSpPr>
              <p:spPr bwMode="auto">
                <a:xfrm rot="5400000">
                  <a:off x="2328" y="1368"/>
                  <a:ext cx="192" cy="144"/>
                </a:xfrm>
                <a:prstGeom prst="triangle">
                  <a:avLst>
                    <a:gd name="adj" fmla="val 50000"/>
                  </a:avLst>
                </a:prstGeom>
                <a:solidFill>
                  <a:srgbClr val="FFFF00"/>
                </a:solid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256" name="Line 135"/>
              <p:cNvSpPr>
                <a:spLocks noChangeShapeType="1"/>
              </p:cNvSpPr>
              <p:nvPr/>
            </p:nvSpPr>
            <p:spPr bwMode="auto">
              <a:xfrm flipV="1">
                <a:off x="5376" y="672"/>
                <a:ext cx="0" cy="1152"/>
              </a:xfrm>
              <a:prstGeom prst="line">
                <a:avLst/>
              </a:prstGeom>
              <a:grpFill/>
              <a:ln w="57150">
                <a:solidFill>
                  <a:srgbClr val="FAFD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nvGrpSpPr>
            <p:cNvPr id="21" name="Group 136"/>
            <p:cNvGrpSpPr>
              <a:grpSpLocks/>
            </p:cNvGrpSpPr>
            <p:nvPr/>
          </p:nvGrpSpPr>
          <p:grpSpPr bwMode="auto">
            <a:xfrm>
              <a:off x="2064" y="672"/>
              <a:ext cx="432" cy="1152"/>
              <a:chOff x="2064" y="672"/>
              <a:chExt cx="432" cy="1152"/>
            </a:xfrm>
            <a:grpFill/>
          </p:grpSpPr>
          <p:sp>
            <p:nvSpPr>
              <p:cNvPr id="252" name="Line 140"/>
              <p:cNvSpPr>
                <a:spLocks noChangeShapeType="1"/>
              </p:cNvSpPr>
              <p:nvPr/>
            </p:nvSpPr>
            <p:spPr bwMode="auto">
              <a:xfrm flipV="1">
                <a:off x="2352" y="672"/>
                <a:ext cx="0" cy="1152"/>
              </a:xfrm>
              <a:prstGeom prst="line">
                <a:avLst/>
              </a:prstGeom>
              <a:solidFill>
                <a:srgbClr val="FFFF00"/>
              </a:solidFill>
              <a:ln w="57150">
                <a:solidFill>
                  <a:schemeClr val="bg1"/>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nvGrpSpPr>
              <p:cNvPr id="22" name="Group 137"/>
              <p:cNvGrpSpPr>
                <a:grpSpLocks/>
              </p:cNvGrpSpPr>
              <p:nvPr/>
            </p:nvGrpSpPr>
            <p:grpSpPr bwMode="auto">
              <a:xfrm>
                <a:off x="2064" y="1343"/>
                <a:ext cx="432" cy="337"/>
                <a:chOff x="2064" y="1343"/>
                <a:chExt cx="432" cy="337"/>
              </a:xfrm>
              <a:grpFill/>
            </p:grpSpPr>
            <p:sp>
              <p:nvSpPr>
                <p:cNvPr id="253" name="AutoShape 138"/>
                <p:cNvSpPr>
                  <a:spLocks noChangeArrowheads="1"/>
                </p:cNvSpPr>
                <p:nvPr/>
              </p:nvSpPr>
              <p:spPr bwMode="auto">
                <a:xfrm rot="-5400000">
                  <a:off x="2112" y="1440"/>
                  <a:ext cx="192" cy="288"/>
                </a:xfrm>
                <a:prstGeom prst="triangle">
                  <a:avLst>
                    <a:gd name="adj" fmla="val 50000"/>
                  </a:avLst>
                </a:prstGeom>
                <a:solidFill>
                  <a:srgbClr val="FF0000"/>
                </a:solidFill>
                <a:ln w="9525">
                  <a:solidFill>
                    <a:schemeClr val="bg1"/>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54" name="AutoShape 139"/>
                <p:cNvSpPr>
                  <a:spLocks noChangeArrowheads="1"/>
                </p:cNvSpPr>
                <p:nvPr/>
              </p:nvSpPr>
              <p:spPr bwMode="auto">
                <a:xfrm rot="5400000">
                  <a:off x="2328" y="1367"/>
                  <a:ext cx="192" cy="144"/>
                </a:xfrm>
                <a:prstGeom prst="triangle">
                  <a:avLst>
                    <a:gd name="adj" fmla="val 50000"/>
                  </a:avLst>
                </a:prstGeom>
                <a:grpFill/>
                <a:ln w="9525">
                  <a:solidFill>
                    <a:srgbClr val="FF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grpSp>
      </p:grpSp>
      <p:sp>
        <p:nvSpPr>
          <p:cNvPr id="235" name="AutoShape 143"/>
          <p:cNvSpPr>
            <a:spLocks noChangeArrowheads="1"/>
          </p:cNvSpPr>
          <p:nvPr/>
        </p:nvSpPr>
        <p:spPr bwMode="auto">
          <a:xfrm rot="10800000">
            <a:off x="4738688" y="4184650"/>
            <a:ext cx="352425"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6" name="AutoShape 144"/>
          <p:cNvSpPr>
            <a:spLocks noChangeArrowheads="1"/>
          </p:cNvSpPr>
          <p:nvPr/>
        </p:nvSpPr>
        <p:spPr bwMode="auto">
          <a:xfrm rot="10800000">
            <a:off x="5934075" y="4184650"/>
            <a:ext cx="352425" cy="323850"/>
          </a:xfrm>
          <a:prstGeom prst="triangle">
            <a:avLst>
              <a:gd name="adj" fmla="val 50000"/>
            </a:avLst>
          </a:prstGeom>
          <a:solidFill>
            <a:srgbClr val="00B0F0"/>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7" name="AutoShape 145"/>
          <p:cNvSpPr>
            <a:spLocks noChangeArrowheads="1"/>
          </p:cNvSpPr>
          <p:nvPr/>
        </p:nvSpPr>
        <p:spPr bwMode="auto">
          <a:xfrm rot="10800000">
            <a:off x="7202488" y="4184650"/>
            <a:ext cx="350837"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8" name="AutoShape 146"/>
          <p:cNvSpPr>
            <a:spLocks noChangeArrowheads="1"/>
          </p:cNvSpPr>
          <p:nvPr/>
        </p:nvSpPr>
        <p:spPr bwMode="auto">
          <a:xfrm rot="10800000">
            <a:off x="8466138" y="4184650"/>
            <a:ext cx="352425"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9" name="AutoShape 147"/>
          <p:cNvSpPr>
            <a:spLocks noChangeArrowheads="1"/>
          </p:cNvSpPr>
          <p:nvPr/>
        </p:nvSpPr>
        <p:spPr bwMode="auto">
          <a:xfrm rot="10800000">
            <a:off x="5300663" y="4184650"/>
            <a:ext cx="352425"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40" name="AutoShape 148"/>
          <p:cNvSpPr>
            <a:spLocks noChangeArrowheads="1"/>
          </p:cNvSpPr>
          <p:nvPr/>
        </p:nvSpPr>
        <p:spPr bwMode="auto">
          <a:xfrm rot="10800000">
            <a:off x="6567488" y="4184650"/>
            <a:ext cx="350837"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41" name="AutoShape 149"/>
          <p:cNvSpPr>
            <a:spLocks noChangeArrowheads="1"/>
          </p:cNvSpPr>
          <p:nvPr/>
        </p:nvSpPr>
        <p:spPr bwMode="auto">
          <a:xfrm rot="10800000">
            <a:off x="7834313" y="4184650"/>
            <a:ext cx="352425"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84" name="Freeform 283"/>
          <p:cNvSpPr/>
          <p:nvPr/>
        </p:nvSpPr>
        <p:spPr bwMode="auto">
          <a:xfrm>
            <a:off x="2667000" y="2514600"/>
            <a:ext cx="3786188" cy="923925"/>
          </a:xfrm>
          <a:custGeom>
            <a:avLst/>
            <a:gdLst>
              <a:gd name="connsiteX0" fmla="*/ 0 w 3086100"/>
              <a:gd name="connsiteY0" fmla="*/ 200025 h 985837"/>
              <a:gd name="connsiteX1" fmla="*/ 1457325 w 3086100"/>
              <a:gd name="connsiteY1" fmla="*/ 971550 h 985837"/>
              <a:gd name="connsiteX2" fmla="*/ 3000375 w 3086100"/>
              <a:gd name="connsiteY2" fmla="*/ 114300 h 985837"/>
              <a:gd name="connsiteX3" fmla="*/ 3000375 w 3086100"/>
              <a:gd name="connsiteY3" fmla="*/ 114300 h 985837"/>
              <a:gd name="connsiteX4" fmla="*/ 3000375 w 3086100"/>
              <a:gd name="connsiteY4" fmla="*/ 114300 h 985837"/>
              <a:gd name="connsiteX5" fmla="*/ 3000375 w 3086100"/>
              <a:gd name="connsiteY5" fmla="*/ 114300 h 985837"/>
              <a:gd name="connsiteX6" fmla="*/ 3086100 w 3086100"/>
              <a:gd name="connsiteY6" fmla="*/ 0 h 985837"/>
              <a:gd name="connsiteX7" fmla="*/ 3086100 w 3086100"/>
              <a:gd name="connsiteY7" fmla="*/ 0 h 985837"/>
              <a:gd name="connsiteX8" fmla="*/ 3028950 w 3086100"/>
              <a:gd name="connsiteY8" fmla="*/ 28575 h 985837"/>
              <a:gd name="connsiteX9" fmla="*/ 3028950 w 3086100"/>
              <a:gd name="connsiteY9" fmla="*/ 28575 h 9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6100" h="985837">
                <a:moveTo>
                  <a:pt x="0" y="200025"/>
                </a:moveTo>
                <a:cubicBezTo>
                  <a:pt x="478631" y="592931"/>
                  <a:pt x="957263" y="985837"/>
                  <a:pt x="1457325" y="971550"/>
                </a:cubicBezTo>
                <a:cubicBezTo>
                  <a:pt x="1957387" y="957263"/>
                  <a:pt x="3000375" y="114300"/>
                  <a:pt x="3000375" y="114300"/>
                </a:cubicBezTo>
                <a:lnTo>
                  <a:pt x="3000375" y="114300"/>
                </a:lnTo>
                <a:lnTo>
                  <a:pt x="3000375" y="114300"/>
                </a:lnTo>
                <a:lnTo>
                  <a:pt x="3000375" y="114300"/>
                </a:lnTo>
                <a:lnTo>
                  <a:pt x="3086100" y="0"/>
                </a:lnTo>
                <a:lnTo>
                  <a:pt x="3086100" y="0"/>
                </a:lnTo>
                <a:lnTo>
                  <a:pt x="3028950" y="28575"/>
                </a:lnTo>
                <a:lnTo>
                  <a:pt x="3028950" y="28575"/>
                </a:lnTo>
              </a:path>
            </a:pathLst>
          </a:custGeom>
          <a:noFill/>
          <a:ln w="12700" cap="flat" cmpd="sng" algn="ctr">
            <a:solidFill>
              <a:schemeClr val="bg1"/>
            </a:solid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85" name="Freeform 284"/>
          <p:cNvSpPr/>
          <p:nvPr/>
        </p:nvSpPr>
        <p:spPr bwMode="auto">
          <a:xfrm>
            <a:off x="2667000" y="2805113"/>
            <a:ext cx="3786188" cy="923925"/>
          </a:xfrm>
          <a:custGeom>
            <a:avLst/>
            <a:gdLst>
              <a:gd name="connsiteX0" fmla="*/ 0 w 3086100"/>
              <a:gd name="connsiteY0" fmla="*/ 200025 h 985837"/>
              <a:gd name="connsiteX1" fmla="*/ 1457325 w 3086100"/>
              <a:gd name="connsiteY1" fmla="*/ 971550 h 985837"/>
              <a:gd name="connsiteX2" fmla="*/ 3000375 w 3086100"/>
              <a:gd name="connsiteY2" fmla="*/ 114300 h 985837"/>
              <a:gd name="connsiteX3" fmla="*/ 3000375 w 3086100"/>
              <a:gd name="connsiteY3" fmla="*/ 114300 h 985837"/>
              <a:gd name="connsiteX4" fmla="*/ 3000375 w 3086100"/>
              <a:gd name="connsiteY4" fmla="*/ 114300 h 985837"/>
              <a:gd name="connsiteX5" fmla="*/ 3000375 w 3086100"/>
              <a:gd name="connsiteY5" fmla="*/ 114300 h 985837"/>
              <a:gd name="connsiteX6" fmla="*/ 3086100 w 3086100"/>
              <a:gd name="connsiteY6" fmla="*/ 0 h 985837"/>
              <a:gd name="connsiteX7" fmla="*/ 3086100 w 3086100"/>
              <a:gd name="connsiteY7" fmla="*/ 0 h 985837"/>
              <a:gd name="connsiteX8" fmla="*/ 3028950 w 3086100"/>
              <a:gd name="connsiteY8" fmla="*/ 28575 h 985837"/>
              <a:gd name="connsiteX9" fmla="*/ 3028950 w 3086100"/>
              <a:gd name="connsiteY9" fmla="*/ 28575 h 9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6100" h="985837">
                <a:moveTo>
                  <a:pt x="0" y="200025"/>
                </a:moveTo>
                <a:cubicBezTo>
                  <a:pt x="478631" y="592931"/>
                  <a:pt x="957263" y="985837"/>
                  <a:pt x="1457325" y="971550"/>
                </a:cubicBezTo>
                <a:cubicBezTo>
                  <a:pt x="1957387" y="957263"/>
                  <a:pt x="3000375" y="114300"/>
                  <a:pt x="3000375" y="114300"/>
                </a:cubicBezTo>
                <a:lnTo>
                  <a:pt x="3000375" y="114300"/>
                </a:lnTo>
                <a:lnTo>
                  <a:pt x="3000375" y="114300"/>
                </a:lnTo>
                <a:lnTo>
                  <a:pt x="3000375" y="114300"/>
                </a:lnTo>
                <a:lnTo>
                  <a:pt x="3086100" y="0"/>
                </a:lnTo>
                <a:lnTo>
                  <a:pt x="3086100" y="0"/>
                </a:lnTo>
                <a:lnTo>
                  <a:pt x="3028950" y="28575"/>
                </a:lnTo>
                <a:lnTo>
                  <a:pt x="3028950" y="28575"/>
                </a:lnTo>
              </a:path>
            </a:pathLst>
          </a:custGeom>
          <a:noFill/>
          <a:ln w="12700" cap="flat" cmpd="sng" algn="ctr">
            <a:solidFill>
              <a:schemeClr val="bg1"/>
            </a:solid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nvGrpSpPr>
          <p:cNvPr id="13336" name="Group 126"/>
          <p:cNvGrpSpPr>
            <a:grpSpLocks/>
          </p:cNvGrpSpPr>
          <p:nvPr/>
        </p:nvGrpSpPr>
        <p:grpSpPr bwMode="auto">
          <a:xfrm>
            <a:off x="2286000" y="1143000"/>
            <a:ext cx="5353050" cy="1143000"/>
            <a:chOff x="2438400" y="-1066800"/>
            <a:chExt cx="5353050" cy="1143001"/>
          </a:xfrm>
        </p:grpSpPr>
        <p:sp>
          <p:nvSpPr>
            <p:cNvPr id="121" name="Text Box 7"/>
            <p:cNvSpPr txBox="1">
              <a:spLocks noChangeArrowheads="1"/>
            </p:cNvSpPr>
            <p:nvPr/>
          </p:nvSpPr>
          <p:spPr bwMode="auto">
            <a:xfrm>
              <a:off x="5032375" y="-990600"/>
              <a:ext cx="2759075" cy="701676"/>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a:sym typeface="Symbol" pitchFamily="18" charset="2"/>
                </a:rPr>
                <a:t>d (</a:t>
              </a:r>
              <a:r>
                <a:rPr lang="en-US" sz="4000">
                  <a:effectLst>
                    <a:outerShdw blurRad="38100" dist="38100" dir="2700000" algn="tl">
                      <a:srgbClr val="000000"/>
                    </a:outerShdw>
                  </a:effectLst>
                  <a:latin typeface="Times New Roman"/>
                  <a:sym typeface="Symbol" pitchFamily="18" charset="2"/>
                </a:rPr>
                <a:t>g</a:t>
              </a:r>
              <a:r>
                <a:rPr lang="en-US" sz="4000">
                  <a:solidFill>
                    <a:srgbClr val="FAFD00"/>
                  </a:solidFill>
                  <a:effectLst>
                    <a:outerShdw blurRad="38100" dist="38100" dir="2700000" algn="tl">
                      <a:srgbClr val="000000"/>
                    </a:outerShdw>
                  </a:effectLst>
                  <a:latin typeface="Times New Roman"/>
                  <a:sym typeface="Symbol" pitchFamily="18" charset="2"/>
                </a:rPr>
                <a:t>,     ) </a:t>
              </a:r>
              <a:endParaRPr lang="en-US" sz="4000">
                <a:solidFill>
                  <a:srgbClr val="FAFD00"/>
                </a:solidFill>
                <a:effectLst>
                  <a:outerShdw blurRad="38100" dist="38100" dir="2700000" algn="tl">
                    <a:srgbClr val="000000"/>
                  </a:outerShdw>
                </a:effectLst>
                <a:latin typeface="Times New Roman"/>
              </a:endParaRPr>
            </a:p>
          </p:txBody>
        </p:sp>
        <p:sp>
          <p:nvSpPr>
            <p:cNvPr id="122" name="Rectangle 9"/>
            <p:cNvSpPr>
              <a:spLocks noChangeArrowheads="1"/>
            </p:cNvSpPr>
            <p:nvPr/>
          </p:nvSpPr>
          <p:spPr bwMode="auto">
            <a:xfrm>
              <a:off x="6267450" y="-609600"/>
              <a:ext cx="488950" cy="457200"/>
            </a:xfrm>
            <a:prstGeom prst="rect">
              <a:avLst/>
            </a:prstGeom>
            <a:noFill/>
            <a:ln w="9525">
              <a:noFill/>
              <a:miter lim="800000"/>
              <a:headEnd/>
              <a:tailEnd/>
            </a:ln>
            <a:effectLst/>
          </p:spPr>
          <p:txBody>
            <a:bodyPr wrap="none">
              <a:spAutoFit/>
            </a:bodyPr>
            <a:lstStyle/>
            <a:p>
              <a:pPr marL="342900" indent="-342900">
                <a:defRPr/>
              </a:pPr>
              <a:r>
                <a:rPr lang="en-US" sz="2400" dirty="0" err="1">
                  <a:solidFill>
                    <a:srgbClr val="FFFFFF"/>
                  </a:solidFill>
                  <a:effectLst>
                    <a:outerShdw blurRad="38100" dist="38100" dir="2700000" algn="tl">
                      <a:srgbClr val="000000"/>
                    </a:outerShdw>
                  </a:effectLst>
                  <a:latin typeface="Times New Roman"/>
                </a:rPr>
                <a:t>x</a:t>
              </a:r>
              <a:r>
                <a:rPr lang="en-US" sz="2400" dirty="0" err="1">
                  <a:effectLst>
                    <a:outerShdw blurRad="38100" dist="38100" dir="2700000" algn="tl">
                      <a:srgbClr val="000000"/>
                    </a:outerShdw>
                  </a:effectLst>
                  <a:latin typeface="Times New Roman"/>
                </a:rPr>
                <a:t>g</a:t>
              </a:r>
              <a:endParaRPr lang="en-US" sz="2400" dirty="0">
                <a:effectLst>
                  <a:outerShdw blurRad="38100" dist="38100" dir="2700000" algn="tl">
                    <a:srgbClr val="000000"/>
                  </a:outerShdw>
                </a:effectLst>
                <a:latin typeface="Times New Roman"/>
              </a:endParaRPr>
            </a:p>
          </p:txBody>
        </p:sp>
        <p:sp>
          <p:nvSpPr>
            <p:cNvPr id="123" name="Rectangle 10"/>
            <p:cNvSpPr>
              <a:spLocks noChangeArrowheads="1"/>
            </p:cNvSpPr>
            <p:nvPr/>
          </p:nvSpPr>
          <p:spPr bwMode="auto">
            <a:xfrm>
              <a:off x="2438400" y="-990600"/>
              <a:ext cx="2147888"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rPr>
                <a:t>m(</a:t>
              </a:r>
              <a:r>
                <a:rPr lang="en-US" sz="4400" dirty="0">
                  <a:solidFill>
                    <a:srgbClr val="FFFFFF"/>
                  </a:solidFill>
                  <a:effectLst>
                    <a:outerShdw blurRad="38100" dist="38100" dir="2700000" algn="tl">
                      <a:srgbClr val="000000"/>
                    </a:outerShdw>
                  </a:effectLst>
                  <a:latin typeface="Times New Roman"/>
                </a:rPr>
                <a:t>x</a:t>
              </a:r>
              <a:r>
                <a:rPr lang="en-US" sz="4400" dirty="0">
                  <a:solidFill>
                    <a:srgbClr val="FAFD00"/>
                  </a:solidFill>
                  <a:effectLst>
                    <a:outerShdw blurRad="38100" dist="38100" dir="2700000" algn="tl">
                      <a:srgbClr val="000000"/>
                    </a:outerShdw>
                  </a:effectLst>
                  <a:latin typeface="Times New Roman"/>
                </a:rPr>
                <a:t>)  =  </a:t>
              </a:r>
            </a:p>
          </p:txBody>
        </p:sp>
        <p:sp>
          <p:nvSpPr>
            <p:cNvPr id="124" name="Text Box 12"/>
            <p:cNvSpPr txBox="1">
              <a:spLocks noChangeArrowheads="1"/>
            </p:cNvSpPr>
            <p:nvPr/>
          </p:nvSpPr>
          <p:spPr bwMode="auto">
            <a:xfrm>
              <a:off x="4495800" y="-1066800"/>
              <a:ext cx="930275" cy="762001"/>
            </a:xfrm>
            <a:prstGeom prst="rect">
              <a:avLst/>
            </a:prstGeom>
            <a:noFill/>
            <a:ln w="9525">
              <a:noFill/>
              <a:miter lim="800000"/>
              <a:headEnd/>
              <a:tailEnd/>
            </a:ln>
            <a:effectLst/>
          </p:spPr>
          <p:txBody>
            <a:bodyPr>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endParaRPr lang="en-US" sz="4400" dirty="0">
                <a:solidFill>
                  <a:srgbClr val="FAFD00"/>
                </a:solidFill>
                <a:effectLst>
                  <a:outerShdw blurRad="38100" dist="38100" dir="2700000" algn="tl">
                    <a:srgbClr val="000000"/>
                  </a:outerShdw>
                </a:effectLst>
                <a:latin typeface="Times New Roman"/>
              </a:endParaRPr>
            </a:p>
          </p:txBody>
        </p:sp>
        <p:sp>
          <p:nvSpPr>
            <p:cNvPr id="125" name="Text Box 13"/>
            <p:cNvSpPr txBox="1">
              <a:spLocks noChangeArrowheads="1"/>
            </p:cNvSpPr>
            <p:nvPr/>
          </p:nvSpPr>
          <p:spPr bwMode="auto">
            <a:xfrm>
              <a:off x="4419600" y="-503237"/>
              <a:ext cx="488950" cy="579438"/>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 g</a:t>
              </a:r>
            </a:p>
          </p:txBody>
        </p:sp>
        <p:sp>
          <p:nvSpPr>
            <p:cNvPr id="126" name="Rectangle 8"/>
            <p:cNvSpPr>
              <a:spLocks noChangeArrowheads="1"/>
            </p:cNvSpPr>
            <p:nvPr/>
          </p:nvSpPr>
          <p:spPr bwMode="auto">
            <a:xfrm>
              <a:off x="5943600" y="-990600"/>
              <a:ext cx="430213"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p>
          </p:txBody>
        </p:sp>
      </p:grpSp>
      <p:sp>
        <p:nvSpPr>
          <p:cNvPr id="129" name="Line 105"/>
          <p:cNvSpPr>
            <a:spLocks noChangeShapeType="1"/>
          </p:cNvSpPr>
          <p:nvPr/>
        </p:nvSpPr>
        <p:spPr bwMode="auto">
          <a:xfrm flipV="1">
            <a:off x="4267200" y="2743200"/>
            <a:ext cx="0" cy="1552575"/>
          </a:xfrm>
          <a:prstGeom prst="line">
            <a:avLst/>
          </a:prstGeom>
          <a:solidFill>
            <a:schemeClr val="accent2"/>
          </a:solidFill>
          <a:ln w="57150">
            <a:solidFill>
              <a:srgbClr val="FFFF00"/>
            </a:solidFill>
            <a:round/>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234" name="AutoShape 142"/>
          <p:cNvSpPr>
            <a:spLocks noChangeArrowheads="1"/>
          </p:cNvSpPr>
          <p:nvPr/>
        </p:nvSpPr>
        <p:spPr bwMode="auto">
          <a:xfrm rot="10800000">
            <a:off x="4103688" y="4184650"/>
            <a:ext cx="352425" cy="323850"/>
          </a:xfrm>
          <a:prstGeom prst="triangle">
            <a:avLst>
              <a:gd name="adj" fmla="val 50000"/>
            </a:avLst>
          </a:prstGeom>
          <a:solidFill>
            <a:srgbClr val="00FFCC"/>
          </a:solidFill>
          <a:ln w="9525">
            <a:solidFill>
              <a:srgbClr val="000000"/>
            </a:solidFill>
            <a:miter lim="800000"/>
            <a:headEnd/>
            <a:tailEn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130" name="Oval 129"/>
          <p:cNvSpPr/>
          <p:nvPr/>
        </p:nvSpPr>
        <p:spPr bwMode="auto">
          <a:xfrm>
            <a:off x="4114800" y="5029200"/>
            <a:ext cx="304800" cy="3048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24" name="Group 48"/>
          <p:cNvGrpSpPr>
            <a:grpSpLocks/>
          </p:cNvGrpSpPr>
          <p:nvPr/>
        </p:nvGrpSpPr>
        <p:grpSpPr bwMode="auto">
          <a:xfrm>
            <a:off x="4572000" y="3057521"/>
            <a:ext cx="3873500" cy="3167050"/>
            <a:chOff x="5257800" y="3581400"/>
            <a:chExt cx="4648200" cy="3377625"/>
          </a:xfrm>
          <a:noFill/>
        </p:grpSpPr>
        <p:cxnSp>
          <p:nvCxnSpPr>
            <p:cNvPr id="135" name="Straight Arrow Connector 41"/>
            <p:cNvCxnSpPr>
              <a:cxnSpLocks noChangeShapeType="1"/>
            </p:cNvCxnSpPr>
            <p:nvPr/>
          </p:nvCxnSpPr>
          <p:spPr bwMode="auto">
            <a:xfrm rot="5400000" flipH="1" flipV="1">
              <a:off x="4800600" y="5587425"/>
              <a:ext cx="1828800" cy="914400"/>
            </a:xfrm>
            <a:prstGeom prst="straightConnector1">
              <a:avLst/>
            </a:prstGeom>
            <a:grpFill/>
            <a:ln w="12700" algn="ctr">
              <a:solidFill>
                <a:schemeClr val="bg1"/>
              </a:solidFill>
              <a:round/>
              <a:headEnd/>
              <a:tailEnd type="arrow" w="med" len="med"/>
            </a:ln>
          </p:spPr>
        </p:cxnSp>
        <p:sp>
          <p:nvSpPr>
            <p:cNvPr id="136" name="Rectangle 135"/>
            <p:cNvSpPr/>
            <p:nvPr/>
          </p:nvSpPr>
          <p:spPr bwMode="auto">
            <a:xfrm>
              <a:off x="6324600" y="3581400"/>
              <a:ext cx="3581400" cy="685686"/>
            </a:xfrm>
            <a:prstGeom prst="rect">
              <a:avLst/>
            </a:prstGeom>
            <a:grpFill/>
            <a:ln w="12700" cap="flat" cmpd="sng" algn="ctr">
              <a:no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sp>
        <p:nvSpPr>
          <p:cNvPr id="154" name="Oval 153"/>
          <p:cNvSpPr/>
          <p:nvPr/>
        </p:nvSpPr>
        <p:spPr bwMode="auto">
          <a:xfrm>
            <a:off x="5334000" y="51054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55" name="Oval 154"/>
          <p:cNvSpPr/>
          <p:nvPr/>
        </p:nvSpPr>
        <p:spPr bwMode="auto">
          <a:xfrm>
            <a:off x="6096000" y="51054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56" name="Oval 155"/>
          <p:cNvSpPr/>
          <p:nvPr/>
        </p:nvSpPr>
        <p:spPr bwMode="auto">
          <a:xfrm>
            <a:off x="6858000" y="51054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57" name="Oval 156"/>
          <p:cNvSpPr/>
          <p:nvPr/>
        </p:nvSpPr>
        <p:spPr bwMode="auto">
          <a:xfrm>
            <a:off x="7620000" y="51054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58" name="Oval 157"/>
          <p:cNvSpPr/>
          <p:nvPr/>
        </p:nvSpPr>
        <p:spPr bwMode="auto">
          <a:xfrm>
            <a:off x="8382000" y="51054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13346" name="Group 111"/>
          <p:cNvGrpSpPr>
            <a:grpSpLocks/>
          </p:cNvGrpSpPr>
          <p:nvPr/>
        </p:nvGrpSpPr>
        <p:grpSpPr bwMode="auto">
          <a:xfrm>
            <a:off x="4267200" y="5791200"/>
            <a:ext cx="5867400" cy="304800"/>
            <a:chOff x="4267200" y="5943600"/>
            <a:chExt cx="5867400" cy="304800"/>
          </a:xfrm>
        </p:grpSpPr>
        <p:sp>
          <p:nvSpPr>
            <p:cNvPr id="159" name="Oval 158"/>
            <p:cNvSpPr/>
            <p:nvPr/>
          </p:nvSpPr>
          <p:spPr bwMode="auto">
            <a:xfrm>
              <a:off x="4267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04" name="Oval 103"/>
            <p:cNvSpPr/>
            <p:nvPr/>
          </p:nvSpPr>
          <p:spPr bwMode="auto">
            <a:xfrm>
              <a:off x="5105400" y="5943600"/>
              <a:ext cx="304800" cy="3048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05" name="Oval 104"/>
            <p:cNvSpPr/>
            <p:nvPr/>
          </p:nvSpPr>
          <p:spPr bwMode="auto">
            <a:xfrm>
              <a:off x="6172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06" name="Oval 105"/>
            <p:cNvSpPr/>
            <p:nvPr/>
          </p:nvSpPr>
          <p:spPr bwMode="auto">
            <a:xfrm>
              <a:off x="6934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07" name="Oval 106"/>
            <p:cNvSpPr/>
            <p:nvPr/>
          </p:nvSpPr>
          <p:spPr bwMode="auto">
            <a:xfrm>
              <a:off x="7696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08" name="Oval 107"/>
            <p:cNvSpPr/>
            <p:nvPr/>
          </p:nvSpPr>
          <p:spPr bwMode="auto">
            <a:xfrm>
              <a:off x="8458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10" name="Oval 109"/>
            <p:cNvSpPr/>
            <p:nvPr/>
          </p:nvSpPr>
          <p:spPr bwMode="auto">
            <a:xfrm>
              <a:off x="9220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11" name="Oval 110"/>
            <p:cNvSpPr/>
            <p:nvPr/>
          </p:nvSpPr>
          <p:spPr bwMode="auto">
            <a:xfrm>
              <a:off x="9982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grpSp>
        <p:nvGrpSpPr>
          <p:cNvPr id="26" name="Group 160"/>
          <p:cNvGrpSpPr>
            <a:grpSpLocks/>
          </p:cNvGrpSpPr>
          <p:nvPr/>
        </p:nvGrpSpPr>
        <p:grpSpPr bwMode="auto">
          <a:xfrm>
            <a:off x="2590800" y="2895600"/>
            <a:ext cx="6453188" cy="3429000"/>
            <a:chOff x="2919412" y="3395365"/>
            <a:chExt cx="6453188" cy="3462635"/>
          </a:xfrm>
        </p:grpSpPr>
        <p:grpSp>
          <p:nvGrpSpPr>
            <p:cNvPr id="13361" name="Group 152"/>
            <p:cNvGrpSpPr>
              <a:grpSpLocks/>
            </p:cNvGrpSpPr>
            <p:nvPr/>
          </p:nvGrpSpPr>
          <p:grpSpPr bwMode="auto">
            <a:xfrm>
              <a:off x="2919412" y="3395365"/>
              <a:ext cx="3786188" cy="3462635"/>
              <a:chOff x="2667000" y="3476030"/>
              <a:chExt cx="3786188" cy="3462635"/>
            </a:xfrm>
          </p:grpSpPr>
          <p:sp>
            <p:nvSpPr>
              <p:cNvPr id="217" name="TextBox 216"/>
              <p:cNvSpPr txBox="1"/>
              <p:nvPr/>
            </p:nvSpPr>
            <p:spPr bwMode="auto">
              <a:xfrm>
                <a:off x="4538663" y="6476980"/>
                <a:ext cx="338137" cy="461685"/>
              </a:xfrm>
              <a:prstGeom prst="rect">
                <a:avLst/>
              </a:prstGeom>
              <a:noFill/>
            </p:spPr>
            <p:txBody>
              <a:bodyPr wrap="none">
                <a:spAutoFit/>
              </a:bodyPr>
              <a:lstStyle/>
              <a:p>
                <a:pPr algn="ctr">
                  <a:defRPr/>
                </a:pPr>
                <a:r>
                  <a:rPr lang="en-US" sz="2400" dirty="0">
                    <a:solidFill>
                      <a:srgbClr val="FFFFFF"/>
                    </a:solidFill>
                    <a:effectLst>
                      <a:outerShdw blurRad="38100" dist="38100" dir="2700000" algn="tl">
                        <a:srgbClr val="000000">
                          <a:alpha val="43137"/>
                        </a:srgbClr>
                      </a:outerShdw>
                    </a:effectLst>
                    <a:latin typeface="+mj-lt"/>
                  </a:rPr>
                  <a:t>x</a:t>
                </a:r>
              </a:p>
            </p:txBody>
          </p:sp>
          <p:cxnSp>
            <p:nvCxnSpPr>
              <p:cNvPr id="13364" name="Straight Arrow Connector 40"/>
              <p:cNvCxnSpPr>
                <a:cxnSpLocks noChangeShapeType="1"/>
              </p:cNvCxnSpPr>
              <p:nvPr/>
            </p:nvCxnSpPr>
            <p:spPr bwMode="auto">
              <a:xfrm rot="5400000">
                <a:off x="3525840" y="5630864"/>
                <a:ext cx="1800223" cy="139699"/>
              </a:xfrm>
              <a:prstGeom prst="straightConnector1">
                <a:avLst/>
              </a:prstGeom>
              <a:noFill/>
              <a:ln w="38100" algn="ctr">
                <a:solidFill>
                  <a:srgbClr val="FF0000"/>
                </a:solidFill>
                <a:round/>
                <a:headEnd type="triangle" w="med" len="med"/>
                <a:tailEnd type="triangle" w="med" len="med"/>
              </a:ln>
            </p:spPr>
          </p:cxnSp>
          <p:cxnSp>
            <p:nvCxnSpPr>
              <p:cNvPr id="13365" name="Straight Arrow Connector 40"/>
              <p:cNvCxnSpPr>
                <a:cxnSpLocks noChangeShapeType="1"/>
              </p:cNvCxnSpPr>
              <p:nvPr/>
            </p:nvCxnSpPr>
            <p:spPr bwMode="auto">
              <a:xfrm rot="16200000" flipH="1">
                <a:off x="3086099" y="5448299"/>
                <a:ext cx="1828804" cy="533401"/>
              </a:xfrm>
              <a:prstGeom prst="straightConnector1">
                <a:avLst/>
              </a:prstGeom>
              <a:noFill/>
              <a:ln w="38100" algn="ctr">
                <a:solidFill>
                  <a:srgbClr val="FF0000"/>
                </a:solidFill>
                <a:round/>
                <a:headEnd type="triangle" w="med" len="med"/>
                <a:tailEnd type="triangle" w="med" len="med"/>
              </a:ln>
            </p:spPr>
          </p:cxnSp>
          <p:cxnSp>
            <p:nvCxnSpPr>
              <p:cNvPr id="13366" name="Straight Arrow Connector 40"/>
              <p:cNvCxnSpPr>
                <a:cxnSpLocks noChangeShapeType="1"/>
              </p:cNvCxnSpPr>
              <p:nvPr/>
            </p:nvCxnSpPr>
            <p:spPr bwMode="auto">
              <a:xfrm rot="16200000" flipH="1">
                <a:off x="2743201" y="5181601"/>
                <a:ext cx="1828800" cy="1066801"/>
              </a:xfrm>
              <a:prstGeom prst="straightConnector1">
                <a:avLst/>
              </a:prstGeom>
              <a:noFill/>
              <a:ln w="38100" algn="ctr">
                <a:solidFill>
                  <a:srgbClr val="FF0000"/>
                </a:solidFill>
                <a:round/>
                <a:headEnd type="triangle" w="med" len="med"/>
                <a:tailEnd type="triangle" w="med" len="med"/>
              </a:ln>
            </p:spPr>
          </p:cxnSp>
          <p:sp>
            <p:nvSpPr>
              <p:cNvPr id="286" name="Freeform 285"/>
              <p:cNvSpPr/>
              <p:nvPr/>
            </p:nvSpPr>
            <p:spPr bwMode="auto">
              <a:xfrm>
                <a:off x="2667000" y="3476030"/>
                <a:ext cx="3786188" cy="924973"/>
              </a:xfrm>
              <a:custGeom>
                <a:avLst/>
                <a:gdLst>
                  <a:gd name="connsiteX0" fmla="*/ 0 w 3086100"/>
                  <a:gd name="connsiteY0" fmla="*/ 200025 h 985837"/>
                  <a:gd name="connsiteX1" fmla="*/ 1457325 w 3086100"/>
                  <a:gd name="connsiteY1" fmla="*/ 971550 h 985837"/>
                  <a:gd name="connsiteX2" fmla="*/ 3000375 w 3086100"/>
                  <a:gd name="connsiteY2" fmla="*/ 114300 h 985837"/>
                  <a:gd name="connsiteX3" fmla="*/ 3000375 w 3086100"/>
                  <a:gd name="connsiteY3" fmla="*/ 114300 h 985837"/>
                  <a:gd name="connsiteX4" fmla="*/ 3000375 w 3086100"/>
                  <a:gd name="connsiteY4" fmla="*/ 114300 h 985837"/>
                  <a:gd name="connsiteX5" fmla="*/ 3000375 w 3086100"/>
                  <a:gd name="connsiteY5" fmla="*/ 114300 h 985837"/>
                  <a:gd name="connsiteX6" fmla="*/ 3086100 w 3086100"/>
                  <a:gd name="connsiteY6" fmla="*/ 0 h 985837"/>
                  <a:gd name="connsiteX7" fmla="*/ 3086100 w 3086100"/>
                  <a:gd name="connsiteY7" fmla="*/ 0 h 985837"/>
                  <a:gd name="connsiteX8" fmla="*/ 3028950 w 3086100"/>
                  <a:gd name="connsiteY8" fmla="*/ 28575 h 985837"/>
                  <a:gd name="connsiteX9" fmla="*/ 3028950 w 3086100"/>
                  <a:gd name="connsiteY9" fmla="*/ 28575 h 9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6100" h="985837">
                    <a:moveTo>
                      <a:pt x="0" y="200025"/>
                    </a:moveTo>
                    <a:cubicBezTo>
                      <a:pt x="478631" y="592931"/>
                      <a:pt x="957263" y="985837"/>
                      <a:pt x="1457325" y="971550"/>
                    </a:cubicBezTo>
                    <a:cubicBezTo>
                      <a:pt x="1957387" y="957263"/>
                      <a:pt x="3000375" y="114300"/>
                      <a:pt x="3000375" y="114300"/>
                    </a:cubicBezTo>
                    <a:lnTo>
                      <a:pt x="3000375" y="114300"/>
                    </a:lnTo>
                    <a:lnTo>
                      <a:pt x="3000375" y="114300"/>
                    </a:lnTo>
                    <a:lnTo>
                      <a:pt x="3000375" y="114300"/>
                    </a:lnTo>
                    <a:lnTo>
                      <a:pt x="3086100" y="0"/>
                    </a:lnTo>
                    <a:lnTo>
                      <a:pt x="3086100" y="0"/>
                    </a:lnTo>
                    <a:lnTo>
                      <a:pt x="3028950" y="28575"/>
                    </a:lnTo>
                    <a:lnTo>
                      <a:pt x="3028950" y="28575"/>
                    </a:lnTo>
                  </a:path>
                </a:pathLst>
              </a:custGeom>
              <a:noFill/>
              <a:ln w="12700" cap="flat" cmpd="sng" algn="ctr">
                <a:solidFill>
                  <a:srgbClr val="FFFFFF"/>
                </a:solid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cxnSp>
            <p:nvCxnSpPr>
              <p:cNvPr id="13368" name="Straight Arrow Connector 40"/>
              <p:cNvCxnSpPr>
                <a:cxnSpLocks noChangeShapeType="1"/>
              </p:cNvCxnSpPr>
              <p:nvPr/>
            </p:nvCxnSpPr>
            <p:spPr bwMode="auto">
              <a:xfrm rot="5400000">
                <a:off x="3810002" y="5562602"/>
                <a:ext cx="1676399" cy="304799"/>
              </a:xfrm>
              <a:prstGeom prst="straightConnector1">
                <a:avLst/>
              </a:prstGeom>
              <a:noFill/>
              <a:ln w="38100" algn="ctr">
                <a:solidFill>
                  <a:srgbClr val="FF0000"/>
                </a:solidFill>
                <a:round/>
                <a:headEnd type="triangle" w="med" len="med"/>
                <a:tailEnd type="triangle" w="med" len="med"/>
              </a:ln>
            </p:spPr>
          </p:cxnSp>
          <p:cxnSp>
            <p:nvCxnSpPr>
              <p:cNvPr id="13369" name="Straight Arrow Connector 40"/>
              <p:cNvCxnSpPr>
                <a:cxnSpLocks noChangeShapeType="1"/>
              </p:cNvCxnSpPr>
              <p:nvPr/>
            </p:nvCxnSpPr>
            <p:spPr bwMode="auto">
              <a:xfrm rot="5400000">
                <a:off x="4229102" y="5219700"/>
                <a:ext cx="1600198" cy="1066802"/>
              </a:xfrm>
              <a:prstGeom prst="straightConnector1">
                <a:avLst/>
              </a:prstGeom>
              <a:noFill/>
              <a:ln w="38100" algn="ctr">
                <a:solidFill>
                  <a:srgbClr val="FF0000"/>
                </a:solidFill>
                <a:round/>
                <a:headEnd type="triangle" w="med" len="med"/>
                <a:tailEnd type="triangle" w="med" len="med"/>
              </a:ln>
            </p:spPr>
          </p:cxnSp>
          <p:cxnSp>
            <p:nvCxnSpPr>
              <p:cNvPr id="13370" name="Straight Arrow Connector 40"/>
              <p:cNvCxnSpPr>
                <a:cxnSpLocks noChangeShapeType="1"/>
              </p:cNvCxnSpPr>
              <p:nvPr/>
            </p:nvCxnSpPr>
            <p:spPr bwMode="auto">
              <a:xfrm rot="10800000" flipV="1">
                <a:off x="4572000" y="4953000"/>
                <a:ext cx="1676402" cy="1600200"/>
              </a:xfrm>
              <a:prstGeom prst="straightConnector1">
                <a:avLst/>
              </a:prstGeom>
              <a:noFill/>
              <a:ln w="38100" algn="ctr">
                <a:solidFill>
                  <a:srgbClr val="FF0000"/>
                </a:solidFill>
                <a:round/>
                <a:headEnd type="triangle" w="med" len="med"/>
                <a:tailEnd type="triangle" w="med" len="med"/>
              </a:ln>
            </p:spPr>
          </p:cxnSp>
        </p:grpSp>
        <p:sp>
          <p:nvSpPr>
            <p:cNvPr id="160" name="Rectangle 159"/>
            <p:cNvSpPr/>
            <p:nvPr/>
          </p:nvSpPr>
          <p:spPr bwMode="auto">
            <a:xfrm>
              <a:off x="5257800" y="6136618"/>
              <a:ext cx="4114800" cy="721382"/>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sp>
        <p:nvSpPr>
          <p:cNvPr id="113" name="Rectangle 112"/>
          <p:cNvSpPr/>
          <p:nvPr/>
        </p:nvSpPr>
        <p:spPr bwMode="auto">
          <a:xfrm>
            <a:off x="4267200" y="5943600"/>
            <a:ext cx="152400" cy="2286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28" name="Group 113"/>
          <p:cNvGrpSpPr>
            <a:grpSpLocks/>
          </p:cNvGrpSpPr>
          <p:nvPr/>
        </p:nvGrpSpPr>
        <p:grpSpPr bwMode="auto">
          <a:xfrm>
            <a:off x="5105400" y="6400800"/>
            <a:ext cx="5867400" cy="304800"/>
            <a:chOff x="4267200" y="5943600"/>
            <a:chExt cx="5867400" cy="304800"/>
          </a:xfrm>
        </p:grpSpPr>
        <p:sp>
          <p:nvSpPr>
            <p:cNvPr id="115" name="Oval 114"/>
            <p:cNvSpPr/>
            <p:nvPr/>
          </p:nvSpPr>
          <p:spPr bwMode="auto">
            <a:xfrm>
              <a:off x="4267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16" name="Oval 115"/>
            <p:cNvSpPr/>
            <p:nvPr/>
          </p:nvSpPr>
          <p:spPr bwMode="auto">
            <a:xfrm>
              <a:off x="5105400" y="5943600"/>
              <a:ext cx="304800" cy="3048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17" name="Oval 116"/>
            <p:cNvSpPr/>
            <p:nvPr/>
          </p:nvSpPr>
          <p:spPr bwMode="auto">
            <a:xfrm>
              <a:off x="6172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18" name="Oval 117"/>
            <p:cNvSpPr/>
            <p:nvPr/>
          </p:nvSpPr>
          <p:spPr bwMode="auto">
            <a:xfrm>
              <a:off x="6934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19" name="Oval 118"/>
            <p:cNvSpPr/>
            <p:nvPr/>
          </p:nvSpPr>
          <p:spPr bwMode="auto">
            <a:xfrm>
              <a:off x="7696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20" name="Oval 119"/>
            <p:cNvSpPr/>
            <p:nvPr/>
          </p:nvSpPr>
          <p:spPr bwMode="auto">
            <a:xfrm>
              <a:off x="8458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27" name="Oval 126"/>
            <p:cNvSpPr/>
            <p:nvPr/>
          </p:nvSpPr>
          <p:spPr bwMode="auto">
            <a:xfrm>
              <a:off x="9220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28" name="Oval 127"/>
            <p:cNvSpPr/>
            <p:nvPr/>
          </p:nvSpPr>
          <p:spPr bwMode="auto">
            <a:xfrm>
              <a:off x="9982200" y="60960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sp>
        <p:nvSpPr>
          <p:cNvPr id="131" name="TextBox 130"/>
          <p:cNvSpPr txBox="1"/>
          <p:nvPr/>
        </p:nvSpPr>
        <p:spPr>
          <a:xfrm>
            <a:off x="0" y="6273800"/>
            <a:ext cx="3070225" cy="584200"/>
          </a:xfrm>
          <a:prstGeom prst="rect">
            <a:avLst/>
          </a:prstGeom>
          <a:noFill/>
        </p:spPr>
        <p:txBody>
          <a:bodyPr wrap="none">
            <a:spAutoFit/>
          </a:bodyPr>
          <a:lstStyle/>
          <a:p>
            <a:pPr>
              <a:defRPr/>
            </a:pPr>
            <a:r>
              <a:rPr lang="en-US" sz="3200" dirty="0">
                <a:solidFill>
                  <a:srgbClr val="FFFFFF"/>
                </a:solidFill>
                <a:effectLst>
                  <a:outerShdw blurRad="38100" dist="38100" dir="2700000" algn="tl">
                    <a:srgbClr val="000000">
                      <a:alpha val="43137"/>
                    </a:srgbClr>
                  </a:outerShdw>
                </a:effectLst>
                <a:latin typeface="Times New Roman"/>
              </a:rPr>
              <a:t>Migration Image</a:t>
            </a:r>
          </a:p>
        </p:txBody>
      </p:sp>
      <p:sp>
        <p:nvSpPr>
          <p:cNvPr id="132" name="Text Box 105"/>
          <p:cNvSpPr txBox="1">
            <a:spLocks noChangeArrowheads="1"/>
          </p:cNvSpPr>
          <p:nvPr/>
        </p:nvSpPr>
        <p:spPr bwMode="auto">
          <a:xfrm>
            <a:off x="422275" y="301625"/>
            <a:ext cx="8264525" cy="831850"/>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defRPr/>
            </a:pPr>
            <a:r>
              <a:rPr lang="en-US" sz="4800" dirty="0">
                <a:solidFill>
                  <a:srgbClr val="FFFFFF"/>
                </a:solidFill>
                <a:effectLst>
                  <a:outerShdw blurRad="38100" dist="38100" dir="2700000" algn="tl">
                    <a:srgbClr val="000000"/>
                  </a:outerShdw>
                </a:effectLst>
                <a:latin typeface="Times New Roman"/>
              </a:rPr>
              <a:t>ZO Diffraction Stack Migration</a:t>
            </a:r>
          </a:p>
        </p:txBody>
      </p:sp>
      <p:sp>
        <p:nvSpPr>
          <p:cNvPr id="133" name="Text Box 4"/>
          <p:cNvSpPr txBox="1">
            <a:spLocks noChangeArrowheads="1"/>
          </p:cNvSpPr>
          <p:nvPr/>
        </p:nvSpPr>
        <p:spPr bwMode="auto">
          <a:xfrm>
            <a:off x="128588" y="2209800"/>
            <a:ext cx="3817937" cy="830263"/>
          </a:xfrm>
          <a:prstGeom prst="rect">
            <a:avLst/>
          </a:prstGeom>
          <a:solidFill>
            <a:srgbClr val="FF0000"/>
          </a:solidFill>
          <a:ln w="9525">
            <a:solidFill>
              <a:srgbClr val="FFFF00"/>
            </a:solidFill>
            <a:miter lim="800000"/>
            <a:headEnd/>
            <a:tailEnd/>
          </a:ln>
          <a:effectLst/>
        </p:spPr>
        <p:txBody>
          <a:bodyPr wrap="none">
            <a:spAutoFit/>
          </a:bodyPr>
          <a:lstStyle/>
          <a:p>
            <a:pPr marL="342900" indent="-342900" algn="ctr">
              <a:defRPr/>
            </a:pPr>
            <a:r>
              <a:rPr lang="en-US" sz="2400" dirty="0">
                <a:solidFill>
                  <a:srgbClr val="FFFFFF"/>
                </a:solidFill>
                <a:effectLst>
                  <a:outerShdw blurRad="38100" dist="38100" dir="2700000" algn="tl">
                    <a:srgbClr val="000000"/>
                  </a:outerShdw>
                </a:effectLst>
                <a:latin typeface="Times New Roman"/>
              </a:rPr>
              <a:t>2D dot product </a:t>
            </a:r>
            <a:r>
              <a:rPr lang="en-US" sz="2400">
                <a:solidFill>
                  <a:srgbClr val="FFFFFF"/>
                </a:solidFill>
                <a:effectLst>
                  <a:outerShdw blurRad="38100" dist="38100" dir="2700000" algn="tl">
                    <a:srgbClr val="000000"/>
                  </a:outerShdw>
                </a:effectLst>
                <a:latin typeface="Times New Roman"/>
              </a:rPr>
              <a:t>of migration </a:t>
            </a:r>
            <a:endParaRPr lang="en-US" sz="2400" dirty="0">
              <a:solidFill>
                <a:srgbClr val="FFFFFF"/>
              </a:solidFill>
              <a:effectLst>
                <a:outerShdw blurRad="38100" dist="38100" dir="2700000" algn="tl">
                  <a:srgbClr val="000000"/>
                </a:outerShdw>
              </a:effectLst>
              <a:latin typeface="Times New Roman"/>
            </a:endParaRPr>
          </a:p>
          <a:p>
            <a:pPr marL="342900" indent="-342900" algn="ctr">
              <a:defRPr/>
            </a:pPr>
            <a:r>
              <a:rPr lang="en-US" sz="2400" dirty="0">
                <a:solidFill>
                  <a:srgbClr val="FFFFFF"/>
                </a:solidFill>
                <a:effectLst>
                  <a:outerShdw blurRad="38100" dist="38100" dir="2700000" algn="tl">
                    <a:srgbClr val="000000"/>
                  </a:outerShdw>
                </a:effectLst>
                <a:latin typeface="Times New Roman"/>
              </a:rPr>
              <a:t>Operator and d(</a:t>
            </a:r>
            <a:r>
              <a:rPr lang="en-US" sz="2400" dirty="0" err="1">
                <a:solidFill>
                  <a:srgbClr val="FFFFFF"/>
                </a:solidFill>
                <a:effectLst>
                  <a:outerShdw blurRad="38100" dist="38100" dir="2700000" algn="tl">
                    <a:srgbClr val="000000"/>
                  </a:outerShdw>
                </a:effectLst>
                <a:latin typeface="Times New Roman"/>
              </a:rPr>
              <a:t>g,t</a:t>
            </a:r>
            <a:r>
              <a:rPr lang="en-US" sz="2400" dirty="0">
                <a:solidFill>
                  <a:srgbClr val="FFFFFF"/>
                </a:solidFill>
                <a:effectLst>
                  <a:outerShdw blurRad="38100" dist="38100" dir="2700000" algn="tl">
                    <a:srgbClr val="000000"/>
                  </a:outerShdw>
                </a:effectLst>
                <a:latin typeface="Times New Roman"/>
              </a:rPr>
              <a:t>)</a:t>
            </a:r>
          </a:p>
        </p:txBody>
      </p:sp>
    </p:spTree>
    <p:custDataLst>
      <p:tags r:id="rId1"/>
    </p:custDataLst>
  </p:cSld>
  <p:clrMapOvr>
    <a:masterClrMapping/>
  </p:clrMapOvr>
  <p:transition advTm="15828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13"/>
                                        </p:tgtEl>
                                      </p:cBhvr>
                                    </p:animEffect>
                                    <p:set>
                                      <p:cBhvr>
                                        <p:cTn id="7" dur="1" fill="hold">
                                          <p:stCondLst>
                                            <p:cond delay="499"/>
                                          </p:stCondLst>
                                        </p:cTn>
                                        <p:tgtEl>
                                          <p:spTgt spid="1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2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0"/>
                                        </p:tgtEl>
                                        <p:attrNameLst>
                                          <p:attrName>style.visibility</p:attrName>
                                        </p:attrNameLst>
                                      </p:cBhvr>
                                      <p:to>
                                        <p:strVal val="visible"/>
                                      </p:to>
                                    </p:set>
                                    <p:animEffect transition="in" filter="wipe(left)">
                                      <p:cBhvr>
                                        <p:cTn id="17" dur="500"/>
                                        <p:tgtEl>
                                          <p:spTgt spid="230"/>
                                        </p:tgtEl>
                                      </p:cBhvr>
                                    </p:animEffec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4.72222E-6 -4.15993E-7 L 1.00295 -0.01664 " pathEditMode="relative" rAng="0" ptsTypes="AA">
                                      <p:cBhvr>
                                        <p:cTn id="21" dur="5000" fill="hold"/>
                                        <p:tgtEl>
                                          <p:spTgt spid="26"/>
                                        </p:tgtEl>
                                        <p:attrNameLst>
                                          <p:attrName>ppt_x</p:attrName>
                                          <p:attrName>ppt_y</p:attrName>
                                        </p:attrNameLst>
                                      </p:cBhvr>
                                      <p:rCtr x="50100" y="-800"/>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1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Line 5"/>
          <p:cNvSpPr>
            <a:spLocks noChangeShapeType="1"/>
          </p:cNvSpPr>
          <p:nvPr/>
        </p:nvSpPr>
        <p:spPr bwMode="auto">
          <a:xfrm>
            <a:off x="9913938" y="-1341438"/>
            <a:ext cx="1325562" cy="0"/>
          </a:xfrm>
          <a:prstGeom prst="line">
            <a:avLst/>
          </a:prstGeom>
          <a:noFill/>
          <a:ln w="28575">
            <a:noFill/>
            <a:round/>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762" name="Rectangle 90"/>
          <p:cNvSpPr>
            <a:spLocks noChangeArrowheads="1"/>
          </p:cNvSpPr>
          <p:nvPr/>
        </p:nvSpPr>
        <p:spPr bwMode="auto">
          <a:xfrm>
            <a:off x="1143000" y="1428750"/>
            <a:ext cx="6629400" cy="16764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solidFill>
                <a:srgbClr val="FFFFFF"/>
              </a:solidFill>
              <a:effectLst>
                <a:outerShdw blurRad="38100" dist="38100" dir="2700000" algn="tl">
                  <a:srgbClr val="000000">
                    <a:alpha val="43137"/>
                  </a:srgbClr>
                </a:outerShdw>
              </a:effectLst>
              <a:latin typeface="Arial" charset="0"/>
            </a:endParaRPr>
          </a:p>
        </p:txBody>
      </p:sp>
      <p:sp>
        <p:nvSpPr>
          <p:cNvPr id="156823" name="Rectangle 151"/>
          <p:cNvSpPr>
            <a:spLocks noChangeArrowheads="1"/>
          </p:cNvSpPr>
          <p:nvPr/>
        </p:nvSpPr>
        <p:spPr bwMode="auto">
          <a:xfrm>
            <a:off x="4572000" y="1028700"/>
            <a:ext cx="1651000" cy="5715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09" name="TextBox 108"/>
          <p:cNvSpPr txBox="1"/>
          <p:nvPr/>
        </p:nvSpPr>
        <p:spPr bwMode="auto">
          <a:xfrm>
            <a:off x="0" y="1504950"/>
            <a:ext cx="2057400" cy="400050"/>
          </a:xfrm>
          <a:prstGeom prst="rect">
            <a:avLst/>
          </a:prstGeom>
          <a:solidFill>
            <a:schemeClr val="bg1"/>
          </a:solidFill>
        </p:spPr>
        <p:txBody>
          <a:bodyPr wrap="none">
            <a:spAutoFit/>
          </a:bodyPr>
          <a:lstStyle/>
          <a:p>
            <a:pPr algn="ctr">
              <a:defRPr/>
            </a:pPr>
            <a:r>
              <a:rPr lang="en-US" sz="2000" dirty="0">
                <a:solidFill>
                  <a:srgbClr val="FFFFFF"/>
                </a:solidFill>
                <a:effectLst>
                  <a:outerShdw blurRad="38100" dist="38100" dir="2700000" algn="tl">
                    <a:srgbClr val="000000">
                      <a:alpha val="43137"/>
                    </a:srgbClr>
                  </a:outerShdw>
                </a:effectLst>
                <a:latin typeface="Arial" charset="0"/>
              </a:rPr>
              <a:t>Trial image pt x</a:t>
            </a:r>
          </a:p>
        </p:txBody>
      </p:sp>
      <p:grpSp>
        <p:nvGrpSpPr>
          <p:cNvPr id="2" name="Group 186"/>
          <p:cNvGrpSpPr>
            <a:grpSpLocks/>
          </p:cNvGrpSpPr>
          <p:nvPr/>
        </p:nvGrpSpPr>
        <p:grpSpPr bwMode="auto">
          <a:xfrm>
            <a:off x="3109383" y="2513409"/>
            <a:ext cx="381000" cy="428625"/>
            <a:chOff x="1280" y="905"/>
            <a:chExt cx="288" cy="288"/>
          </a:xfrm>
          <a:noFill/>
        </p:grpSpPr>
        <p:sp>
          <p:nvSpPr>
            <p:cNvPr id="156859" name="Oval 187"/>
            <p:cNvSpPr>
              <a:spLocks noChangeArrowheads="1"/>
            </p:cNvSpPr>
            <p:nvPr/>
          </p:nvSpPr>
          <p:spPr bwMode="auto">
            <a:xfrm>
              <a:off x="1280" y="905"/>
              <a:ext cx="288" cy="288"/>
            </a:xfrm>
            <a:prstGeom prst="ellips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0" name="Line 188"/>
            <p:cNvSpPr>
              <a:spLocks noChangeShapeType="1"/>
            </p:cNvSpPr>
            <p:nvPr/>
          </p:nvSpPr>
          <p:spPr bwMode="auto">
            <a:xfrm flipH="1">
              <a:off x="1344" y="960"/>
              <a:ext cx="192"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1" name="Line 189"/>
            <p:cNvSpPr>
              <a:spLocks noChangeShapeType="1"/>
            </p:cNvSpPr>
            <p:nvPr/>
          </p:nvSpPr>
          <p:spPr bwMode="auto">
            <a:xfrm>
              <a:off x="1296" y="960"/>
              <a:ext cx="240"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grpSp>
      <p:sp>
        <p:nvSpPr>
          <p:cNvPr id="385" name="Rectangle 384"/>
          <p:cNvSpPr/>
          <p:nvPr/>
        </p:nvSpPr>
        <p:spPr bwMode="auto">
          <a:xfrm>
            <a:off x="-9677400" y="3784600"/>
            <a:ext cx="11684000" cy="6858000"/>
          </a:xfrm>
          <a:prstGeom prst="rect">
            <a:avLst/>
          </a:prstGeom>
          <a:noFill/>
          <a:ln w="12700" cap="flat" cmpd="sng" algn="ctr">
            <a:no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nvGrpSpPr>
          <p:cNvPr id="14344" name="Group 126"/>
          <p:cNvGrpSpPr>
            <a:grpSpLocks/>
          </p:cNvGrpSpPr>
          <p:nvPr/>
        </p:nvGrpSpPr>
        <p:grpSpPr bwMode="auto">
          <a:xfrm>
            <a:off x="2286000" y="1143000"/>
            <a:ext cx="5353050" cy="1143000"/>
            <a:chOff x="2438400" y="-1066800"/>
            <a:chExt cx="5353050" cy="1143001"/>
          </a:xfrm>
        </p:grpSpPr>
        <p:sp>
          <p:nvSpPr>
            <p:cNvPr id="121" name="Text Box 7"/>
            <p:cNvSpPr txBox="1">
              <a:spLocks noChangeArrowheads="1"/>
            </p:cNvSpPr>
            <p:nvPr/>
          </p:nvSpPr>
          <p:spPr bwMode="auto">
            <a:xfrm>
              <a:off x="5032375" y="-990600"/>
              <a:ext cx="2759075" cy="701676"/>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a:sym typeface="Symbol" pitchFamily="18" charset="2"/>
                </a:rPr>
                <a:t>d (</a:t>
              </a:r>
              <a:r>
                <a:rPr lang="en-US" sz="4000">
                  <a:effectLst>
                    <a:outerShdw blurRad="38100" dist="38100" dir="2700000" algn="tl">
                      <a:srgbClr val="000000"/>
                    </a:outerShdw>
                  </a:effectLst>
                  <a:latin typeface="Times New Roman"/>
                  <a:sym typeface="Symbol" pitchFamily="18" charset="2"/>
                </a:rPr>
                <a:t>g</a:t>
              </a:r>
              <a:r>
                <a:rPr lang="en-US" sz="4000">
                  <a:solidFill>
                    <a:srgbClr val="FAFD00"/>
                  </a:solidFill>
                  <a:effectLst>
                    <a:outerShdw blurRad="38100" dist="38100" dir="2700000" algn="tl">
                      <a:srgbClr val="000000"/>
                    </a:outerShdw>
                  </a:effectLst>
                  <a:latin typeface="Times New Roman"/>
                  <a:sym typeface="Symbol" pitchFamily="18" charset="2"/>
                </a:rPr>
                <a:t>,     ) </a:t>
              </a:r>
              <a:endParaRPr lang="en-US" sz="4000">
                <a:solidFill>
                  <a:srgbClr val="FAFD00"/>
                </a:solidFill>
                <a:effectLst>
                  <a:outerShdw blurRad="38100" dist="38100" dir="2700000" algn="tl">
                    <a:srgbClr val="000000"/>
                  </a:outerShdw>
                </a:effectLst>
                <a:latin typeface="Times New Roman"/>
              </a:endParaRPr>
            </a:p>
          </p:txBody>
        </p:sp>
        <p:sp>
          <p:nvSpPr>
            <p:cNvPr id="122" name="Rectangle 9"/>
            <p:cNvSpPr>
              <a:spLocks noChangeArrowheads="1"/>
            </p:cNvSpPr>
            <p:nvPr/>
          </p:nvSpPr>
          <p:spPr bwMode="auto">
            <a:xfrm>
              <a:off x="6267450" y="-609600"/>
              <a:ext cx="488950" cy="457200"/>
            </a:xfrm>
            <a:prstGeom prst="rect">
              <a:avLst/>
            </a:prstGeom>
            <a:noFill/>
            <a:ln w="9525">
              <a:noFill/>
              <a:miter lim="800000"/>
              <a:headEnd/>
              <a:tailEnd/>
            </a:ln>
            <a:effectLst/>
          </p:spPr>
          <p:txBody>
            <a:bodyPr wrap="none">
              <a:spAutoFit/>
            </a:bodyPr>
            <a:lstStyle/>
            <a:p>
              <a:pPr marL="342900" indent="-342900">
                <a:defRPr/>
              </a:pPr>
              <a:r>
                <a:rPr lang="en-US" sz="2400" dirty="0" err="1">
                  <a:solidFill>
                    <a:srgbClr val="FFFFFF"/>
                  </a:solidFill>
                  <a:effectLst>
                    <a:outerShdw blurRad="38100" dist="38100" dir="2700000" algn="tl">
                      <a:srgbClr val="000000"/>
                    </a:outerShdw>
                  </a:effectLst>
                  <a:latin typeface="Times New Roman"/>
                </a:rPr>
                <a:t>x</a:t>
              </a:r>
              <a:r>
                <a:rPr lang="en-US" sz="2400" dirty="0" err="1">
                  <a:effectLst>
                    <a:outerShdw blurRad="38100" dist="38100" dir="2700000" algn="tl">
                      <a:srgbClr val="000000"/>
                    </a:outerShdw>
                  </a:effectLst>
                  <a:latin typeface="Times New Roman"/>
                </a:rPr>
                <a:t>g</a:t>
              </a:r>
              <a:endParaRPr lang="en-US" sz="2400" dirty="0">
                <a:effectLst>
                  <a:outerShdw blurRad="38100" dist="38100" dir="2700000" algn="tl">
                    <a:srgbClr val="000000"/>
                  </a:outerShdw>
                </a:effectLst>
                <a:latin typeface="Times New Roman"/>
              </a:endParaRPr>
            </a:p>
          </p:txBody>
        </p:sp>
        <p:sp>
          <p:nvSpPr>
            <p:cNvPr id="123" name="Rectangle 10"/>
            <p:cNvSpPr>
              <a:spLocks noChangeArrowheads="1"/>
            </p:cNvSpPr>
            <p:nvPr/>
          </p:nvSpPr>
          <p:spPr bwMode="auto">
            <a:xfrm>
              <a:off x="2438400" y="-990600"/>
              <a:ext cx="2147888"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rPr>
                <a:t>m(</a:t>
              </a:r>
              <a:r>
                <a:rPr lang="en-US" sz="4400" dirty="0">
                  <a:solidFill>
                    <a:srgbClr val="FFFFFF"/>
                  </a:solidFill>
                  <a:effectLst>
                    <a:outerShdw blurRad="38100" dist="38100" dir="2700000" algn="tl">
                      <a:srgbClr val="000000"/>
                    </a:outerShdw>
                  </a:effectLst>
                  <a:latin typeface="Times New Roman"/>
                </a:rPr>
                <a:t>x</a:t>
              </a:r>
              <a:r>
                <a:rPr lang="en-US" sz="4400" dirty="0">
                  <a:solidFill>
                    <a:srgbClr val="FAFD00"/>
                  </a:solidFill>
                  <a:effectLst>
                    <a:outerShdw blurRad="38100" dist="38100" dir="2700000" algn="tl">
                      <a:srgbClr val="000000"/>
                    </a:outerShdw>
                  </a:effectLst>
                  <a:latin typeface="Times New Roman"/>
                </a:rPr>
                <a:t>)  =  </a:t>
              </a:r>
            </a:p>
          </p:txBody>
        </p:sp>
        <p:sp>
          <p:nvSpPr>
            <p:cNvPr id="124" name="Text Box 12"/>
            <p:cNvSpPr txBox="1">
              <a:spLocks noChangeArrowheads="1"/>
            </p:cNvSpPr>
            <p:nvPr/>
          </p:nvSpPr>
          <p:spPr bwMode="auto">
            <a:xfrm>
              <a:off x="4495800" y="-1066800"/>
              <a:ext cx="930275" cy="762001"/>
            </a:xfrm>
            <a:prstGeom prst="rect">
              <a:avLst/>
            </a:prstGeom>
            <a:noFill/>
            <a:ln w="9525">
              <a:noFill/>
              <a:miter lim="800000"/>
              <a:headEnd/>
              <a:tailEnd/>
            </a:ln>
            <a:effectLst/>
          </p:spPr>
          <p:txBody>
            <a:bodyPr>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endParaRPr lang="en-US" sz="4400" dirty="0">
                <a:solidFill>
                  <a:srgbClr val="FAFD00"/>
                </a:solidFill>
                <a:effectLst>
                  <a:outerShdw blurRad="38100" dist="38100" dir="2700000" algn="tl">
                    <a:srgbClr val="000000"/>
                  </a:outerShdw>
                </a:effectLst>
                <a:latin typeface="Times New Roman"/>
              </a:endParaRPr>
            </a:p>
          </p:txBody>
        </p:sp>
        <p:sp>
          <p:nvSpPr>
            <p:cNvPr id="125" name="Text Box 13"/>
            <p:cNvSpPr txBox="1">
              <a:spLocks noChangeArrowheads="1"/>
            </p:cNvSpPr>
            <p:nvPr/>
          </p:nvSpPr>
          <p:spPr bwMode="auto">
            <a:xfrm>
              <a:off x="4419600" y="-503237"/>
              <a:ext cx="488950" cy="579438"/>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 g</a:t>
              </a:r>
            </a:p>
          </p:txBody>
        </p:sp>
        <p:sp>
          <p:nvSpPr>
            <p:cNvPr id="126" name="Rectangle 8"/>
            <p:cNvSpPr>
              <a:spLocks noChangeArrowheads="1"/>
            </p:cNvSpPr>
            <p:nvPr/>
          </p:nvSpPr>
          <p:spPr bwMode="auto">
            <a:xfrm>
              <a:off x="5943600" y="-990600"/>
              <a:ext cx="430213"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p>
          </p:txBody>
        </p:sp>
      </p:grpSp>
      <p:sp>
        <p:nvSpPr>
          <p:cNvPr id="132" name="Text Box 105"/>
          <p:cNvSpPr txBox="1">
            <a:spLocks noChangeArrowheads="1"/>
          </p:cNvSpPr>
          <p:nvPr/>
        </p:nvSpPr>
        <p:spPr bwMode="auto">
          <a:xfrm>
            <a:off x="76200" y="301625"/>
            <a:ext cx="9594850" cy="769938"/>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defRPr/>
            </a:pPr>
            <a:r>
              <a:rPr lang="en-US" sz="4400" dirty="0">
                <a:solidFill>
                  <a:srgbClr val="FFFFFF"/>
                </a:solidFill>
                <a:effectLst>
                  <a:outerShdw blurRad="38100" dist="38100" dir="2700000" algn="tl">
                    <a:srgbClr val="000000"/>
                  </a:outerShdw>
                </a:effectLst>
                <a:latin typeface="Times New Roman"/>
              </a:rPr>
              <a:t>ZO Diffraction Stack Migration: C(</a:t>
            </a:r>
            <a:r>
              <a:rPr lang="en-US" sz="4400" dirty="0" err="1">
                <a:solidFill>
                  <a:srgbClr val="FFFFFF"/>
                </a:solidFill>
                <a:effectLst>
                  <a:outerShdw blurRad="38100" dist="38100" dir="2700000" algn="tl">
                    <a:srgbClr val="000000"/>
                  </a:outerShdw>
                </a:effectLst>
                <a:latin typeface="Times New Roman"/>
              </a:rPr>
              <a:t>x,z</a:t>
            </a:r>
            <a:r>
              <a:rPr lang="en-US" sz="4400" dirty="0">
                <a:solidFill>
                  <a:srgbClr val="FFFFFF"/>
                </a:solidFill>
                <a:effectLst>
                  <a:outerShdw blurRad="38100" dist="38100" dir="2700000" algn="tl">
                    <a:srgbClr val="000000"/>
                  </a:outerShdw>
                </a:effectLst>
                <a:latin typeface="Times New Roman"/>
              </a:rPr>
              <a:t>)</a:t>
            </a:r>
          </a:p>
        </p:txBody>
      </p:sp>
      <p:sp>
        <p:nvSpPr>
          <p:cNvPr id="14346" name="TextBox 133"/>
          <p:cNvSpPr txBox="1">
            <a:spLocks noChangeArrowheads="1"/>
          </p:cNvSpPr>
          <p:nvPr/>
        </p:nvSpPr>
        <p:spPr bwMode="auto">
          <a:xfrm>
            <a:off x="7235825" y="1981200"/>
            <a:ext cx="1908175" cy="523875"/>
          </a:xfrm>
          <a:prstGeom prst="rect">
            <a:avLst/>
          </a:prstGeom>
          <a:noFill/>
          <a:ln w="9525">
            <a:noFill/>
            <a:miter lim="800000"/>
            <a:headEnd/>
            <a:tailEnd/>
          </a:ln>
        </p:spPr>
        <p:txBody>
          <a:bodyPr wrap="none">
            <a:spAutoFit/>
          </a:bodyPr>
          <a:lstStyle/>
          <a:p>
            <a:pPr>
              <a:defRPr/>
            </a:pPr>
            <a:r>
              <a:rPr lang="en-US" sz="2800">
                <a:solidFill>
                  <a:srgbClr val="FFFFFF"/>
                </a:solidFill>
                <a:effectLst>
                  <a:outerShdw blurRad="38100" dist="38100" dir="2700000" algn="tl">
                    <a:srgbClr val="000000">
                      <a:alpha val="43137"/>
                    </a:srgbClr>
                  </a:outerShdw>
                </a:effectLst>
                <a:latin typeface="Times New Roman" charset="0"/>
              </a:rPr>
              <a:t>Ray tracing</a:t>
            </a:r>
          </a:p>
        </p:txBody>
      </p:sp>
      <p:cxnSp>
        <p:nvCxnSpPr>
          <p:cNvPr id="14347" name="Straight Arrow Connector 137"/>
          <p:cNvCxnSpPr>
            <a:cxnSpLocks noChangeShapeType="1"/>
            <a:stCxn id="122" idx="2"/>
          </p:cNvCxnSpPr>
          <p:nvPr/>
        </p:nvCxnSpPr>
        <p:spPr bwMode="auto">
          <a:xfrm rot="16200000" flipH="1">
            <a:off x="6684963" y="1731962"/>
            <a:ext cx="152400" cy="803275"/>
          </a:xfrm>
          <a:prstGeom prst="straightConnector1">
            <a:avLst/>
          </a:prstGeom>
          <a:noFill/>
          <a:ln w="9525" algn="ctr">
            <a:solidFill>
              <a:srgbClr val="FFFFFF"/>
            </a:solidFill>
            <a:round/>
            <a:headEnd type="triangle" w="med" len="med"/>
            <a:tailEnd type="triangle" w="med" len="med"/>
          </a:ln>
        </p:spPr>
      </p:cxnSp>
      <p:pic>
        <p:nvPicPr>
          <p:cNvPr id="14348" name="Picture 2"/>
          <p:cNvPicPr>
            <a:picLocks noChangeAspect="1" noChangeArrowheads="1"/>
          </p:cNvPicPr>
          <p:nvPr/>
        </p:nvPicPr>
        <p:blipFill>
          <a:blip r:embed="rId4" cstate="print"/>
          <a:srcRect/>
          <a:stretch>
            <a:fillRect/>
          </a:stretch>
        </p:blipFill>
        <p:spPr bwMode="auto">
          <a:xfrm>
            <a:off x="1676400" y="2514600"/>
            <a:ext cx="5791200" cy="4090988"/>
          </a:xfrm>
          <a:prstGeom prst="rect">
            <a:avLst/>
          </a:prstGeom>
          <a:noFill/>
          <a:ln w="9525">
            <a:noFill/>
            <a:miter lim="800000"/>
            <a:headEnd/>
            <a:tailEnd/>
          </a:ln>
        </p:spPr>
      </p:pic>
    </p:spTree>
    <p:custDataLst>
      <p:tags r:id="rId1"/>
    </p:custDataLst>
  </p:cSld>
  <p:clrMapOvr>
    <a:masterClrMapping/>
  </p:clrMapOvr>
  <p:transition advTm="15828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Line 5"/>
          <p:cNvSpPr>
            <a:spLocks noChangeShapeType="1"/>
          </p:cNvSpPr>
          <p:nvPr/>
        </p:nvSpPr>
        <p:spPr bwMode="auto">
          <a:xfrm>
            <a:off x="9913938" y="-1341438"/>
            <a:ext cx="1325562" cy="0"/>
          </a:xfrm>
          <a:prstGeom prst="line">
            <a:avLst/>
          </a:prstGeom>
          <a:noFill/>
          <a:ln w="28575">
            <a:noFill/>
            <a:round/>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23" name="Rectangle 151"/>
          <p:cNvSpPr>
            <a:spLocks noChangeArrowheads="1"/>
          </p:cNvSpPr>
          <p:nvPr/>
        </p:nvSpPr>
        <p:spPr bwMode="auto">
          <a:xfrm>
            <a:off x="4572000" y="1028700"/>
            <a:ext cx="1651000" cy="5715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09" name="TextBox 108"/>
          <p:cNvSpPr txBox="1"/>
          <p:nvPr/>
        </p:nvSpPr>
        <p:spPr bwMode="auto">
          <a:xfrm>
            <a:off x="0" y="1504950"/>
            <a:ext cx="2057400" cy="400050"/>
          </a:xfrm>
          <a:prstGeom prst="rect">
            <a:avLst/>
          </a:prstGeom>
          <a:solidFill>
            <a:schemeClr val="bg1"/>
          </a:solidFill>
        </p:spPr>
        <p:txBody>
          <a:bodyPr wrap="none">
            <a:spAutoFit/>
          </a:bodyPr>
          <a:lstStyle/>
          <a:p>
            <a:pPr algn="ctr">
              <a:defRPr/>
            </a:pPr>
            <a:r>
              <a:rPr lang="en-US" sz="2000" dirty="0">
                <a:solidFill>
                  <a:srgbClr val="FFFFFF"/>
                </a:solidFill>
                <a:effectLst>
                  <a:outerShdw blurRad="38100" dist="38100" dir="2700000" algn="tl">
                    <a:srgbClr val="000000">
                      <a:alpha val="43137"/>
                    </a:srgbClr>
                  </a:outerShdw>
                </a:effectLst>
                <a:latin typeface="Arial" charset="0"/>
              </a:rPr>
              <a:t>Trial image pt x</a:t>
            </a:r>
          </a:p>
        </p:txBody>
      </p:sp>
      <p:grpSp>
        <p:nvGrpSpPr>
          <p:cNvPr id="2" name="Group 186"/>
          <p:cNvGrpSpPr>
            <a:grpSpLocks/>
          </p:cNvGrpSpPr>
          <p:nvPr/>
        </p:nvGrpSpPr>
        <p:grpSpPr bwMode="auto">
          <a:xfrm>
            <a:off x="3109383" y="2513409"/>
            <a:ext cx="381000" cy="428625"/>
            <a:chOff x="1280" y="905"/>
            <a:chExt cx="288" cy="288"/>
          </a:xfrm>
          <a:noFill/>
        </p:grpSpPr>
        <p:sp>
          <p:nvSpPr>
            <p:cNvPr id="156859" name="Oval 187"/>
            <p:cNvSpPr>
              <a:spLocks noChangeArrowheads="1"/>
            </p:cNvSpPr>
            <p:nvPr/>
          </p:nvSpPr>
          <p:spPr bwMode="auto">
            <a:xfrm>
              <a:off x="1280" y="905"/>
              <a:ext cx="288" cy="288"/>
            </a:xfrm>
            <a:prstGeom prst="ellips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0" name="Line 188"/>
            <p:cNvSpPr>
              <a:spLocks noChangeShapeType="1"/>
            </p:cNvSpPr>
            <p:nvPr/>
          </p:nvSpPr>
          <p:spPr bwMode="auto">
            <a:xfrm flipH="1">
              <a:off x="1344" y="960"/>
              <a:ext cx="192"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1" name="Line 189"/>
            <p:cNvSpPr>
              <a:spLocks noChangeShapeType="1"/>
            </p:cNvSpPr>
            <p:nvPr/>
          </p:nvSpPr>
          <p:spPr bwMode="auto">
            <a:xfrm>
              <a:off x="1296" y="960"/>
              <a:ext cx="240"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grpSp>
      <p:sp>
        <p:nvSpPr>
          <p:cNvPr id="385" name="Rectangle 384"/>
          <p:cNvSpPr/>
          <p:nvPr/>
        </p:nvSpPr>
        <p:spPr bwMode="auto">
          <a:xfrm>
            <a:off x="-9677400" y="3784600"/>
            <a:ext cx="11684000" cy="6858000"/>
          </a:xfrm>
          <a:prstGeom prst="rect">
            <a:avLst/>
          </a:prstGeom>
          <a:noFill/>
          <a:ln w="12700" cap="flat" cmpd="sng" algn="ctr">
            <a:no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grpSp>
        <p:nvGrpSpPr>
          <p:cNvPr id="15367" name="Group 126"/>
          <p:cNvGrpSpPr>
            <a:grpSpLocks/>
          </p:cNvGrpSpPr>
          <p:nvPr/>
        </p:nvGrpSpPr>
        <p:grpSpPr bwMode="auto">
          <a:xfrm>
            <a:off x="2286000" y="1143000"/>
            <a:ext cx="5353050" cy="1143000"/>
            <a:chOff x="2438400" y="-1066800"/>
            <a:chExt cx="5353050" cy="1143001"/>
          </a:xfrm>
        </p:grpSpPr>
        <p:sp>
          <p:nvSpPr>
            <p:cNvPr id="121" name="Text Box 7"/>
            <p:cNvSpPr txBox="1">
              <a:spLocks noChangeArrowheads="1"/>
            </p:cNvSpPr>
            <p:nvPr/>
          </p:nvSpPr>
          <p:spPr bwMode="auto">
            <a:xfrm>
              <a:off x="5032375" y="-990600"/>
              <a:ext cx="2759075" cy="701676"/>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a:sym typeface="Symbol" pitchFamily="18" charset="2"/>
                </a:rPr>
                <a:t>d (</a:t>
              </a:r>
              <a:r>
                <a:rPr lang="en-US" sz="4000">
                  <a:effectLst>
                    <a:outerShdw blurRad="38100" dist="38100" dir="2700000" algn="tl">
                      <a:srgbClr val="000000"/>
                    </a:outerShdw>
                  </a:effectLst>
                  <a:latin typeface="Times New Roman"/>
                  <a:sym typeface="Symbol" pitchFamily="18" charset="2"/>
                </a:rPr>
                <a:t>g</a:t>
              </a:r>
              <a:r>
                <a:rPr lang="en-US" sz="4000">
                  <a:solidFill>
                    <a:srgbClr val="FAFD00"/>
                  </a:solidFill>
                  <a:effectLst>
                    <a:outerShdw blurRad="38100" dist="38100" dir="2700000" algn="tl">
                      <a:srgbClr val="000000"/>
                    </a:outerShdw>
                  </a:effectLst>
                  <a:latin typeface="Times New Roman"/>
                  <a:sym typeface="Symbol" pitchFamily="18" charset="2"/>
                </a:rPr>
                <a:t>,     ) </a:t>
              </a:r>
              <a:endParaRPr lang="en-US" sz="4000">
                <a:solidFill>
                  <a:srgbClr val="FAFD00"/>
                </a:solidFill>
                <a:effectLst>
                  <a:outerShdw blurRad="38100" dist="38100" dir="2700000" algn="tl">
                    <a:srgbClr val="000000"/>
                  </a:outerShdw>
                </a:effectLst>
                <a:latin typeface="Times New Roman"/>
              </a:endParaRPr>
            </a:p>
          </p:txBody>
        </p:sp>
        <p:sp>
          <p:nvSpPr>
            <p:cNvPr id="122" name="Rectangle 9"/>
            <p:cNvSpPr>
              <a:spLocks noChangeArrowheads="1"/>
            </p:cNvSpPr>
            <p:nvPr/>
          </p:nvSpPr>
          <p:spPr bwMode="auto">
            <a:xfrm>
              <a:off x="6267450" y="-609600"/>
              <a:ext cx="488950" cy="457200"/>
            </a:xfrm>
            <a:prstGeom prst="rect">
              <a:avLst/>
            </a:prstGeom>
            <a:noFill/>
            <a:ln w="9525">
              <a:noFill/>
              <a:miter lim="800000"/>
              <a:headEnd/>
              <a:tailEnd/>
            </a:ln>
            <a:effectLst/>
          </p:spPr>
          <p:txBody>
            <a:bodyPr wrap="none">
              <a:spAutoFit/>
            </a:bodyPr>
            <a:lstStyle/>
            <a:p>
              <a:pPr marL="342900" indent="-342900">
                <a:defRPr/>
              </a:pPr>
              <a:r>
                <a:rPr lang="en-US" sz="2400" dirty="0" err="1">
                  <a:solidFill>
                    <a:srgbClr val="FFFFFF"/>
                  </a:solidFill>
                  <a:effectLst>
                    <a:outerShdw blurRad="38100" dist="38100" dir="2700000" algn="tl">
                      <a:srgbClr val="000000"/>
                    </a:outerShdw>
                  </a:effectLst>
                  <a:latin typeface="Times New Roman"/>
                </a:rPr>
                <a:t>x</a:t>
              </a:r>
              <a:r>
                <a:rPr lang="en-US" sz="2400" dirty="0" err="1">
                  <a:effectLst>
                    <a:outerShdw blurRad="38100" dist="38100" dir="2700000" algn="tl">
                      <a:srgbClr val="000000"/>
                    </a:outerShdw>
                  </a:effectLst>
                  <a:latin typeface="Times New Roman"/>
                </a:rPr>
                <a:t>g</a:t>
              </a:r>
              <a:endParaRPr lang="en-US" sz="2400" dirty="0">
                <a:effectLst>
                  <a:outerShdw blurRad="38100" dist="38100" dir="2700000" algn="tl">
                    <a:srgbClr val="000000"/>
                  </a:outerShdw>
                </a:effectLst>
                <a:latin typeface="Times New Roman"/>
              </a:endParaRPr>
            </a:p>
          </p:txBody>
        </p:sp>
        <p:sp>
          <p:nvSpPr>
            <p:cNvPr id="123" name="Rectangle 10"/>
            <p:cNvSpPr>
              <a:spLocks noChangeArrowheads="1"/>
            </p:cNvSpPr>
            <p:nvPr/>
          </p:nvSpPr>
          <p:spPr bwMode="auto">
            <a:xfrm>
              <a:off x="2438400" y="-990600"/>
              <a:ext cx="2147888"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rPr>
                <a:t>m(</a:t>
              </a:r>
              <a:r>
                <a:rPr lang="en-US" sz="4400" dirty="0">
                  <a:solidFill>
                    <a:srgbClr val="FFFFFF"/>
                  </a:solidFill>
                  <a:effectLst>
                    <a:outerShdw blurRad="38100" dist="38100" dir="2700000" algn="tl">
                      <a:srgbClr val="000000"/>
                    </a:outerShdw>
                  </a:effectLst>
                  <a:latin typeface="Times New Roman"/>
                </a:rPr>
                <a:t>x</a:t>
              </a:r>
              <a:r>
                <a:rPr lang="en-US" sz="4400" dirty="0">
                  <a:solidFill>
                    <a:srgbClr val="FAFD00"/>
                  </a:solidFill>
                  <a:effectLst>
                    <a:outerShdw blurRad="38100" dist="38100" dir="2700000" algn="tl">
                      <a:srgbClr val="000000"/>
                    </a:outerShdw>
                  </a:effectLst>
                  <a:latin typeface="Times New Roman"/>
                </a:rPr>
                <a:t>)  =  </a:t>
              </a:r>
            </a:p>
          </p:txBody>
        </p:sp>
        <p:sp>
          <p:nvSpPr>
            <p:cNvPr id="124" name="Text Box 12"/>
            <p:cNvSpPr txBox="1">
              <a:spLocks noChangeArrowheads="1"/>
            </p:cNvSpPr>
            <p:nvPr/>
          </p:nvSpPr>
          <p:spPr bwMode="auto">
            <a:xfrm>
              <a:off x="4495800" y="-1066800"/>
              <a:ext cx="930275" cy="762001"/>
            </a:xfrm>
            <a:prstGeom prst="rect">
              <a:avLst/>
            </a:prstGeom>
            <a:noFill/>
            <a:ln w="9525">
              <a:noFill/>
              <a:miter lim="800000"/>
              <a:headEnd/>
              <a:tailEnd/>
            </a:ln>
            <a:effectLst/>
          </p:spPr>
          <p:txBody>
            <a:bodyPr>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endParaRPr lang="en-US" sz="4400" dirty="0">
                <a:solidFill>
                  <a:srgbClr val="FAFD00"/>
                </a:solidFill>
                <a:effectLst>
                  <a:outerShdw blurRad="38100" dist="38100" dir="2700000" algn="tl">
                    <a:srgbClr val="000000"/>
                  </a:outerShdw>
                </a:effectLst>
                <a:latin typeface="Times New Roman"/>
              </a:endParaRPr>
            </a:p>
          </p:txBody>
        </p:sp>
        <p:sp>
          <p:nvSpPr>
            <p:cNvPr id="125" name="Text Box 13"/>
            <p:cNvSpPr txBox="1">
              <a:spLocks noChangeArrowheads="1"/>
            </p:cNvSpPr>
            <p:nvPr/>
          </p:nvSpPr>
          <p:spPr bwMode="auto">
            <a:xfrm>
              <a:off x="4419600" y="-503237"/>
              <a:ext cx="488950" cy="579438"/>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 g</a:t>
              </a:r>
            </a:p>
          </p:txBody>
        </p:sp>
        <p:sp>
          <p:nvSpPr>
            <p:cNvPr id="126" name="Rectangle 8"/>
            <p:cNvSpPr>
              <a:spLocks noChangeArrowheads="1"/>
            </p:cNvSpPr>
            <p:nvPr/>
          </p:nvSpPr>
          <p:spPr bwMode="auto">
            <a:xfrm>
              <a:off x="5943600" y="-990600"/>
              <a:ext cx="430213"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p>
          </p:txBody>
        </p:sp>
      </p:grpSp>
      <p:sp>
        <p:nvSpPr>
          <p:cNvPr id="19" name="Text Box 105"/>
          <p:cNvSpPr txBox="1">
            <a:spLocks noChangeArrowheads="1"/>
          </p:cNvSpPr>
          <p:nvPr/>
        </p:nvSpPr>
        <p:spPr bwMode="auto">
          <a:xfrm>
            <a:off x="422275" y="301625"/>
            <a:ext cx="8421688" cy="769938"/>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defRPr/>
            </a:pPr>
            <a:r>
              <a:rPr lang="en-US" sz="4400" dirty="0">
                <a:solidFill>
                  <a:srgbClr val="FFFFFF"/>
                </a:solidFill>
                <a:effectLst>
                  <a:outerShdw blurRad="38100" dist="38100" dir="2700000" algn="tl">
                    <a:srgbClr val="000000"/>
                  </a:outerShdw>
                </a:effectLst>
                <a:latin typeface="Times New Roman"/>
              </a:rPr>
              <a:t>3D ZO Diffraction Stack Migration</a:t>
            </a:r>
          </a:p>
        </p:txBody>
      </p:sp>
      <p:pic>
        <p:nvPicPr>
          <p:cNvPr id="15369" name="Picture 2"/>
          <p:cNvPicPr>
            <a:picLocks noChangeAspect="1" noChangeArrowheads="1"/>
          </p:cNvPicPr>
          <p:nvPr/>
        </p:nvPicPr>
        <p:blipFill>
          <a:blip r:embed="rId4" cstate="print"/>
          <a:srcRect/>
          <a:stretch>
            <a:fillRect/>
          </a:stretch>
        </p:blipFill>
        <p:spPr bwMode="auto">
          <a:xfrm>
            <a:off x="-533400" y="2362200"/>
            <a:ext cx="10850563" cy="6858000"/>
          </a:xfrm>
          <a:prstGeom prst="rect">
            <a:avLst/>
          </a:prstGeom>
          <a:noFill/>
          <a:ln w="9525">
            <a:noFill/>
            <a:miter lim="800000"/>
            <a:headEnd/>
            <a:tailEnd/>
          </a:ln>
        </p:spPr>
      </p:pic>
      <p:sp>
        <p:nvSpPr>
          <p:cNvPr id="21" name="Rectangle 20"/>
          <p:cNvSpPr/>
          <p:nvPr/>
        </p:nvSpPr>
        <p:spPr bwMode="auto">
          <a:xfrm>
            <a:off x="-762000" y="5943600"/>
            <a:ext cx="11887200" cy="38100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2" name="Rectangle 21"/>
          <p:cNvSpPr/>
          <p:nvPr/>
        </p:nvSpPr>
        <p:spPr bwMode="auto">
          <a:xfrm>
            <a:off x="-685800" y="2286000"/>
            <a:ext cx="11201400" cy="2286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3" name="Rectangle 22"/>
          <p:cNvSpPr/>
          <p:nvPr/>
        </p:nvSpPr>
        <p:spPr bwMode="auto">
          <a:xfrm>
            <a:off x="-1828800" y="2514600"/>
            <a:ext cx="2438400" cy="39624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24" name="Rectangle 23"/>
          <p:cNvSpPr/>
          <p:nvPr/>
        </p:nvSpPr>
        <p:spPr bwMode="auto">
          <a:xfrm>
            <a:off x="8458200" y="2362200"/>
            <a:ext cx="2438400" cy="39624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5374" name="TextBox 24"/>
          <p:cNvSpPr txBox="1">
            <a:spLocks noChangeArrowheads="1"/>
          </p:cNvSpPr>
          <p:nvPr/>
        </p:nvSpPr>
        <p:spPr bwMode="auto">
          <a:xfrm>
            <a:off x="631825" y="3048000"/>
            <a:ext cx="4016375" cy="461963"/>
          </a:xfrm>
          <a:prstGeom prst="rect">
            <a:avLst/>
          </a:prstGeom>
          <a:noFill/>
          <a:ln w="9525">
            <a:noFill/>
            <a:miter lim="800000"/>
            <a:headEnd/>
            <a:tailEnd/>
          </a:ln>
        </p:spPr>
        <p:txBody>
          <a:bodyPr wrap="none">
            <a:spAutoFit/>
          </a:bodyPr>
          <a:lstStyle/>
          <a:p>
            <a:pPr>
              <a:defRPr/>
            </a:pPr>
            <a:r>
              <a:rPr lang="en-US" sz="2400">
                <a:effectLst>
                  <a:outerShdw blurRad="38100" dist="38100" dir="2700000" algn="tl">
                    <a:srgbClr val="000000">
                      <a:alpha val="43137"/>
                    </a:srgbClr>
                  </a:outerShdw>
                </a:effectLst>
                <a:latin typeface="Times New Roman" charset="0"/>
              </a:rPr>
              <a:t>Impulse Response of Mig. Op.</a:t>
            </a:r>
          </a:p>
        </p:txBody>
      </p:sp>
    </p:spTree>
    <p:custDataLst>
      <p:tags r:id="rId1"/>
    </p:custDataLst>
  </p:cSld>
  <p:clrMapOvr>
    <a:masterClrMapping/>
  </p:clrMapOvr>
  <p:transition advTm="15828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ChangeArrowheads="1"/>
          </p:cNvSpPr>
          <p:nvPr/>
        </p:nvSpPr>
        <p:spPr bwMode="auto">
          <a:xfrm>
            <a:off x="0" y="-381000"/>
            <a:ext cx="9144000" cy="2286000"/>
          </a:xfrm>
          <a:prstGeom prst="rect">
            <a:avLst/>
          </a:prstGeom>
          <a:noFill/>
          <a:ln w="12700">
            <a:noFill/>
            <a:miter lim="800000"/>
            <a:headEnd/>
            <a:tailEnd/>
          </a:ln>
          <a:effectLst/>
        </p:spPr>
        <p:txBody>
          <a:bodyPr lIns="90488" tIns="44450" rIns="90488" bIns="44450" anchor="ctr"/>
          <a:lstStyle/>
          <a:p>
            <a:pPr algn="ctr">
              <a:defRPr/>
            </a:pPr>
            <a:r>
              <a:rPr lang="en-US" sz="9600">
                <a:solidFill>
                  <a:srgbClr val="FAFD00"/>
                </a:solidFill>
                <a:effectLst>
                  <a:outerShdw blurRad="38100" dist="38100" dir="2700000" algn="tl">
                    <a:srgbClr val="000000"/>
                  </a:outerShdw>
                </a:effectLst>
                <a:latin typeface="Times New Roman" charset="0"/>
              </a:rPr>
              <a:t>Migration</a:t>
            </a:r>
            <a:endParaRPr lang="en-US" sz="9600">
              <a:solidFill>
                <a:schemeClr val="tx2"/>
              </a:solidFill>
              <a:effectLst>
                <a:outerShdw blurRad="38100" dist="38100" dir="2700000" algn="tl">
                  <a:srgbClr val="FFFFFF"/>
                </a:outerShdw>
              </a:effectLst>
              <a:latin typeface="Times New Roman" charset="0"/>
            </a:endParaRPr>
          </a:p>
        </p:txBody>
      </p:sp>
      <p:sp>
        <p:nvSpPr>
          <p:cNvPr id="746502" name="Text Box 6"/>
          <p:cNvSpPr txBox="1">
            <a:spLocks noChangeArrowheads="1"/>
          </p:cNvSpPr>
          <p:nvPr/>
        </p:nvSpPr>
        <p:spPr bwMode="auto">
          <a:xfrm>
            <a:off x="3124200" y="3200400"/>
            <a:ext cx="1979613" cy="579438"/>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Migration </a:t>
            </a:r>
          </a:p>
        </p:txBody>
      </p:sp>
      <p:sp>
        <p:nvSpPr>
          <p:cNvPr id="746504" name="Oval 8"/>
          <p:cNvSpPr>
            <a:spLocks noChangeArrowheads="1"/>
          </p:cNvSpPr>
          <p:nvPr/>
        </p:nvSpPr>
        <p:spPr bwMode="auto">
          <a:xfrm>
            <a:off x="3048000" y="2667000"/>
            <a:ext cx="1905000" cy="1676400"/>
          </a:xfrm>
          <a:prstGeom prst="ellips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16389" name="Group 15"/>
          <p:cNvGrpSpPr>
            <a:grpSpLocks/>
          </p:cNvGrpSpPr>
          <p:nvPr/>
        </p:nvGrpSpPr>
        <p:grpSpPr bwMode="auto">
          <a:xfrm>
            <a:off x="4876800" y="1676400"/>
            <a:ext cx="3679825" cy="1570038"/>
            <a:chOff x="3072" y="1056"/>
            <a:chExt cx="2318" cy="989"/>
          </a:xfrm>
        </p:grpSpPr>
        <p:sp>
          <p:nvSpPr>
            <p:cNvPr id="746505" name="Line 9"/>
            <p:cNvSpPr>
              <a:spLocks noChangeShapeType="1"/>
            </p:cNvSpPr>
            <p:nvPr/>
          </p:nvSpPr>
          <p:spPr bwMode="auto">
            <a:xfrm flipH="1">
              <a:off x="3072" y="1392"/>
              <a:ext cx="672" cy="528"/>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06" name="Text Box 10"/>
            <p:cNvSpPr txBox="1">
              <a:spLocks noChangeArrowheads="1"/>
            </p:cNvSpPr>
            <p:nvPr/>
          </p:nvSpPr>
          <p:spPr bwMode="auto">
            <a:xfrm>
              <a:off x="3169" y="1056"/>
              <a:ext cx="2221" cy="989"/>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Intuitive: Modeling</a:t>
              </a:r>
            </a:p>
            <a:p>
              <a:pPr marL="342900" indent="-342900">
                <a:defRPr/>
              </a:pPr>
              <a:r>
                <a:rPr lang="en-US" sz="3200">
                  <a:solidFill>
                    <a:srgbClr val="E6F10D"/>
                  </a:solidFill>
                  <a:effectLst>
                    <a:outerShdw blurRad="38100" dist="38100" dir="2700000" algn="tl">
                      <a:srgbClr val="000000"/>
                    </a:outerShdw>
                  </a:effectLst>
                  <a:latin typeface="Times New Roman" charset="0"/>
                </a:rPr>
                <a:t>                 Poststack</a:t>
              </a:r>
            </a:p>
            <a:p>
              <a:pPr marL="342900" indent="-342900">
                <a:defRPr/>
              </a:pPr>
              <a:r>
                <a:rPr lang="en-US" sz="3200">
                  <a:solidFill>
                    <a:srgbClr val="E6F10D"/>
                  </a:solidFill>
                  <a:effectLst>
                    <a:outerShdw blurRad="38100" dist="38100" dir="2700000" algn="tl">
                      <a:srgbClr val="000000"/>
                    </a:outerShdw>
                  </a:effectLst>
                  <a:latin typeface="Times New Roman" charset="0"/>
                </a:rPr>
                <a:t>                 Prestack</a:t>
              </a:r>
            </a:p>
          </p:txBody>
        </p:sp>
      </p:grpSp>
      <p:grpSp>
        <p:nvGrpSpPr>
          <p:cNvPr id="16390" name="Group 16"/>
          <p:cNvGrpSpPr>
            <a:grpSpLocks/>
          </p:cNvGrpSpPr>
          <p:nvPr/>
        </p:nvGrpSpPr>
        <p:grpSpPr bwMode="auto">
          <a:xfrm>
            <a:off x="1066800" y="1905000"/>
            <a:ext cx="2544763" cy="1219200"/>
            <a:chOff x="672" y="1200"/>
            <a:chExt cx="1603" cy="768"/>
          </a:xfrm>
        </p:grpSpPr>
        <p:sp>
          <p:nvSpPr>
            <p:cNvPr id="746507" name="Line 11"/>
            <p:cNvSpPr>
              <a:spLocks noChangeShapeType="1"/>
            </p:cNvSpPr>
            <p:nvPr/>
          </p:nvSpPr>
          <p:spPr bwMode="auto">
            <a:xfrm>
              <a:off x="1296" y="1536"/>
              <a:ext cx="624" cy="432"/>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08" name="Text Box 12"/>
            <p:cNvSpPr txBox="1">
              <a:spLocks noChangeArrowheads="1"/>
            </p:cNvSpPr>
            <p:nvPr/>
          </p:nvSpPr>
          <p:spPr bwMode="auto">
            <a:xfrm>
              <a:off x="672" y="1200"/>
              <a:ext cx="1603" cy="365"/>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Least Squares</a:t>
              </a:r>
            </a:p>
          </p:txBody>
        </p:sp>
      </p:grpSp>
      <p:grpSp>
        <p:nvGrpSpPr>
          <p:cNvPr id="16391" name="Group 17"/>
          <p:cNvGrpSpPr>
            <a:grpSpLocks/>
          </p:cNvGrpSpPr>
          <p:nvPr/>
        </p:nvGrpSpPr>
        <p:grpSpPr bwMode="auto">
          <a:xfrm>
            <a:off x="838200" y="4038600"/>
            <a:ext cx="3132138" cy="1371600"/>
            <a:chOff x="528" y="2544"/>
            <a:chExt cx="1973" cy="864"/>
          </a:xfrm>
        </p:grpSpPr>
        <p:sp>
          <p:nvSpPr>
            <p:cNvPr id="746509" name="Line 13"/>
            <p:cNvSpPr>
              <a:spLocks noChangeShapeType="1"/>
            </p:cNvSpPr>
            <p:nvPr/>
          </p:nvSpPr>
          <p:spPr bwMode="auto">
            <a:xfrm flipV="1">
              <a:off x="1344" y="2544"/>
              <a:ext cx="672" cy="528"/>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10" name="Text Box 14"/>
            <p:cNvSpPr txBox="1">
              <a:spLocks noChangeArrowheads="1"/>
            </p:cNvSpPr>
            <p:nvPr/>
          </p:nvSpPr>
          <p:spPr bwMode="auto">
            <a:xfrm>
              <a:off x="528" y="3043"/>
              <a:ext cx="1973" cy="365"/>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Green’s Theorem</a:t>
              </a:r>
            </a:p>
          </p:txBody>
        </p:sp>
      </p:grpSp>
      <p:sp>
        <p:nvSpPr>
          <p:cNvPr id="746514" name="Rectangle 18"/>
          <p:cNvSpPr>
            <a:spLocks noChangeArrowheads="1"/>
          </p:cNvSpPr>
          <p:nvPr/>
        </p:nvSpPr>
        <p:spPr bwMode="auto">
          <a:xfrm>
            <a:off x="6781800" y="2743200"/>
            <a:ext cx="1600200" cy="457200"/>
          </a:xfrm>
          <a:prstGeom prst="rect">
            <a:avLst/>
          </a:prstGeom>
          <a:noFill/>
          <a:ln w="5715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6514"/>
                                        </p:tgtEl>
                                        <p:attrNameLst>
                                          <p:attrName>style.visibility</p:attrName>
                                        </p:attrNameLst>
                                      </p:cBhvr>
                                      <p:to>
                                        <p:strVal val="visible"/>
                                      </p:to>
                                    </p:set>
                                    <p:animEffect transition="in" filter="wipe(down)">
                                      <p:cBhvr>
                                        <p:cTn id="7" dur="500"/>
                                        <p:tgtEl>
                                          <p:spTgt spid="746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Line 5"/>
          <p:cNvSpPr>
            <a:spLocks noChangeShapeType="1"/>
          </p:cNvSpPr>
          <p:nvPr/>
        </p:nvSpPr>
        <p:spPr bwMode="auto">
          <a:xfrm>
            <a:off x="9913938" y="-1341438"/>
            <a:ext cx="1325562" cy="0"/>
          </a:xfrm>
          <a:prstGeom prst="line">
            <a:avLst/>
          </a:prstGeom>
          <a:noFill/>
          <a:ln w="28575">
            <a:noFill/>
            <a:round/>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23" name="Rectangle 151"/>
          <p:cNvSpPr>
            <a:spLocks noChangeArrowheads="1"/>
          </p:cNvSpPr>
          <p:nvPr/>
        </p:nvSpPr>
        <p:spPr bwMode="auto">
          <a:xfrm>
            <a:off x="4572000" y="1028700"/>
            <a:ext cx="1651000" cy="5715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grpSp>
        <p:nvGrpSpPr>
          <p:cNvPr id="2" name="Group 186"/>
          <p:cNvGrpSpPr>
            <a:grpSpLocks/>
          </p:cNvGrpSpPr>
          <p:nvPr/>
        </p:nvGrpSpPr>
        <p:grpSpPr bwMode="auto">
          <a:xfrm>
            <a:off x="3109383" y="2513409"/>
            <a:ext cx="381000" cy="428625"/>
            <a:chOff x="1280" y="905"/>
            <a:chExt cx="288" cy="288"/>
          </a:xfrm>
          <a:noFill/>
        </p:grpSpPr>
        <p:sp>
          <p:nvSpPr>
            <p:cNvPr id="156859" name="Oval 187"/>
            <p:cNvSpPr>
              <a:spLocks noChangeArrowheads="1"/>
            </p:cNvSpPr>
            <p:nvPr/>
          </p:nvSpPr>
          <p:spPr bwMode="auto">
            <a:xfrm>
              <a:off x="1280" y="905"/>
              <a:ext cx="288" cy="288"/>
            </a:xfrm>
            <a:prstGeom prst="ellips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0" name="Line 188"/>
            <p:cNvSpPr>
              <a:spLocks noChangeShapeType="1"/>
            </p:cNvSpPr>
            <p:nvPr/>
          </p:nvSpPr>
          <p:spPr bwMode="auto">
            <a:xfrm flipH="1">
              <a:off x="1344" y="960"/>
              <a:ext cx="192"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1" name="Line 189"/>
            <p:cNvSpPr>
              <a:spLocks noChangeShapeType="1"/>
            </p:cNvSpPr>
            <p:nvPr/>
          </p:nvSpPr>
          <p:spPr bwMode="auto">
            <a:xfrm>
              <a:off x="1296" y="960"/>
              <a:ext cx="240"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grpSp>
      <p:sp>
        <p:nvSpPr>
          <p:cNvPr id="385" name="Rectangle 384"/>
          <p:cNvSpPr/>
          <p:nvPr/>
        </p:nvSpPr>
        <p:spPr bwMode="auto">
          <a:xfrm>
            <a:off x="-9677400" y="3784600"/>
            <a:ext cx="11684000" cy="6858000"/>
          </a:xfrm>
          <a:prstGeom prst="rect">
            <a:avLst/>
          </a:prstGeom>
          <a:noFill/>
          <a:ln w="12700" cap="flat" cmpd="sng" algn="ctr">
            <a:no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19" name="Text Box 105"/>
          <p:cNvSpPr txBox="1">
            <a:spLocks noChangeArrowheads="1"/>
          </p:cNvSpPr>
          <p:nvPr/>
        </p:nvSpPr>
        <p:spPr bwMode="auto">
          <a:xfrm>
            <a:off x="422275" y="301625"/>
            <a:ext cx="8178800" cy="646113"/>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defRPr/>
            </a:pPr>
            <a:r>
              <a:rPr lang="en-US" dirty="0">
                <a:solidFill>
                  <a:srgbClr val="FFFFFF"/>
                </a:solidFill>
                <a:effectLst>
                  <a:outerShdw blurRad="38100" dist="38100" dir="2700000" algn="tl">
                    <a:srgbClr val="000000"/>
                  </a:outerShdw>
                </a:effectLst>
                <a:latin typeface="Times New Roman"/>
              </a:rPr>
              <a:t>3D  </a:t>
            </a:r>
            <a:r>
              <a:rPr lang="en-US" dirty="0" err="1">
                <a:solidFill>
                  <a:srgbClr val="FFFFFF"/>
                </a:solidFill>
                <a:effectLst>
                  <a:outerShdw blurRad="38100" dist="38100" dir="2700000" algn="tl">
                    <a:srgbClr val="000000"/>
                  </a:outerShdw>
                </a:effectLst>
                <a:latin typeface="Times New Roman"/>
              </a:rPr>
              <a:t>Prestack</a:t>
            </a:r>
            <a:r>
              <a:rPr lang="en-US" dirty="0">
                <a:solidFill>
                  <a:srgbClr val="FFFFFF"/>
                </a:solidFill>
                <a:effectLst>
                  <a:outerShdw blurRad="38100" dist="38100" dir="2700000" algn="tl">
                    <a:srgbClr val="000000"/>
                  </a:outerShdw>
                </a:effectLst>
                <a:latin typeface="Times New Roman"/>
              </a:rPr>
              <a:t>  Diffraction Stack Migration</a:t>
            </a:r>
          </a:p>
        </p:txBody>
      </p:sp>
      <p:pic>
        <p:nvPicPr>
          <p:cNvPr id="17415" name="Picture 3"/>
          <p:cNvPicPr>
            <a:picLocks noChangeAspect="1" noChangeArrowheads="1"/>
          </p:cNvPicPr>
          <p:nvPr/>
        </p:nvPicPr>
        <p:blipFill>
          <a:blip r:embed="rId4" cstate="print"/>
          <a:srcRect/>
          <a:stretch>
            <a:fillRect/>
          </a:stretch>
        </p:blipFill>
        <p:spPr bwMode="auto">
          <a:xfrm>
            <a:off x="914400" y="2514600"/>
            <a:ext cx="7848600" cy="4343400"/>
          </a:xfrm>
          <a:prstGeom prst="rect">
            <a:avLst/>
          </a:prstGeom>
          <a:noFill/>
          <a:ln w="9525">
            <a:noFill/>
            <a:miter lim="800000"/>
            <a:headEnd/>
            <a:tailEnd/>
          </a:ln>
        </p:spPr>
      </p:pic>
      <p:sp>
        <p:nvSpPr>
          <p:cNvPr id="121" name="Text Box 7"/>
          <p:cNvSpPr txBox="1">
            <a:spLocks noChangeArrowheads="1"/>
          </p:cNvSpPr>
          <p:nvPr/>
        </p:nvSpPr>
        <p:spPr bwMode="auto">
          <a:xfrm>
            <a:off x="6019800" y="4724400"/>
            <a:ext cx="2759075" cy="461963"/>
          </a:xfrm>
          <a:prstGeom prst="rect">
            <a:avLst/>
          </a:prstGeom>
          <a:noFill/>
          <a:ln w="9525">
            <a:noFill/>
            <a:miter lim="800000"/>
            <a:headEnd/>
            <a:tailEnd/>
          </a:ln>
          <a:effectLst/>
        </p:spPr>
        <p:txBody>
          <a:bodyPr>
            <a:spAutoFit/>
          </a:bodyPr>
          <a:lstStyle/>
          <a:p>
            <a:pPr marL="342900" indent="-342900">
              <a:defRPr/>
            </a:pPr>
            <a:r>
              <a:rPr lang="en-US" sz="2400" dirty="0">
                <a:effectLst>
                  <a:outerShdw blurRad="38100" dist="38100" dir="2700000" algn="tl">
                    <a:srgbClr val="000000"/>
                  </a:outerShdw>
                </a:effectLst>
                <a:latin typeface="Times New Roman"/>
                <a:sym typeface="Symbol" pitchFamily="18" charset="2"/>
              </a:rPr>
              <a:t>g</a:t>
            </a:r>
            <a:endParaRPr lang="en-US" sz="2400" dirty="0">
              <a:solidFill>
                <a:srgbClr val="FAFD00"/>
              </a:solidFill>
              <a:effectLst>
                <a:outerShdw blurRad="38100" dist="38100" dir="2700000" algn="tl">
                  <a:srgbClr val="000000"/>
                </a:outerShdw>
              </a:effectLst>
              <a:latin typeface="Times New Roman"/>
            </a:endParaRPr>
          </a:p>
        </p:txBody>
      </p:sp>
      <p:sp>
        <p:nvSpPr>
          <p:cNvPr id="35" name="Text Box 7"/>
          <p:cNvSpPr txBox="1">
            <a:spLocks noChangeArrowheads="1"/>
          </p:cNvSpPr>
          <p:nvPr/>
        </p:nvSpPr>
        <p:spPr bwMode="auto">
          <a:xfrm>
            <a:off x="3733800" y="4724400"/>
            <a:ext cx="2759075" cy="461963"/>
          </a:xfrm>
          <a:prstGeom prst="rect">
            <a:avLst/>
          </a:prstGeom>
          <a:noFill/>
          <a:ln w="9525">
            <a:noFill/>
            <a:miter lim="800000"/>
            <a:headEnd/>
            <a:tailEnd/>
          </a:ln>
          <a:effectLst/>
        </p:spPr>
        <p:txBody>
          <a:bodyPr>
            <a:spAutoFit/>
          </a:bodyPr>
          <a:lstStyle/>
          <a:p>
            <a:pPr marL="342900" indent="-342900">
              <a:defRPr/>
            </a:pPr>
            <a:r>
              <a:rPr lang="en-US" sz="2400" dirty="0">
                <a:effectLst>
                  <a:outerShdw blurRad="38100" dist="38100" dir="2700000" algn="tl">
                    <a:srgbClr val="000000"/>
                  </a:outerShdw>
                </a:effectLst>
                <a:latin typeface="Times New Roman"/>
                <a:sym typeface="Symbol" pitchFamily="18" charset="2"/>
              </a:rPr>
              <a:t>s</a:t>
            </a:r>
            <a:endParaRPr lang="en-US" sz="2400" dirty="0">
              <a:solidFill>
                <a:srgbClr val="FAFD00"/>
              </a:solidFill>
              <a:effectLst>
                <a:outerShdw blurRad="38100" dist="38100" dir="2700000" algn="tl">
                  <a:srgbClr val="000000"/>
                </a:outerShdw>
              </a:effectLst>
              <a:latin typeface="Times New Roman"/>
            </a:endParaRPr>
          </a:p>
        </p:txBody>
      </p:sp>
      <p:sp>
        <p:nvSpPr>
          <p:cNvPr id="36" name="Text Box 7"/>
          <p:cNvSpPr txBox="1">
            <a:spLocks noChangeArrowheads="1"/>
          </p:cNvSpPr>
          <p:nvPr/>
        </p:nvSpPr>
        <p:spPr bwMode="auto">
          <a:xfrm>
            <a:off x="4572000" y="5791200"/>
            <a:ext cx="2759075" cy="461963"/>
          </a:xfrm>
          <a:prstGeom prst="rect">
            <a:avLst/>
          </a:prstGeom>
          <a:noFill/>
          <a:ln w="9525">
            <a:noFill/>
            <a:miter lim="800000"/>
            <a:headEnd/>
            <a:tailEnd/>
          </a:ln>
          <a:effectLst/>
        </p:spPr>
        <p:txBody>
          <a:bodyPr>
            <a:spAutoFit/>
          </a:bodyPr>
          <a:lstStyle/>
          <a:p>
            <a:pPr marL="342900" indent="-342900">
              <a:defRPr/>
            </a:pPr>
            <a:r>
              <a:rPr lang="en-US" sz="2400" dirty="0">
                <a:solidFill>
                  <a:srgbClr val="FFFF00"/>
                </a:solidFill>
                <a:effectLst>
                  <a:outerShdw blurRad="38100" dist="38100" dir="2700000" algn="tl">
                    <a:srgbClr val="000000"/>
                  </a:outerShdw>
                </a:effectLst>
                <a:latin typeface="Times New Roman"/>
                <a:sym typeface="Symbol" pitchFamily="18" charset="2"/>
              </a:rPr>
              <a:t>x</a:t>
            </a:r>
            <a:endParaRPr lang="en-US" sz="2400" dirty="0">
              <a:solidFill>
                <a:srgbClr val="FFFF00"/>
              </a:solidFill>
              <a:effectLst>
                <a:outerShdw blurRad="38100" dist="38100" dir="2700000" algn="tl">
                  <a:srgbClr val="000000"/>
                </a:outerShdw>
              </a:effectLst>
              <a:latin typeface="Times New Roman"/>
            </a:endParaRPr>
          </a:p>
        </p:txBody>
      </p:sp>
      <p:sp>
        <p:nvSpPr>
          <p:cNvPr id="40" name="TextBox 39"/>
          <p:cNvSpPr txBox="1"/>
          <p:nvPr/>
        </p:nvSpPr>
        <p:spPr>
          <a:xfrm>
            <a:off x="685800" y="1152525"/>
            <a:ext cx="7521575" cy="523875"/>
          </a:xfrm>
          <a:prstGeom prst="rect">
            <a:avLst/>
          </a:prstGeom>
          <a:noFill/>
        </p:spPr>
        <p:txBody>
          <a:bodyPr wrap="none">
            <a:spAutoFit/>
          </a:bodyPr>
          <a:lstStyle/>
          <a:p>
            <a:pPr>
              <a:defRPr/>
            </a:pPr>
            <a:r>
              <a:rPr lang="en-US" sz="2800" dirty="0">
                <a:solidFill>
                  <a:srgbClr val="FFFFFF"/>
                </a:solidFill>
                <a:effectLst>
                  <a:outerShdw blurRad="38100" dist="38100" dir="2700000" algn="tl">
                    <a:srgbClr val="000000">
                      <a:alpha val="43137"/>
                    </a:srgbClr>
                  </a:outerShdw>
                </a:effectLst>
                <a:latin typeface="Times New Roman"/>
              </a:rPr>
              <a:t>Motivation: ZO only good if no lateral </a:t>
            </a:r>
            <a:r>
              <a:rPr lang="en-US" sz="2800" dirty="0" err="1">
                <a:solidFill>
                  <a:srgbClr val="FFFFFF"/>
                </a:solidFill>
                <a:effectLst>
                  <a:outerShdw blurRad="38100" dist="38100" dir="2700000" algn="tl">
                    <a:srgbClr val="000000">
                      <a:alpha val="43137"/>
                    </a:srgbClr>
                  </a:outerShdw>
                </a:effectLst>
                <a:latin typeface="Times New Roman"/>
              </a:rPr>
              <a:t>vel</a:t>
            </a:r>
            <a:r>
              <a:rPr lang="en-US" sz="2800" dirty="0">
                <a:solidFill>
                  <a:srgbClr val="FFFFFF"/>
                </a:solidFill>
                <a:effectLst>
                  <a:outerShdw blurRad="38100" dist="38100" dir="2700000" algn="tl">
                    <a:srgbClr val="000000">
                      <a:alpha val="43137"/>
                    </a:srgbClr>
                  </a:outerShdw>
                </a:effectLst>
                <a:latin typeface="Times New Roman"/>
              </a:rPr>
              <a:t> change</a:t>
            </a:r>
          </a:p>
        </p:txBody>
      </p:sp>
    </p:spTree>
    <p:custDataLst>
      <p:tags r:id="rId1"/>
    </p:custDataLst>
  </p:cSld>
  <p:clrMapOvr>
    <a:masterClrMapping/>
  </p:clrMapOvr>
  <p:transition advTm="15828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Line 5"/>
          <p:cNvSpPr>
            <a:spLocks noChangeShapeType="1"/>
          </p:cNvSpPr>
          <p:nvPr/>
        </p:nvSpPr>
        <p:spPr bwMode="auto">
          <a:xfrm>
            <a:off x="9913938" y="-1341438"/>
            <a:ext cx="1325562" cy="0"/>
          </a:xfrm>
          <a:prstGeom prst="line">
            <a:avLst/>
          </a:prstGeom>
          <a:noFill/>
          <a:ln w="28575">
            <a:noFill/>
            <a:round/>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23" name="Rectangle 151"/>
          <p:cNvSpPr>
            <a:spLocks noChangeArrowheads="1"/>
          </p:cNvSpPr>
          <p:nvPr/>
        </p:nvSpPr>
        <p:spPr bwMode="auto">
          <a:xfrm>
            <a:off x="4572000" y="1028700"/>
            <a:ext cx="1651000" cy="5715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09" name="TextBox 108"/>
          <p:cNvSpPr txBox="1"/>
          <p:nvPr/>
        </p:nvSpPr>
        <p:spPr bwMode="auto">
          <a:xfrm>
            <a:off x="0" y="1504950"/>
            <a:ext cx="2057400" cy="400050"/>
          </a:xfrm>
          <a:prstGeom prst="rect">
            <a:avLst/>
          </a:prstGeom>
          <a:solidFill>
            <a:schemeClr val="bg1"/>
          </a:solidFill>
        </p:spPr>
        <p:txBody>
          <a:bodyPr wrap="none">
            <a:spAutoFit/>
          </a:bodyPr>
          <a:lstStyle/>
          <a:p>
            <a:pPr algn="ctr">
              <a:defRPr/>
            </a:pPr>
            <a:r>
              <a:rPr lang="en-US" sz="2000" dirty="0">
                <a:solidFill>
                  <a:srgbClr val="FFFFFF"/>
                </a:solidFill>
                <a:effectLst>
                  <a:outerShdw blurRad="38100" dist="38100" dir="2700000" algn="tl">
                    <a:srgbClr val="000000">
                      <a:alpha val="43137"/>
                    </a:srgbClr>
                  </a:outerShdw>
                </a:effectLst>
                <a:latin typeface="Arial" charset="0"/>
              </a:rPr>
              <a:t>Trial image pt x</a:t>
            </a:r>
          </a:p>
        </p:txBody>
      </p:sp>
      <p:grpSp>
        <p:nvGrpSpPr>
          <p:cNvPr id="2" name="Group 186"/>
          <p:cNvGrpSpPr>
            <a:grpSpLocks/>
          </p:cNvGrpSpPr>
          <p:nvPr/>
        </p:nvGrpSpPr>
        <p:grpSpPr bwMode="auto">
          <a:xfrm>
            <a:off x="3109383" y="2513409"/>
            <a:ext cx="381000" cy="428625"/>
            <a:chOff x="1280" y="905"/>
            <a:chExt cx="288" cy="288"/>
          </a:xfrm>
          <a:noFill/>
        </p:grpSpPr>
        <p:sp>
          <p:nvSpPr>
            <p:cNvPr id="156859" name="Oval 187"/>
            <p:cNvSpPr>
              <a:spLocks noChangeArrowheads="1"/>
            </p:cNvSpPr>
            <p:nvPr/>
          </p:nvSpPr>
          <p:spPr bwMode="auto">
            <a:xfrm>
              <a:off x="1280" y="905"/>
              <a:ext cx="288" cy="288"/>
            </a:xfrm>
            <a:prstGeom prst="ellips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0" name="Line 188"/>
            <p:cNvSpPr>
              <a:spLocks noChangeShapeType="1"/>
            </p:cNvSpPr>
            <p:nvPr/>
          </p:nvSpPr>
          <p:spPr bwMode="auto">
            <a:xfrm flipH="1">
              <a:off x="1344" y="960"/>
              <a:ext cx="192"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156861" name="Line 189"/>
            <p:cNvSpPr>
              <a:spLocks noChangeShapeType="1"/>
            </p:cNvSpPr>
            <p:nvPr/>
          </p:nvSpPr>
          <p:spPr bwMode="auto">
            <a:xfrm>
              <a:off x="1296" y="960"/>
              <a:ext cx="240"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grpSp>
      <p:sp>
        <p:nvSpPr>
          <p:cNvPr id="385" name="Rectangle 384"/>
          <p:cNvSpPr/>
          <p:nvPr/>
        </p:nvSpPr>
        <p:spPr bwMode="auto">
          <a:xfrm>
            <a:off x="-9677400" y="3784600"/>
            <a:ext cx="11684000" cy="6858000"/>
          </a:xfrm>
          <a:prstGeom prst="rect">
            <a:avLst/>
          </a:prstGeom>
          <a:noFill/>
          <a:ln w="12700" cap="flat" cmpd="sng" algn="ctr">
            <a:noFill/>
            <a:prstDash val="solid"/>
            <a:round/>
            <a:headEnd type="none" w="med" len="med"/>
            <a:tailEnd type="none" w="med" len="med"/>
          </a:ln>
          <a:effectLst/>
        </p:spPr>
        <p:txBody>
          <a:bodyPr wrap="none" anchor="ctr"/>
          <a:lstStyle/>
          <a:p>
            <a:pPr algn="ctr">
              <a:defRPr/>
            </a:pPr>
            <a:endParaRPr lang="en-US">
              <a:effectLst>
                <a:outerShdw blurRad="38100" dist="38100" dir="2700000" algn="tl">
                  <a:srgbClr val="000000">
                    <a:alpha val="43137"/>
                  </a:srgbClr>
                </a:outerShdw>
              </a:effectLst>
              <a:latin typeface="Arial" charset="0"/>
            </a:endParaRPr>
          </a:p>
        </p:txBody>
      </p:sp>
      <p:sp>
        <p:nvSpPr>
          <p:cNvPr id="123" name="Rectangle 10"/>
          <p:cNvSpPr>
            <a:spLocks noChangeArrowheads="1"/>
          </p:cNvSpPr>
          <p:nvPr/>
        </p:nvSpPr>
        <p:spPr bwMode="auto">
          <a:xfrm>
            <a:off x="2286000" y="1219200"/>
            <a:ext cx="2147888" cy="762000"/>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rPr>
              <a:t>m(</a:t>
            </a:r>
            <a:r>
              <a:rPr lang="en-US" sz="4400" dirty="0">
                <a:solidFill>
                  <a:srgbClr val="FFFFFF"/>
                </a:solidFill>
                <a:effectLst>
                  <a:outerShdw blurRad="38100" dist="38100" dir="2700000" algn="tl">
                    <a:srgbClr val="000000"/>
                  </a:outerShdw>
                </a:effectLst>
                <a:latin typeface="Times New Roman"/>
              </a:rPr>
              <a:t>x</a:t>
            </a:r>
            <a:r>
              <a:rPr lang="en-US" sz="4400" dirty="0">
                <a:solidFill>
                  <a:srgbClr val="FAFD00"/>
                </a:solidFill>
                <a:effectLst>
                  <a:outerShdw blurRad="38100" dist="38100" dir="2700000" algn="tl">
                    <a:srgbClr val="000000"/>
                  </a:outerShdw>
                </a:effectLst>
                <a:latin typeface="Times New Roman"/>
              </a:rPr>
              <a:t>)  =  </a:t>
            </a:r>
          </a:p>
        </p:txBody>
      </p:sp>
      <p:sp>
        <p:nvSpPr>
          <p:cNvPr id="19" name="Text Box 105"/>
          <p:cNvSpPr txBox="1">
            <a:spLocks noChangeArrowheads="1"/>
          </p:cNvSpPr>
          <p:nvPr/>
        </p:nvSpPr>
        <p:spPr bwMode="auto">
          <a:xfrm>
            <a:off x="422275" y="301625"/>
            <a:ext cx="8178800" cy="646113"/>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defRPr/>
            </a:pPr>
            <a:r>
              <a:rPr lang="en-US" dirty="0">
                <a:solidFill>
                  <a:srgbClr val="FFFFFF"/>
                </a:solidFill>
                <a:effectLst>
                  <a:outerShdw blurRad="38100" dist="38100" dir="2700000" algn="tl">
                    <a:srgbClr val="000000"/>
                  </a:outerShdw>
                </a:effectLst>
                <a:latin typeface="Times New Roman"/>
              </a:rPr>
              <a:t>3D  </a:t>
            </a:r>
            <a:r>
              <a:rPr lang="en-US" dirty="0" err="1">
                <a:solidFill>
                  <a:srgbClr val="FFFFFF"/>
                </a:solidFill>
                <a:effectLst>
                  <a:outerShdw blurRad="38100" dist="38100" dir="2700000" algn="tl">
                    <a:srgbClr val="000000"/>
                  </a:outerShdw>
                </a:effectLst>
                <a:latin typeface="Times New Roman"/>
              </a:rPr>
              <a:t>Prestack</a:t>
            </a:r>
            <a:r>
              <a:rPr lang="en-US" dirty="0">
                <a:solidFill>
                  <a:srgbClr val="FFFFFF"/>
                </a:solidFill>
                <a:effectLst>
                  <a:outerShdw blurRad="38100" dist="38100" dir="2700000" algn="tl">
                    <a:srgbClr val="000000"/>
                  </a:outerShdw>
                </a:effectLst>
                <a:latin typeface="Times New Roman"/>
              </a:rPr>
              <a:t>  Diffraction Stack Migration</a:t>
            </a:r>
          </a:p>
        </p:txBody>
      </p:sp>
      <p:pic>
        <p:nvPicPr>
          <p:cNvPr id="18441" name="Picture 3"/>
          <p:cNvPicPr>
            <a:picLocks noChangeAspect="1" noChangeArrowheads="1"/>
          </p:cNvPicPr>
          <p:nvPr/>
        </p:nvPicPr>
        <p:blipFill>
          <a:blip r:embed="rId4" cstate="print"/>
          <a:srcRect/>
          <a:stretch>
            <a:fillRect/>
          </a:stretch>
        </p:blipFill>
        <p:spPr bwMode="auto">
          <a:xfrm>
            <a:off x="914400" y="2514600"/>
            <a:ext cx="7848600" cy="4343400"/>
          </a:xfrm>
          <a:prstGeom prst="rect">
            <a:avLst/>
          </a:prstGeom>
          <a:noFill/>
          <a:ln w="9525">
            <a:noFill/>
            <a:miter lim="800000"/>
            <a:headEnd/>
            <a:tailEnd/>
          </a:ln>
        </p:spPr>
      </p:pic>
      <p:sp>
        <p:nvSpPr>
          <p:cNvPr id="121" name="Text Box 7"/>
          <p:cNvSpPr txBox="1">
            <a:spLocks noChangeArrowheads="1"/>
          </p:cNvSpPr>
          <p:nvPr/>
        </p:nvSpPr>
        <p:spPr bwMode="auto">
          <a:xfrm>
            <a:off x="6019800" y="4724400"/>
            <a:ext cx="2759075" cy="461963"/>
          </a:xfrm>
          <a:prstGeom prst="rect">
            <a:avLst/>
          </a:prstGeom>
          <a:noFill/>
          <a:ln w="9525">
            <a:noFill/>
            <a:miter lim="800000"/>
            <a:headEnd/>
            <a:tailEnd/>
          </a:ln>
          <a:effectLst/>
        </p:spPr>
        <p:txBody>
          <a:bodyPr>
            <a:spAutoFit/>
          </a:bodyPr>
          <a:lstStyle/>
          <a:p>
            <a:pPr marL="342900" indent="-342900">
              <a:defRPr/>
            </a:pPr>
            <a:r>
              <a:rPr lang="en-US" sz="2400" dirty="0">
                <a:effectLst>
                  <a:outerShdw blurRad="38100" dist="38100" dir="2700000" algn="tl">
                    <a:srgbClr val="000000"/>
                  </a:outerShdw>
                </a:effectLst>
                <a:latin typeface="Times New Roman"/>
                <a:sym typeface="Symbol" pitchFamily="18" charset="2"/>
              </a:rPr>
              <a:t>g</a:t>
            </a:r>
            <a:endParaRPr lang="en-US" sz="2400" dirty="0">
              <a:solidFill>
                <a:srgbClr val="FAFD00"/>
              </a:solidFill>
              <a:effectLst>
                <a:outerShdw blurRad="38100" dist="38100" dir="2700000" algn="tl">
                  <a:srgbClr val="000000"/>
                </a:outerShdw>
              </a:effectLst>
              <a:latin typeface="Times New Roman"/>
            </a:endParaRPr>
          </a:p>
        </p:txBody>
      </p:sp>
      <p:sp>
        <p:nvSpPr>
          <p:cNvPr id="35" name="Text Box 7"/>
          <p:cNvSpPr txBox="1">
            <a:spLocks noChangeArrowheads="1"/>
          </p:cNvSpPr>
          <p:nvPr/>
        </p:nvSpPr>
        <p:spPr bwMode="auto">
          <a:xfrm>
            <a:off x="3733800" y="4724400"/>
            <a:ext cx="2759075" cy="461963"/>
          </a:xfrm>
          <a:prstGeom prst="rect">
            <a:avLst/>
          </a:prstGeom>
          <a:noFill/>
          <a:ln w="9525">
            <a:noFill/>
            <a:miter lim="800000"/>
            <a:headEnd/>
            <a:tailEnd/>
          </a:ln>
          <a:effectLst/>
        </p:spPr>
        <p:txBody>
          <a:bodyPr>
            <a:spAutoFit/>
          </a:bodyPr>
          <a:lstStyle/>
          <a:p>
            <a:pPr marL="342900" indent="-342900">
              <a:defRPr/>
            </a:pPr>
            <a:r>
              <a:rPr lang="en-US" sz="2400" dirty="0">
                <a:effectLst>
                  <a:outerShdw blurRad="38100" dist="38100" dir="2700000" algn="tl">
                    <a:srgbClr val="000000"/>
                  </a:outerShdw>
                </a:effectLst>
                <a:latin typeface="Times New Roman"/>
                <a:sym typeface="Symbol" pitchFamily="18" charset="2"/>
              </a:rPr>
              <a:t>s</a:t>
            </a:r>
            <a:endParaRPr lang="en-US" sz="2400" dirty="0">
              <a:solidFill>
                <a:srgbClr val="FAFD00"/>
              </a:solidFill>
              <a:effectLst>
                <a:outerShdw blurRad="38100" dist="38100" dir="2700000" algn="tl">
                  <a:srgbClr val="000000"/>
                </a:outerShdw>
              </a:effectLst>
              <a:latin typeface="Times New Roman"/>
            </a:endParaRPr>
          </a:p>
        </p:txBody>
      </p:sp>
      <p:sp>
        <p:nvSpPr>
          <p:cNvPr id="36" name="Text Box 7"/>
          <p:cNvSpPr txBox="1">
            <a:spLocks noChangeArrowheads="1"/>
          </p:cNvSpPr>
          <p:nvPr/>
        </p:nvSpPr>
        <p:spPr bwMode="auto">
          <a:xfrm>
            <a:off x="4572000" y="5791200"/>
            <a:ext cx="2759075" cy="461963"/>
          </a:xfrm>
          <a:prstGeom prst="rect">
            <a:avLst/>
          </a:prstGeom>
          <a:noFill/>
          <a:ln w="9525">
            <a:noFill/>
            <a:miter lim="800000"/>
            <a:headEnd/>
            <a:tailEnd/>
          </a:ln>
          <a:effectLst/>
        </p:spPr>
        <p:txBody>
          <a:bodyPr>
            <a:spAutoFit/>
          </a:bodyPr>
          <a:lstStyle/>
          <a:p>
            <a:pPr marL="342900" indent="-342900">
              <a:defRPr/>
            </a:pPr>
            <a:r>
              <a:rPr lang="en-US" sz="2400" dirty="0">
                <a:solidFill>
                  <a:srgbClr val="FFFF00"/>
                </a:solidFill>
                <a:effectLst>
                  <a:outerShdw blurRad="38100" dist="38100" dir="2700000" algn="tl">
                    <a:srgbClr val="000000"/>
                  </a:outerShdw>
                </a:effectLst>
                <a:latin typeface="Times New Roman"/>
                <a:sym typeface="Symbol" pitchFamily="18" charset="2"/>
              </a:rPr>
              <a:t>x</a:t>
            </a:r>
            <a:endParaRPr lang="en-US" sz="2400" dirty="0">
              <a:solidFill>
                <a:srgbClr val="FFFF00"/>
              </a:solidFill>
              <a:effectLst>
                <a:outerShdw blurRad="38100" dist="38100" dir="2700000" algn="tl">
                  <a:srgbClr val="000000"/>
                </a:outerShdw>
              </a:effectLst>
              <a:latin typeface="Times New Roman"/>
            </a:endParaRPr>
          </a:p>
        </p:txBody>
      </p:sp>
      <p:grpSp>
        <p:nvGrpSpPr>
          <p:cNvPr id="18445" name="Group 38"/>
          <p:cNvGrpSpPr>
            <a:grpSpLocks/>
          </p:cNvGrpSpPr>
          <p:nvPr/>
        </p:nvGrpSpPr>
        <p:grpSpPr bwMode="auto">
          <a:xfrm>
            <a:off x="3657600" y="1143000"/>
            <a:ext cx="3705225" cy="1427163"/>
            <a:chOff x="1828800" y="-3886200"/>
            <a:chExt cx="3705226" cy="1427163"/>
          </a:xfrm>
        </p:grpSpPr>
        <p:sp>
          <p:nvSpPr>
            <p:cNvPr id="25" name="Line 2"/>
            <p:cNvSpPr>
              <a:spLocks noChangeShapeType="1"/>
            </p:cNvSpPr>
            <p:nvPr/>
          </p:nvSpPr>
          <p:spPr bwMode="auto">
            <a:xfrm>
              <a:off x="3424238" y="-2459037"/>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26" name="Text Box 62"/>
            <p:cNvSpPr txBox="1">
              <a:spLocks noChangeArrowheads="1"/>
            </p:cNvSpPr>
            <p:nvPr/>
          </p:nvSpPr>
          <p:spPr bwMode="auto">
            <a:xfrm>
              <a:off x="5334001" y="-3657600"/>
              <a:ext cx="184150" cy="519113"/>
            </a:xfrm>
            <a:prstGeom prst="rect">
              <a:avLst/>
            </a:prstGeom>
            <a:noFill/>
            <a:ln w="9525">
              <a:noFill/>
              <a:miter lim="800000"/>
              <a:headEnd/>
              <a:tailEnd/>
            </a:ln>
            <a:effectLst/>
          </p:spPr>
          <p:txBody>
            <a:bodyPr wrap="none">
              <a:spAutoFit/>
            </a:bodyPr>
            <a:lstStyle/>
            <a:p>
              <a:pPr marL="342900" indent="-342900">
                <a:defRPr/>
              </a:pPr>
              <a:endParaRPr lang="en-US" sz="2800">
                <a:effectLst>
                  <a:outerShdw blurRad="38100" dist="38100" dir="2700000" algn="tl">
                    <a:srgbClr val="000000"/>
                  </a:outerShdw>
                </a:effectLst>
                <a:latin typeface="Times New Roman"/>
              </a:endParaRPr>
            </a:p>
          </p:txBody>
        </p:sp>
        <p:sp>
          <p:nvSpPr>
            <p:cNvPr id="28" name="Text Box 66"/>
            <p:cNvSpPr txBox="1">
              <a:spLocks noChangeArrowheads="1"/>
            </p:cNvSpPr>
            <p:nvPr/>
          </p:nvSpPr>
          <p:spPr bwMode="auto">
            <a:xfrm>
              <a:off x="2117725" y="-3886200"/>
              <a:ext cx="930275" cy="76200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a:sym typeface="Symbol" pitchFamily="18" charset="2"/>
                </a:rPr>
                <a:t></a:t>
              </a:r>
              <a:endParaRPr lang="en-US" sz="4400">
                <a:solidFill>
                  <a:srgbClr val="FAFD00"/>
                </a:solidFill>
                <a:effectLst>
                  <a:outerShdw blurRad="38100" dist="38100" dir="2700000" algn="tl">
                    <a:srgbClr val="000000"/>
                  </a:outerShdw>
                </a:effectLst>
                <a:latin typeface="Times New Roman"/>
              </a:endParaRPr>
            </a:p>
          </p:txBody>
        </p:sp>
        <p:sp>
          <p:nvSpPr>
            <p:cNvPr id="30" name="Rectangle 70"/>
            <p:cNvSpPr>
              <a:spLocks noChangeArrowheads="1"/>
            </p:cNvSpPr>
            <p:nvPr/>
          </p:nvSpPr>
          <p:spPr bwMode="auto">
            <a:xfrm>
              <a:off x="1828800" y="-3733800"/>
              <a:ext cx="415925" cy="579438"/>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a:rPr>
                <a:t>=</a:t>
              </a:r>
            </a:p>
          </p:txBody>
        </p:sp>
        <p:sp>
          <p:nvSpPr>
            <p:cNvPr id="31" name="Text Box 58"/>
            <p:cNvSpPr txBox="1">
              <a:spLocks noChangeArrowheads="1"/>
            </p:cNvSpPr>
            <p:nvPr/>
          </p:nvSpPr>
          <p:spPr bwMode="auto">
            <a:xfrm>
              <a:off x="2830513" y="-3733800"/>
              <a:ext cx="2703513" cy="579438"/>
            </a:xfrm>
            <a:prstGeom prst="rect">
              <a:avLst/>
            </a:prstGeom>
            <a:noFill/>
            <a:ln w="9525">
              <a:noFill/>
              <a:miter lim="800000"/>
              <a:headEnd/>
              <a:tailEnd/>
            </a:ln>
            <a:effectLst/>
          </p:spPr>
          <p:txBody>
            <a:bodyPr wrap="none">
              <a:spAutoFit/>
            </a:bodyPr>
            <a:lstStyle/>
            <a:p>
              <a:pPr marL="342900" indent="-342900">
                <a:defRPr/>
              </a:pPr>
              <a:r>
                <a:rPr lang="en-US" sz="3200" dirty="0">
                  <a:effectLst>
                    <a:outerShdw blurRad="38100" dist="38100" dir="2700000" algn="tl">
                      <a:srgbClr val="000000"/>
                    </a:outerShdw>
                  </a:effectLst>
                  <a:latin typeface="Times New Roman"/>
                </a:rPr>
                <a:t>d(x’</a:t>
              </a:r>
              <a:r>
                <a:rPr lang="en-US" sz="3200" dirty="0">
                  <a:solidFill>
                    <a:srgbClr val="FAFD00"/>
                  </a:solidFill>
                  <a:effectLst>
                    <a:outerShdw blurRad="38100" dist="38100" dir="2700000" algn="tl">
                      <a:srgbClr val="000000"/>
                    </a:outerShdw>
                  </a:effectLst>
                  <a:latin typeface="Times New Roman"/>
                </a:rPr>
                <a:t>, </a:t>
              </a:r>
              <a:r>
                <a:rPr lang="en-US" sz="3200" dirty="0">
                  <a:solidFill>
                    <a:srgbClr val="FAFD00"/>
                  </a:solidFill>
                  <a:effectLst>
                    <a:outerShdw blurRad="38100" dist="38100" dir="2700000" algn="tl">
                      <a:srgbClr val="000000"/>
                    </a:outerShdw>
                  </a:effectLst>
                  <a:latin typeface="Times New Roman"/>
                  <a:sym typeface="Symbol" pitchFamily="18" charset="2"/>
                </a:rPr>
                <a:t>  +       </a:t>
              </a:r>
              <a:r>
                <a:rPr lang="en-US" sz="3200" dirty="0">
                  <a:effectLst>
                    <a:outerShdw blurRad="38100" dist="38100" dir="2700000" algn="tl">
                      <a:srgbClr val="000000"/>
                    </a:outerShdw>
                  </a:effectLst>
                  <a:latin typeface="Times New Roman"/>
                  <a:sym typeface="Symbol" pitchFamily="18" charset="2"/>
                </a:rPr>
                <a:t>)</a:t>
              </a:r>
              <a:endParaRPr lang="en-US" sz="3200" dirty="0">
                <a:solidFill>
                  <a:srgbClr val="FAFD00"/>
                </a:solidFill>
                <a:effectLst>
                  <a:outerShdw blurRad="38100" dist="38100" dir="2700000" algn="tl">
                    <a:srgbClr val="000000"/>
                  </a:outerShdw>
                </a:effectLst>
                <a:latin typeface="Times New Roman"/>
              </a:endParaRPr>
            </a:p>
          </p:txBody>
        </p:sp>
        <p:sp>
          <p:nvSpPr>
            <p:cNvPr id="32" name="Rectangle 59"/>
            <p:cNvSpPr>
              <a:spLocks noChangeArrowheads="1"/>
            </p:cNvSpPr>
            <p:nvPr/>
          </p:nvSpPr>
          <p:spPr bwMode="auto">
            <a:xfrm>
              <a:off x="3854451" y="-3429000"/>
              <a:ext cx="412750" cy="400050"/>
            </a:xfrm>
            <a:prstGeom prst="rect">
              <a:avLst/>
            </a:prstGeom>
            <a:noFill/>
            <a:ln w="9525">
              <a:noFill/>
              <a:miter lim="800000"/>
              <a:headEnd/>
              <a:tailEnd/>
            </a:ln>
            <a:effectLst/>
          </p:spPr>
          <p:txBody>
            <a:bodyPr wrap="none">
              <a:spAutoFit/>
            </a:bodyPr>
            <a:lstStyle/>
            <a:p>
              <a:pPr marL="342900" indent="-342900">
                <a:defRPr/>
              </a:pPr>
              <a:r>
                <a:rPr lang="en-US" sz="2000" dirty="0" err="1">
                  <a:solidFill>
                    <a:srgbClr val="FF0000"/>
                  </a:solidFill>
                  <a:effectLst>
                    <a:outerShdw blurRad="38100" dist="38100" dir="2700000" algn="tl">
                      <a:srgbClr val="000000"/>
                    </a:outerShdw>
                  </a:effectLst>
                  <a:latin typeface="Times New Roman"/>
                </a:rPr>
                <a:t>s</a:t>
              </a:r>
              <a:r>
                <a:rPr lang="en-US" sz="2000" dirty="0" err="1">
                  <a:solidFill>
                    <a:srgbClr val="FAFD00"/>
                  </a:solidFill>
                  <a:effectLst>
                    <a:outerShdw blurRad="38100" dist="38100" dir="2700000" algn="tl">
                      <a:srgbClr val="000000"/>
                    </a:outerShdw>
                  </a:effectLst>
                  <a:latin typeface="Times New Roman"/>
                </a:rPr>
                <a:t>x</a:t>
              </a:r>
              <a:endParaRPr lang="en-US" sz="2000" dirty="0">
                <a:effectLst>
                  <a:outerShdw blurRad="38100" dist="38100" dir="2700000" algn="tl">
                    <a:srgbClr val="000000"/>
                  </a:outerShdw>
                </a:effectLst>
                <a:latin typeface="Times New Roman"/>
              </a:endParaRPr>
            </a:p>
          </p:txBody>
        </p:sp>
        <p:sp>
          <p:nvSpPr>
            <p:cNvPr id="37" name="Rectangle 59"/>
            <p:cNvSpPr>
              <a:spLocks noChangeArrowheads="1"/>
            </p:cNvSpPr>
            <p:nvPr/>
          </p:nvSpPr>
          <p:spPr bwMode="auto">
            <a:xfrm>
              <a:off x="2209800" y="-3352800"/>
              <a:ext cx="476250" cy="400050"/>
            </a:xfrm>
            <a:prstGeom prst="rect">
              <a:avLst/>
            </a:prstGeom>
            <a:noFill/>
            <a:ln w="9525">
              <a:noFill/>
              <a:miter lim="800000"/>
              <a:headEnd/>
              <a:tailEnd/>
            </a:ln>
            <a:effectLst/>
          </p:spPr>
          <p:txBody>
            <a:bodyPr wrap="none">
              <a:spAutoFit/>
            </a:bodyPr>
            <a:lstStyle/>
            <a:p>
              <a:pPr marL="342900" indent="-342900">
                <a:defRPr/>
              </a:pPr>
              <a:r>
                <a:rPr lang="en-US" sz="2000" dirty="0" err="1">
                  <a:solidFill>
                    <a:srgbClr val="FFFF00"/>
                  </a:solidFill>
                  <a:effectLst>
                    <a:outerShdw blurRad="38100" dist="38100" dir="2700000" algn="tl">
                      <a:srgbClr val="000000"/>
                    </a:outerShdw>
                  </a:effectLst>
                  <a:latin typeface="Times New Roman"/>
                </a:rPr>
                <a:t>s,</a:t>
              </a:r>
              <a:r>
                <a:rPr lang="en-US" sz="2000" dirty="0" err="1">
                  <a:solidFill>
                    <a:srgbClr val="FF0000"/>
                  </a:solidFill>
                  <a:effectLst>
                    <a:outerShdw blurRad="38100" dist="38100" dir="2700000" algn="tl">
                      <a:srgbClr val="000000"/>
                    </a:outerShdw>
                  </a:effectLst>
                  <a:latin typeface="Times New Roman"/>
                </a:rPr>
                <a:t>g</a:t>
              </a:r>
              <a:endParaRPr lang="en-US" sz="2000" dirty="0">
                <a:effectLst>
                  <a:outerShdw blurRad="38100" dist="38100" dir="2700000" algn="tl">
                    <a:srgbClr val="000000"/>
                  </a:outerShdw>
                </a:effectLst>
                <a:latin typeface="Times New Roman"/>
              </a:endParaRPr>
            </a:p>
          </p:txBody>
        </p:sp>
        <p:sp>
          <p:nvSpPr>
            <p:cNvPr id="38" name="Rectangle 59"/>
            <p:cNvSpPr>
              <a:spLocks noChangeArrowheads="1"/>
            </p:cNvSpPr>
            <p:nvPr/>
          </p:nvSpPr>
          <p:spPr bwMode="auto">
            <a:xfrm>
              <a:off x="4724401" y="-3448050"/>
              <a:ext cx="441325" cy="400050"/>
            </a:xfrm>
            <a:prstGeom prst="rect">
              <a:avLst/>
            </a:prstGeom>
            <a:noFill/>
            <a:ln w="9525">
              <a:noFill/>
              <a:miter lim="800000"/>
              <a:headEnd/>
              <a:tailEnd/>
            </a:ln>
            <a:effectLst/>
          </p:spPr>
          <p:txBody>
            <a:bodyPr wrap="none">
              <a:spAutoFit/>
            </a:bodyPr>
            <a:lstStyle/>
            <a:p>
              <a:pPr marL="342900" indent="-342900">
                <a:defRPr/>
              </a:pPr>
              <a:r>
                <a:rPr lang="en-US" sz="2000" dirty="0" err="1">
                  <a:solidFill>
                    <a:srgbClr val="FFFF00"/>
                  </a:solidFill>
                  <a:effectLst>
                    <a:outerShdw blurRad="38100" dist="38100" dir="2700000" algn="tl">
                      <a:srgbClr val="000000"/>
                    </a:outerShdw>
                  </a:effectLst>
                  <a:latin typeface="Times New Roman"/>
                </a:rPr>
                <a:t>x</a:t>
              </a:r>
              <a:r>
                <a:rPr lang="en-US" sz="2000" dirty="0" err="1">
                  <a:solidFill>
                    <a:srgbClr val="FF0000"/>
                  </a:solidFill>
                  <a:effectLst>
                    <a:outerShdw blurRad="38100" dist="38100" dir="2700000" algn="tl">
                      <a:srgbClr val="000000"/>
                    </a:outerShdw>
                  </a:effectLst>
                  <a:latin typeface="Times New Roman"/>
                </a:rPr>
                <a:t>g</a:t>
              </a:r>
              <a:endParaRPr lang="en-US" sz="2000" dirty="0">
                <a:effectLst>
                  <a:outerShdw blurRad="38100" dist="38100" dir="2700000" algn="tl">
                    <a:srgbClr val="000000"/>
                  </a:outerShdw>
                </a:effectLst>
                <a:latin typeface="Times New Roman"/>
              </a:endParaRPr>
            </a:p>
          </p:txBody>
        </p:sp>
      </p:grpSp>
    </p:spTree>
    <p:custDataLst>
      <p:tags r:id="rId1"/>
    </p:custDataLst>
  </p:cSld>
  <p:clrMapOvr>
    <a:masterClrMapping/>
  </p:clrMapOvr>
  <p:transition advTm="15828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0" y="-457200"/>
            <a:ext cx="9144000" cy="2286000"/>
          </a:xfrm>
        </p:spPr>
        <p:txBody>
          <a:bodyPr/>
          <a:lstStyle/>
          <a:p>
            <a:pPr>
              <a:defRPr/>
            </a:pPr>
            <a:r>
              <a:rPr lang="en-US" sz="6000" b="1" i="1" smtClean="0">
                <a:solidFill>
                  <a:srgbClr val="FAFD00"/>
                </a:solidFill>
                <a:effectLst>
                  <a:outerShdw blurRad="38100" dist="38100" dir="2700000" algn="tl">
                    <a:srgbClr val="000000"/>
                  </a:outerShdw>
                </a:effectLst>
              </a:rPr>
              <a:t>Prestack Migration</a:t>
            </a:r>
            <a:endParaRPr lang="en-US" sz="6000" b="1" i="1" smtClean="0">
              <a:effectLst>
                <a:outerShdw blurRad="38100" dist="38100" dir="2700000" algn="tl">
                  <a:srgbClr val="FFFFFF"/>
                </a:outerShdw>
              </a:effectLst>
            </a:endParaRPr>
          </a:p>
        </p:txBody>
      </p:sp>
      <p:sp>
        <p:nvSpPr>
          <p:cNvPr id="817155" name="Text Box 3"/>
          <p:cNvSpPr txBox="1">
            <a:spLocks noChangeArrowheads="1"/>
          </p:cNvSpPr>
          <p:nvPr/>
        </p:nvSpPr>
        <p:spPr bwMode="auto">
          <a:xfrm>
            <a:off x="-76200" y="1676400"/>
            <a:ext cx="8121650" cy="1190625"/>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latin typeface="Times New Roman" charset="0"/>
              </a:rPr>
              <a:t>Question: </a:t>
            </a:r>
            <a:r>
              <a:rPr lang="en-US">
                <a:solidFill>
                  <a:srgbClr val="FFFFFF"/>
                </a:solidFill>
                <a:effectLst>
                  <a:outerShdw blurRad="38100" dist="38100" dir="2700000" algn="tl">
                    <a:srgbClr val="000000"/>
                  </a:outerShdw>
                </a:effectLst>
                <a:latin typeface="Times New Roman" charset="0"/>
              </a:rPr>
              <a:t>Why Prestack when poststack </a:t>
            </a:r>
          </a:p>
          <a:p>
            <a:pPr>
              <a:defRPr/>
            </a:pPr>
            <a:r>
              <a:rPr lang="en-US">
                <a:solidFill>
                  <a:srgbClr val="FFFFFF"/>
                </a:solidFill>
                <a:effectLst>
                  <a:outerShdw blurRad="38100" dist="38100" dir="2700000" algn="tl">
                    <a:srgbClr val="000000"/>
                  </a:outerShdw>
                </a:effectLst>
                <a:latin typeface="Times New Roman" charset="0"/>
              </a:rPr>
              <a:t>                  migration seems good enough?</a:t>
            </a:r>
          </a:p>
        </p:txBody>
      </p:sp>
      <p:sp>
        <p:nvSpPr>
          <p:cNvPr id="817156" name="Text Box 4"/>
          <p:cNvSpPr txBox="1">
            <a:spLocks noChangeArrowheads="1"/>
          </p:cNvSpPr>
          <p:nvPr/>
        </p:nvSpPr>
        <p:spPr bwMode="auto">
          <a:xfrm>
            <a:off x="-44450" y="3429000"/>
            <a:ext cx="9417050" cy="1190625"/>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latin typeface="Times New Roman" charset="0"/>
              </a:rPr>
              <a:t>Answer: </a:t>
            </a:r>
            <a:r>
              <a:rPr lang="en-US">
                <a:solidFill>
                  <a:srgbClr val="FFFFFF"/>
                </a:solidFill>
                <a:effectLst>
                  <a:outerShdw blurRad="38100" dist="38100" dir="2700000" algn="tl">
                    <a:srgbClr val="000000"/>
                  </a:outerShdw>
                </a:effectLst>
                <a:latin typeface="Times New Roman" charset="0"/>
              </a:rPr>
              <a:t>Stacking to get stacked section assumes </a:t>
            </a:r>
          </a:p>
          <a:p>
            <a:pPr>
              <a:defRPr/>
            </a:pPr>
            <a:r>
              <a:rPr lang="en-US">
                <a:solidFill>
                  <a:srgbClr val="FFFFFF"/>
                </a:solidFill>
                <a:effectLst>
                  <a:outerShdw blurRad="38100" dist="38100" dir="2700000" algn="tl">
                    <a:srgbClr val="000000"/>
                  </a:outerShdw>
                </a:effectLst>
                <a:latin typeface="Times New Roman" charset="0"/>
              </a:rPr>
              <a:t>               layered medium assumption.</a:t>
            </a:r>
          </a:p>
        </p:txBody>
      </p:sp>
      <p:sp>
        <p:nvSpPr>
          <p:cNvPr id="817157" name="Text Box 5"/>
          <p:cNvSpPr txBox="1">
            <a:spLocks noChangeArrowheads="1"/>
          </p:cNvSpPr>
          <p:nvPr/>
        </p:nvSpPr>
        <p:spPr bwMode="auto">
          <a:xfrm>
            <a:off x="0" y="4905375"/>
            <a:ext cx="8782050" cy="173990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latin typeface="Times New Roman" charset="0"/>
              </a:rPr>
              <a:t>Solution: </a:t>
            </a:r>
            <a:r>
              <a:rPr lang="en-US">
                <a:solidFill>
                  <a:srgbClr val="FFFFFF"/>
                </a:solidFill>
                <a:effectLst>
                  <a:outerShdw blurRad="38100" dist="38100" dir="2700000" algn="tl">
                    <a:srgbClr val="000000"/>
                  </a:outerShdw>
                </a:effectLst>
                <a:latin typeface="Times New Roman" charset="0"/>
              </a:rPr>
              <a:t>Migrate shot gathers so no layer</a:t>
            </a:r>
          </a:p>
          <a:p>
            <a:pPr>
              <a:defRPr/>
            </a:pPr>
            <a:r>
              <a:rPr lang="en-US">
                <a:solidFill>
                  <a:srgbClr val="FFFFFF"/>
                </a:solidFill>
                <a:effectLst>
                  <a:outerShdw blurRad="38100" dist="38100" dir="2700000" algn="tl">
                    <a:srgbClr val="000000"/>
                  </a:outerShdw>
                </a:effectLst>
                <a:latin typeface="Times New Roman" charset="0"/>
              </a:rPr>
              <a:t>                assumption needed. This is prestack</a:t>
            </a:r>
          </a:p>
          <a:p>
            <a:pPr>
              <a:defRPr/>
            </a:pPr>
            <a:r>
              <a:rPr lang="en-US">
                <a:solidFill>
                  <a:srgbClr val="FFFFFF"/>
                </a:solidFill>
                <a:effectLst>
                  <a:outerShdw blurRad="38100" dist="38100" dir="2700000" algn="tl">
                    <a:srgbClr val="000000"/>
                  </a:outerShdw>
                </a:effectLst>
                <a:latin typeface="Times New Roman" charset="0"/>
              </a:rPr>
              <a:t>                migration.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7155"/>
                                        </p:tgtEl>
                                        <p:attrNameLst>
                                          <p:attrName>style.visibility</p:attrName>
                                        </p:attrNameLst>
                                      </p:cBhvr>
                                      <p:to>
                                        <p:strVal val="visible"/>
                                      </p:to>
                                    </p:set>
                                    <p:animEffect transition="in" filter="wipe(left)">
                                      <p:cBhvr>
                                        <p:cTn id="7" dur="500"/>
                                        <p:tgtEl>
                                          <p:spTgt spid="817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7156"/>
                                        </p:tgtEl>
                                        <p:attrNameLst>
                                          <p:attrName>style.visibility</p:attrName>
                                        </p:attrNameLst>
                                      </p:cBhvr>
                                      <p:to>
                                        <p:strVal val="visible"/>
                                      </p:to>
                                    </p:set>
                                    <p:animEffect transition="in" filter="wipe(left)">
                                      <p:cBhvr>
                                        <p:cTn id="12" dur="500"/>
                                        <p:tgtEl>
                                          <p:spTgt spid="8171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7157"/>
                                        </p:tgtEl>
                                        <p:attrNameLst>
                                          <p:attrName>style.visibility</p:attrName>
                                        </p:attrNameLst>
                                      </p:cBhvr>
                                      <p:to>
                                        <p:strVal val="visible"/>
                                      </p:to>
                                    </p:set>
                                    <p:animEffect transition="in" filter="wipe(left)">
                                      <p:cBhvr>
                                        <p:cTn id="17" dur="500"/>
                                        <p:tgtEl>
                                          <p:spTgt spid="817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7155" grpId="0"/>
      <p:bldP spid="817156" grpId="0"/>
      <p:bldP spid="8171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Line 2"/>
          <p:cNvSpPr>
            <a:spLocks noChangeShapeType="1"/>
          </p:cNvSpPr>
          <p:nvPr/>
        </p:nvSpPr>
        <p:spPr bwMode="auto">
          <a:xfrm>
            <a:off x="3271838" y="5465763"/>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730115" name="Line 3"/>
          <p:cNvSpPr>
            <a:spLocks noChangeShapeType="1"/>
          </p:cNvSpPr>
          <p:nvPr/>
        </p:nvSpPr>
        <p:spPr bwMode="auto">
          <a:xfrm>
            <a:off x="5976938" y="5465763"/>
            <a:ext cx="1325562"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730116" name="Text Box 4"/>
          <p:cNvSpPr txBox="1">
            <a:spLocks noChangeArrowheads="1"/>
          </p:cNvSpPr>
          <p:nvPr/>
        </p:nvSpPr>
        <p:spPr bwMode="auto">
          <a:xfrm>
            <a:off x="381000" y="457200"/>
            <a:ext cx="8705850" cy="1098550"/>
          </a:xfrm>
          <a:prstGeom prst="rect">
            <a:avLst/>
          </a:prstGeom>
          <a:noFill/>
          <a:ln w="9525">
            <a:noFill/>
            <a:miter lim="800000"/>
            <a:headEnd/>
            <a:tailEnd/>
          </a:ln>
          <a:effectLst/>
        </p:spPr>
        <p:txBody>
          <a:bodyPr wrap="none">
            <a:spAutoFit/>
          </a:bodyPr>
          <a:lstStyle/>
          <a:p>
            <a:pPr marL="342900" indent="-342900">
              <a:defRPr/>
            </a:pPr>
            <a:r>
              <a:rPr lang="en-US" sz="6600">
                <a:solidFill>
                  <a:srgbClr val="FFFF66"/>
                </a:solidFill>
                <a:effectLst>
                  <a:outerShdw blurRad="38100" dist="38100" dir="2700000" algn="tl">
                    <a:srgbClr val="000000"/>
                  </a:outerShdw>
                </a:effectLst>
                <a:latin typeface="Times New Roman" charset="0"/>
              </a:rPr>
              <a:t>Born Forward Modeling</a:t>
            </a:r>
          </a:p>
        </p:txBody>
      </p:sp>
      <p:sp>
        <p:nvSpPr>
          <p:cNvPr id="730117" name="Text Box 5"/>
          <p:cNvSpPr txBox="1">
            <a:spLocks noChangeArrowheads="1"/>
          </p:cNvSpPr>
          <p:nvPr/>
        </p:nvSpPr>
        <p:spPr bwMode="auto">
          <a:xfrm>
            <a:off x="838200" y="2584450"/>
            <a:ext cx="1852613" cy="762000"/>
          </a:xfrm>
          <a:prstGeom prst="rect">
            <a:avLst/>
          </a:prstGeom>
          <a:noFill/>
          <a:ln w="9525">
            <a:noFill/>
            <a:miter lim="800000"/>
            <a:headEnd/>
            <a:tailEnd/>
          </a:ln>
          <a:effectLst/>
        </p:spPr>
        <p:txBody>
          <a:bodyPr wrap="none">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rPr>
              <a:t>d(x) =  </a:t>
            </a:r>
          </a:p>
        </p:txBody>
      </p:sp>
      <p:grpSp>
        <p:nvGrpSpPr>
          <p:cNvPr id="3078" name="Group 17"/>
          <p:cNvGrpSpPr>
            <a:grpSpLocks/>
          </p:cNvGrpSpPr>
          <p:nvPr/>
        </p:nvGrpSpPr>
        <p:grpSpPr bwMode="auto">
          <a:xfrm>
            <a:off x="2743200" y="2590800"/>
            <a:ext cx="1006475" cy="1143000"/>
            <a:chOff x="2534" y="768"/>
            <a:chExt cx="634" cy="720"/>
          </a:xfrm>
        </p:grpSpPr>
        <p:sp>
          <p:nvSpPr>
            <p:cNvPr id="730130" name="Text Box 18"/>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sym typeface="Symbol" pitchFamily="18" charset="2"/>
                </a:rPr>
                <a:t></a:t>
              </a:r>
              <a:endParaRPr lang="en-US" sz="4400">
                <a:solidFill>
                  <a:srgbClr val="FAFD00"/>
                </a:solidFill>
                <a:effectLst>
                  <a:outerShdw blurRad="38100" dist="38100" dir="2700000" algn="tl">
                    <a:srgbClr val="000000"/>
                  </a:outerShdw>
                </a:effectLst>
                <a:latin typeface="Times New Roman" charset="0"/>
              </a:endParaRPr>
            </a:p>
          </p:txBody>
        </p:sp>
        <p:sp>
          <p:nvSpPr>
            <p:cNvPr id="730131" name="Text Box 19"/>
            <p:cNvSpPr txBox="1">
              <a:spLocks noChangeArrowheads="1"/>
            </p:cNvSpPr>
            <p:nvPr/>
          </p:nvSpPr>
          <p:spPr bwMode="auto">
            <a:xfrm>
              <a:off x="2534" y="1123"/>
              <a:ext cx="393"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x’</a:t>
              </a:r>
            </a:p>
          </p:txBody>
        </p:sp>
      </p:grpSp>
      <p:sp>
        <p:nvSpPr>
          <p:cNvPr id="730136" name="Text Box 24"/>
          <p:cNvSpPr txBox="1">
            <a:spLocks noChangeArrowheads="1"/>
          </p:cNvSpPr>
          <p:nvPr/>
        </p:nvSpPr>
        <p:spPr bwMode="auto">
          <a:xfrm>
            <a:off x="762000" y="2057400"/>
            <a:ext cx="777875" cy="1098550"/>
          </a:xfrm>
          <a:prstGeom prst="rect">
            <a:avLst/>
          </a:prstGeom>
          <a:noFill/>
          <a:ln w="9525">
            <a:noFill/>
            <a:miter lim="800000"/>
            <a:headEnd/>
            <a:tailEnd/>
          </a:ln>
          <a:effectLst/>
        </p:spPr>
        <p:txBody>
          <a:bodyPr>
            <a:spAutoFit/>
          </a:bodyPr>
          <a:lstStyle/>
          <a:p>
            <a:pPr marL="342900" indent="-342900">
              <a:defRPr/>
            </a:pPr>
            <a:r>
              <a:rPr lang="en-US" sz="6600">
                <a:solidFill>
                  <a:srgbClr val="FAFD00"/>
                </a:solidFill>
                <a:effectLst>
                  <a:outerShdw blurRad="38100" dist="38100" dir="2700000" algn="tl">
                    <a:srgbClr val="000000"/>
                  </a:outerShdw>
                </a:effectLst>
                <a:latin typeface="Impact" pitchFamily="34" charset="0"/>
              </a:rPr>
              <a:t>~</a:t>
            </a:r>
          </a:p>
        </p:txBody>
      </p:sp>
      <p:grpSp>
        <p:nvGrpSpPr>
          <p:cNvPr id="3" name="Group 28"/>
          <p:cNvGrpSpPr>
            <a:grpSpLocks/>
          </p:cNvGrpSpPr>
          <p:nvPr/>
        </p:nvGrpSpPr>
        <p:grpSpPr bwMode="auto">
          <a:xfrm>
            <a:off x="841375" y="2438400"/>
            <a:ext cx="7312025" cy="4313238"/>
            <a:chOff x="600" y="1488"/>
            <a:chExt cx="4606" cy="2717"/>
          </a:xfrm>
        </p:grpSpPr>
        <p:sp>
          <p:nvSpPr>
            <p:cNvPr id="730141" name="Text Box 29"/>
            <p:cNvSpPr txBox="1">
              <a:spLocks noChangeArrowheads="1"/>
            </p:cNvSpPr>
            <p:nvPr/>
          </p:nvSpPr>
          <p:spPr bwMode="auto">
            <a:xfrm>
              <a:off x="600" y="1488"/>
              <a:ext cx="4488" cy="2717"/>
            </a:xfrm>
            <a:prstGeom prst="rect">
              <a:avLst/>
            </a:prstGeom>
            <a:noFill/>
            <a:ln w="9525">
              <a:noFill/>
              <a:miter lim="800000"/>
              <a:headEnd/>
              <a:tailEnd/>
            </a:ln>
            <a:effectLst/>
          </p:spPr>
          <p:txBody>
            <a:bodyPr>
              <a:spAutoFit/>
            </a:bodyPr>
            <a:lstStyle/>
            <a:p>
              <a:pPr marL="342900" indent="-342900">
                <a:defRPr/>
              </a:pPr>
              <a:r>
                <a:rPr lang="en-US" sz="8800">
                  <a:solidFill>
                    <a:srgbClr val="E6F10D"/>
                  </a:solidFill>
                  <a:effectLst>
                    <a:outerShdw blurRad="38100" dist="38100" dir="2700000" algn="tl">
                      <a:srgbClr val="000000"/>
                    </a:outerShdw>
                  </a:effectLst>
                  <a:latin typeface="Times New Roman" charset="0"/>
                </a:rPr>
                <a:t>d</a:t>
              </a:r>
              <a:r>
                <a:rPr lang="en-US" sz="8800">
                  <a:effectLst>
                    <a:outerShdw blurRad="38100" dist="38100" dir="2700000" algn="tl">
                      <a:srgbClr val="000000"/>
                    </a:outerShdw>
                  </a:effectLst>
                  <a:latin typeface="Times New Roman" charset="0"/>
                </a:rPr>
                <a:t>  =     </a:t>
              </a:r>
              <a:r>
                <a:rPr lang="en-US" sz="8800">
                  <a:solidFill>
                    <a:srgbClr val="FAFD00"/>
                  </a:solidFill>
                  <a:effectLst>
                    <a:outerShdw blurRad="38100" dist="38100" dir="2700000" algn="tl">
                      <a:srgbClr val="000000"/>
                    </a:outerShdw>
                  </a:effectLst>
                  <a:latin typeface="Times New Roman" charset="0"/>
                  <a:sym typeface="Symbol" pitchFamily="18" charset="2"/>
                </a:rPr>
                <a:t></a:t>
              </a:r>
              <a:r>
                <a:rPr lang="en-US" sz="27700">
                  <a:effectLst>
                    <a:outerShdw blurRad="38100" dist="38100" dir="2700000" algn="tl">
                      <a:srgbClr val="000000"/>
                    </a:outerShdw>
                  </a:effectLst>
                  <a:latin typeface="Times New Roman" charset="0"/>
                </a:rPr>
                <a:t> </a:t>
              </a:r>
              <a:r>
                <a:rPr lang="en-US" sz="8800">
                  <a:solidFill>
                    <a:srgbClr val="E6F10D"/>
                  </a:solidFill>
                  <a:effectLst>
                    <a:outerShdw blurRad="38100" dist="38100" dir="2700000" algn="tl">
                      <a:srgbClr val="000000"/>
                    </a:outerShdw>
                  </a:effectLst>
                  <a:latin typeface="Times New Roman" charset="0"/>
                </a:rPr>
                <a:t>L</a:t>
              </a:r>
              <a:r>
                <a:rPr lang="en-US" sz="8800">
                  <a:effectLst>
                    <a:outerShdw blurRad="38100" dist="38100" dir="2700000" algn="tl">
                      <a:srgbClr val="000000"/>
                    </a:outerShdw>
                  </a:effectLst>
                  <a:latin typeface="Times New Roman" charset="0"/>
                </a:rPr>
                <a:t>  m</a:t>
              </a:r>
            </a:p>
          </p:txBody>
        </p:sp>
        <p:sp>
          <p:nvSpPr>
            <p:cNvPr id="730142" name="Text Box 30"/>
            <p:cNvSpPr txBox="1">
              <a:spLocks noChangeArrowheads="1"/>
            </p:cNvSpPr>
            <p:nvPr/>
          </p:nvSpPr>
          <p:spPr bwMode="auto">
            <a:xfrm>
              <a:off x="4080" y="3600"/>
              <a:ext cx="312" cy="480"/>
            </a:xfrm>
            <a:prstGeom prst="rect">
              <a:avLst/>
            </a:prstGeom>
            <a:noFill/>
            <a:ln w="9525">
              <a:noFill/>
              <a:miter lim="800000"/>
              <a:headEnd/>
              <a:tailEnd/>
            </a:ln>
            <a:effectLst/>
          </p:spPr>
          <p:txBody>
            <a:bodyPr wrap="none">
              <a:spAutoFit/>
            </a:bodyPr>
            <a:lstStyle/>
            <a:p>
              <a:pPr marL="342900" indent="-342900">
                <a:defRPr/>
              </a:pPr>
              <a:r>
                <a:rPr lang="en-US" sz="4400">
                  <a:solidFill>
                    <a:srgbClr val="FFFF66"/>
                  </a:solidFill>
                  <a:effectLst>
                    <a:outerShdw blurRad="38100" dist="38100" dir="2700000" algn="tl">
                      <a:srgbClr val="000000"/>
                    </a:outerShdw>
                  </a:effectLst>
                  <a:latin typeface="Times New Roman" charset="0"/>
                </a:rPr>
                <a:t>i</a:t>
              </a:r>
              <a:r>
                <a:rPr lang="en-US" sz="4400">
                  <a:effectLst>
                    <a:outerShdw blurRad="38100" dist="38100" dir="2700000" algn="tl">
                      <a:srgbClr val="000000"/>
                    </a:outerShdw>
                  </a:effectLst>
                  <a:latin typeface="Times New Roman" charset="0"/>
                </a:rPr>
                <a:t>j</a:t>
              </a:r>
            </a:p>
          </p:txBody>
        </p:sp>
        <p:sp>
          <p:nvSpPr>
            <p:cNvPr id="730143" name="Text Box 31"/>
            <p:cNvSpPr txBox="1">
              <a:spLocks noChangeArrowheads="1"/>
            </p:cNvSpPr>
            <p:nvPr/>
          </p:nvSpPr>
          <p:spPr bwMode="auto">
            <a:xfrm>
              <a:off x="4992" y="3600"/>
              <a:ext cx="214" cy="480"/>
            </a:xfrm>
            <a:prstGeom prst="rect">
              <a:avLst/>
            </a:prstGeom>
            <a:noFill/>
            <a:ln w="9525">
              <a:noFill/>
              <a:miter lim="800000"/>
              <a:headEnd/>
              <a:tailEnd/>
            </a:ln>
            <a:effectLst/>
          </p:spPr>
          <p:txBody>
            <a:bodyPr wrap="none">
              <a:spAutoFit/>
            </a:bodyPr>
            <a:lstStyle/>
            <a:p>
              <a:pPr marL="342900" indent="-342900">
                <a:defRPr/>
              </a:pPr>
              <a:r>
                <a:rPr lang="en-US" sz="4400">
                  <a:effectLst>
                    <a:outerShdw blurRad="38100" dist="38100" dir="2700000" algn="tl">
                      <a:srgbClr val="000000"/>
                    </a:outerShdw>
                  </a:effectLst>
                  <a:latin typeface="Times New Roman" charset="0"/>
                </a:rPr>
                <a:t>j</a:t>
              </a:r>
            </a:p>
          </p:txBody>
        </p:sp>
        <p:sp>
          <p:nvSpPr>
            <p:cNvPr id="730144" name="Text Box 32"/>
            <p:cNvSpPr txBox="1">
              <a:spLocks noChangeArrowheads="1"/>
            </p:cNvSpPr>
            <p:nvPr/>
          </p:nvSpPr>
          <p:spPr bwMode="auto">
            <a:xfrm>
              <a:off x="2832" y="3648"/>
              <a:ext cx="214" cy="480"/>
            </a:xfrm>
            <a:prstGeom prst="rect">
              <a:avLst/>
            </a:prstGeom>
            <a:noFill/>
            <a:ln w="9525">
              <a:noFill/>
              <a:miter lim="800000"/>
              <a:headEnd/>
              <a:tailEnd/>
            </a:ln>
            <a:effectLst/>
          </p:spPr>
          <p:txBody>
            <a:bodyPr wrap="none">
              <a:spAutoFit/>
            </a:bodyPr>
            <a:lstStyle/>
            <a:p>
              <a:pPr marL="342900" indent="-342900">
                <a:defRPr/>
              </a:pPr>
              <a:r>
                <a:rPr lang="en-US" sz="4400">
                  <a:effectLst>
                    <a:outerShdw blurRad="38100" dist="38100" dir="2700000" algn="tl">
                      <a:srgbClr val="000000"/>
                    </a:outerShdw>
                  </a:effectLst>
                  <a:latin typeface="Times New Roman" charset="0"/>
                </a:rPr>
                <a:t>j</a:t>
              </a:r>
            </a:p>
          </p:txBody>
        </p:sp>
        <p:sp>
          <p:nvSpPr>
            <p:cNvPr id="730145" name="Text Box 33"/>
            <p:cNvSpPr txBox="1">
              <a:spLocks noChangeArrowheads="1"/>
            </p:cNvSpPr>
            <p:nvPr/>
          </p:nvSpPr>
          <p:spPr bwMode="auto">
            <a:xfrm>
              <a:off x="1008" y="3600"/>
              <a:ext cx="214" cy="480"/>
            </a:xfrm>
            <a:prstGeom prst="rect">
              <a:avLst/>
            </a:prstGeom>
            <a:noFill/>
            <a:ln w="9525">
              <a:noFill/>
              <a:miter lim="800000"/>
              <a:headEnd/>
              <a:tailEnd/>
            </a:ln>
            <a:effectLst/>
          </p:spPr>
          <p:txBody>
            <a:bodyPr wrap="none">
              <a:spAutoFit/>
            </a:bodyPr>
            <a:lstStyle/>
            <a:p>
              <a:pPr marL="342900" indent="-342900">
                <a:defRPr/>
              </a:pPr>
              <a:r>
                <a:rPr lang="en-US" sz="4400">
                  <a:solidFill>
                    <a:srgbClr val="E6F10D"/>
                  </a:solidFill>
                  <a:effectLst>
                    <a:outerShdw blurRad="38100" dist="38100" dir="2700000" algn="tl">
                      <a:srgbClr val="000000"/>
                    </a:outerShdw>
                  </a:effectLst>
                  <a:latin typeface="Times New Roman" charset="0"/>
                </a:rPr>
                <a:t>i</a:t>
              </a:r>
            </a:p>
          </p:txBody>
        </p:sp>
      </p:grpSp>
      <p:sp>
        <p:nvSpPr>
          <p:cNvPr id="730147" name="Line 35"/>
          <p:cNvSpPr>
            <a:spLocks noChangeShapeType="1"/>
          </p:cNvSpPr>
          <p:nvPr/>
        </p:nvSpPr>
        <p:spPr bwMode="auto">
          <a:xfrm>
            <a:off x="7391400" y="3429000"/>
            <a:ext cx="533400" cy="1447800"/>
          </a:xfrm>
          <a:prstGeom prst="line">
            <a:avLst/>
          </a:prstGeom>
          <a:noFill/>
          <a:ln w="57150">
            <a:solidFill>
              <a:srgbClr val="FFFFFF"/>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730148" name="Line 36"/>
          <p:cNvSpPr>
            <a:spLocks noChangeShapeType="1"/>
          </p:cNvSpPr>
          <p:nvPr/>
        </p:nvSpPr>
        <p:spPr bwMode="auto">
          <a:xfrm flipH="1">
            <a:off x="1219200" y="3429000"/>
            <a:ext cx="152400" cy="1371600"/>
          </a:xfrm>
          <a:prstGeom prst="line">
            <a:avLst/>
          </a:prstGeom>
          <a:noFill/>
          <a:ln w="57150">
            <a:solidFill>
              <a:srgbClr val="FFFFFF"/>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730150" name="Rectangle 38"/>
          <p:cNvSpPr>
            <a:spLocks noChangeArrowheads="1"/>
          </p:cNvSpPr>
          <p:nvPr/>
        </p:nvSpPr>
        <p:spPr bwMode="auto">
          <a:xfrm>
            <a:off x="4191000" y="2590800"/>
            <a:ext cx="914400" cy="914400"/>
          </a:xfrm>
          <a:prstGeom prst="rect">
            <a:avLst/>
          </a:prstGeom>
          <a:noFill/>
          <a:ln w="9525">
            <a:noFill/>
            <a:miter lim="800000"/>
            <a:headEnd/>
            <a:tailEnd/>
          </a:ln>
          <a:effectLst/>
        </p:spPr>
        <p:txBody>
          <a:bodyPr wrap="none" anchor="ctr"/>
          <a:lstStyle/>
          <a:p>
            <a:pPr marL="342900" indent="-342900" algn="ctr">
              <a:defRPr/>
            </a:pPr>
            <a:r>
              <a:rPr lang="en-US">
                <a:effectLst>
                  <a:outerShdw blurRad="38100" dist="38100" dir="2700000" algn="tl">
                    <a:srgbClr val="000000"/>
                  </a:outerShdw>
                </a:effectLst>
                <a:latin typeface="Times New Roman" charset="0"/>
              </a:rPr>
              <a:t>g(</a:t>
            </a:r>
            <a:r>
              <a:rPr lang="en-US">
                <a:solidFill>
                  <a:srgbClr val="E6F10D"/>
                </a:solidFill>
                <a:effectLst>
                  <a:outerShdw blurRad="38100" dist="38100" dir="2700000" algn="tl">
                    <a:srgbClr val="000000"/>
                  </a:outerShdw>
                </a:effectLst>
                <a:latin typeface="Times New Roman" charset="0"/>
              </a:rPr>
              <a:t>x</a:t>
            </a:r>
            <a:r>
              <a:rPr lang="en-US">
                <a:effectLst>
                  <a:outerShdw blurRad="38100" dist="38100" dir="2700000" algn="tl">
                    <a:srgbClr val="000000"/>
                  </a:outerShdw>
                </a:effectLst>
                <a:latin typeface="Times New Roman" charset="0"/>
              </a:rPr>
              <a:t>|x’)</a:t>
            </a:r>
          </a:p>
        </p:txBody>
      </p:sp>
      <p:grpSp>
        <p:nvGrpSpPr>
          <p:cNvPr id="4" name="Group 41"/>
          <p:cNvGrpSpPr>
            <a:grpSpLocks/>
          </p:cNvGrpSpPr>
          <p:nvPr/>
        </p:nvGrpSpPr>
        <p:grpSpPr bwMode="auto">
          <a:xfrm>
            <a:off x="3352800" y="1981200"/>
            <a:ext cx="2819400" cy="1941513"/>
            <a:chOff x="6192" y="1753"/>
            <a:chExt cx="1776" cy="1223"/>
          </a:xfrm>
        </p:grpSpPr>
        <p:sp>
          <p:nvSpPr>
            <p:cNvPr id="730151" name="Rectangle 39"/>
            <p:cNvSpPr>
              <a:spLocks noChangeArrowheads="1"/>
            </p:cNvSpPr>
            <p:nvPr/>
          </p:nvSpPr>
          <p:spPr bwMode="auto">
            <a:xfrm>
              <a:off x="6288" y="1872"/>
              <a:ext cx="1584" cy="1104"/>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091" name="Group 40"/>
            <p:cNvGrpSpPr>
              <a:grpSpLocks/>
            </p:cNvGrpSpPr>
            <p:nvPr/>
          </p:nvGrpSpPr>
          <p:grpSpPr bwMode="auto">
            <a:xfrm>
              <a:off x="6192" y="1753"/>
              <a:ext cx="1776" cy="1175"/>
              <a:chOff x="2064" y="1235"/>
              <a:chExt cx="1776" cy="1175"/>
            </a:xfrm>
          </p:grpSpPr>
          <p:sp>
            <p:nvSpPr>
              <p:cNvPr id="730118" name="Rectangle 6"/>
              <p:cNvSpPr>
                <a:spLocks noChangeArrowheads="1"/>
              </p:cNvSpPr>
              <p:nvPr/>
            </p:nvSpPr>
            <p:spPr bwMode="auto">
              <a:xfrm>
                <a:off x="2064" y="2026"/>
                <a:ext cx="1104" cy="384"/>
              </a:xfrm>
              <a:prstGeom prst="rect">
                <a:avLst/>
              </a:prstGeom>
              <a:solidFill>
                <a:schemeClr val="bg1"/>
              </a:solidFill>
              <a:ln w="9525">
                <a:noFill/>
                <a:miter lim="800000"/>
                <a:headEnd/>
                <a:tailEnd/>
              </a:ln>
              <a:effectLst/>
            </p:spPr>
            <p:txBody>
              <a:bodyPr wrap="none" anchor="ctr"/>
              <a:lstStyle/>
              <a:p>
                <a:pPr marL="342900" indent="-342900" algn="ctr">
                  <a:defRPr/>
                </a:pPr>
                <a:r>
                  <a:rPr lang="en-US" sz="3200">
                    <a:solidFill>
                      <a:srgbClr val="FAFD00"/>
                    </a:solidFill>
                    <a:effectLst>
                      <a:outerShdw blurRad="38100" dist="38100" dir="2700000" algn="tl">
                        <a:srgbClr val="000000"/>
                      </a:outerShdw>
                    </a:effectLst>
                    <a:latin typeface="Times New Roman" charset="0"/>
                  </a:rPr>
                  <a:t>A(x</a:t>
                </a:r>
                <a:r>
                  <a:rPr lang="en-US" sz="3200">
                    <a:effectLst>
                      <a:outerShdw blurRad="38100" dist="38100" dir="2700000" algn="tl">
                        <a:srgbClr val="000000"/>
                      </a:outerShdw>
                    </a:effectLst>
                    <a:latin typeface="Times New Roman" charset="0"/>
                  </a:rPr>
                  <a:t>,x’</a:t>
                </a:r>
                <a:r>
                  <a:rPr lang="en-US" sz="3200">
                    <a:solidFill>
                      <a:srgbClr val="FAFD00"/>
                    </a:solidFill>
                    <a:effectLst>
                      <a:outerShdw blurRad="38100" dist="38100" dir="2700000" algn="tl">
                        <a:srgbClr val="000000"/>
                      </a:outerShdw>
                    </a:effectLst>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3093" name="Group 37"/>
              <p:cNvGrpSpPr>
                <a:grpSpLocks/>
              </p:cNvGrpSpPr>
              <p:nvPr/>
            </p:nvGrpSpPr>
            <p:grpSpPr bwMode="auto">
              <a:xfrm>
                <a:off x="2688" y="1235"/>
                <a:ext cx="1056" cy="637"/>
                <a:chOff x="5040" y="-301"/>
                <a:chExt cx="1056" cy="637"/>
              </a:xfrm>
            </p:grpSpPr>
            <p:grpSp>
              <p:nvGrpSpPr>
                <p:cNvPr id="3099" name="Group 10"/>
                <p:cNvGrpSpPr>
                  <a:grpSpLocks/>
                </p:cNvGrpSpPr>
                <p:nvPr/>
              </p:nvGrpSpPr>
              <p:grpSpPr bwMode="auto">
                <a:xfrm>
                  <a:off x="5424" y="-301"/>
                  <a:ext cx="672" cy="637"/>
                  <a:chOff x="2160" y="400"/>
                  <a:chExt cx="672" cy="637"/>
                </a:xfrm>
              </p:grpSpPr>
              <p:sp>
                <p:nvSpPr>
                  <p:cNvPr id="730123" name="Text Box 11"/>
                  <p:cNvSpPr txBox="1">
                    <a:spLocks noChangeArrowheads="1"/>
                  </p:cNvSpPr>
                  <p:nvPr/>
                </p:nvSpPr>
                <p:spPr bwMode="auto">
                  <a:xfrm>
                    <a:off x="2160" y="400"/>
                    <a:ext cx="528" cy="576"/>
                  </a:xfrm>
                  <a:prstGeom prst="rect">
                    <a:avLst/>
                  </a:prstGeom>
                  <a:noFill/>
                  <a:ln w="9525">
                    <a:noFill/>
                    <a:miter lim="800000"/>
                    <a:headEnd/>
                    <a:tailEnd/>
                  </a:ln>
                  <a:effectLst/>
                </p:spPr>
                <p:txBody>
                  <a:bodyPr>
                    <a:spAutoFit/>
                  </a:bodyPr>
                  <a:lstStyle/>
                  <a:p>
                    <a:pPr marL="342900" indent="-342900">
                      <a:defRPr/>
                    </a:pPr>
                    <a:r>
                      <a:rPr lang="en-US" sz="5400">
                        <a:solidFill>
                          <a:srgbClr val="FAFD00"/>
                        </a:solidFill>
                        <a:effectLst>
                          <a:outerShdw blurRad="38100" dist="38100" dir="2700000" algn="tl">
                            <a:srgbClr val="000000"/>
                          </a:outerShdw>
                        </a:effectLst>
                        <a:latin typeface="Times New Roman" charset="0"/>
                        <a:sym typeface="Symbol" pitchFamily="18" charset="2"/>
                      </a:rPr>
                      <a:t></a:t>
                    </a:r>
                    <a:endParaRPr lang="en-US" sz="5400">
                      <a:effectLst>
                        <a:outerShdw blurRad="38100" dist="38100" dir="2700000" algn="tl">
                          <a:srgbClr val="000000"/>
                        </a:outerShdw>
                      </a:effectLst>
                      <a:latin typeface="Times New Roman" charset="0"/>
                    </a:endParaRPr>
                  </a:p>
                </p:txBody>
              </p:sp>
              <p:sp>
                <p:nvSpPr>
                  <p:cNvPr id="730124" name="Text Box 12"/>
                  <p:cNvSpPr txBox="1">
                    <a:spLocks noChangeArrowheads="1"/>
                  </p:cNvSpPr>
                  <p:nvPr/>
                </p:nvSpPr>
                <p:spPr bwMode="auto">
                  <a:xfrm>
                    <a:off x="2375" y="672"/>
                    <a:ext cx="457" cy="365"/>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charset="0"/>
                      </a:rPr>
                      <a:t>x</a:t>
                    </a:r>
                    <a:r>
                      <a:rPr lang="en-US" sz="3200">
                        <a:effectLst>
                          <a:outerShdw blurRad="38100" dist="38100" dir="2700000" algn="tl">
                            <a:srgbClr val="000000"/>
                          </a:outerShdw>
                        </a:effectLst>
                        <a:latin typeface="Times New Roman" charset="0"/>
                      </a:rPr>
                      <a:t>x’</a:t>
                    </a:r>
                  </a:p>
                </p:txBody>
              </p:sp>
            </p:grpSp>
            <p:sp>
              <p:nvSpPr>
                <p:cNvPr id="730125" name="Text Box 13"/>
                <p:cNvSpPr txBox="1">
                  <a:spLocks noChangeArrowheads="1"/>
                </p:cNvSpPr>
                <p:nvPr/>
              </p:nvSpPr>
              <p:spPr bwMode="auto">
                <a:xfrm>
                  <a:off x="5088" y="-244"/>
                  <a:ext cx="380" cy="519"/>
                </a:xfrm>
                <a:prstGeom prst="rect">
                  <a:avLst/>
                </a:prstGeom>
                <a:noFill/>
                <a:ln w="9525">
                  <a:noFill/>
                  <a:miter lim="800000"/>
                  <a:headEnd/>
                  <a:tailEnd/>
                </a:ln>
                <a:effectLst/>
              </p:spPr>
              <p:txBody>
                <a:bodyPr wrap="none">
                  <a:spAutoFit/>
                </a:bodyPr>
                <a:lstStyle/>
                <a:p>
                  <a:pPr marL="342900" indent="-342900">
                    <a:defRPr/>
                  </a:pPr>
                  <a:r>
                    <a:rPr lang="en-US" sz="4800">
                      <a:solidFill>
                        <a:srgbClr val="FAFD00"/>
                      </a:solidFill>
                      <a:effectLst>
                        <a:outerShdw blurRad="38100" dist="38100" dir="2700000" algn="tl">
                          <a:srgbClr val="000000"/>
                        </a:outerShdw>
                      </a:effectLst>
                      <a:latin typeface="Times New Roman" charset="0"/>
                      <a:sym typeface="Symbol" pitchFamily="18" charset="2"/>
                    </a:rPr>
                    <a:t></a:t>
                  </a:r>
                  <a:endParaRPr lang="en-US" sz="4800">
                    <a:solidFill>
                      <a:srgbClr val="FAFD00"/>
                    </a:solidFill>
                    <a:effectLst>
                      <a:outerShdw blurRad="38100" dist="38100" dir="2700000" algn="tl">
                        <a:srgbClr val="000000"/>
                      </a:outerShdw>
                    </a:effectLst>
                    <a:latin typeface="Times New Roman" charset="0"/>
                  </a:endParaRPr>
                </a:p>
              </p:txBody>
            </p:sp>
            <p:sp>
              <p:nvSpPr>
                <p:cNvPr id="730126" name="Text Box 14"/>
                <p:cNvSpPr txBox="1">
                  <a:spLocks noChangeArrowheads="1"/>
                </p:cNvSpPr>
                <p:nvPr/>
              </p:nvSpPr>
              <p:spPr bwMode="auto">
                <a:xfrm>
                  <a:off x="5040" y="-189"/>
                  <a:ext cx="205" cy="442"/>
                </a:xfrm>
                <a:prstGeom prst="rect">
                  <a:avLst/>
                </a:prstGeom>
                <a:noFill/>
                <a:ln w="9525">
                  <a:noFill/>
                  <a:miter lim="800000"/>
                  <a:headEnd/>
                  <a:tailEnd/>
                </a:ln>
                <a:effectLst/>
              </p:spPr>
              <p:txBody>
                <a:bodyPr wrap="none">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rPr>
                    <a:t>i</a:t>
                  </a:r>
                </a:p>
              </p:txBody>
            </p:sp>
          </p:grpSp>
          <p:sp>
            <p:nvSpPr>
              <p:cNvPr id="730127" name="Text Box 15"/>
              <p:cNvSpPr txBox="1">
                <a:spLocks noChangeArrowheads="1"/>
              </p:cNvSpPr>
              <p:nvPr/>
            </p:nvSpPr>
            <p:spPr bwMode="auto">
              <a:xfrm>
                <a:off x="2380" y="1498"/>
                <a:ext cx="308" cy="576"/>
              </a:xfrm>
              <a:prstGeom prst="rect">
                <a:avLst/>
              </a:prstGeom>
              <a:noFill/>
              <a:ln w="9525">
                <a:noFill/>
                <a:miter lim="800000"/>
                <a:headEnd/>
                <a:tailEnd/>
              </a:ln>
              <a:effectLst/>
            </p:spPr>
            <p:txBody>
              <a:bodyPr wrap="none">
                <a:spAutoFit/>
              </a:bodyPr>
              <a:lstStyle/>
              <a:p>
                <a:pPr marL="342900" indent="-342900">
                  <a:defRPr/>
                </a:pPr>
                <a:r>
                  <a:rPr lang="en-US" sz="5400">
                    <a:solidFill>
                      <a:srgbClr val="FAFD00"/>
                    </a:solidFill>
                    <a:effectLst>
                      <a:outerShdw blurRad="38100" dist="38100" dir="2700000" algn="tl">
                        <a:srgbClr val="000000"/>
                      </a:outerShdw>
                    </a:effectLst>
                    <a:latin typeface="Times New Roman" charset="0"/>
                  </a:rPr>
                  <a:t>e</a:t>
                </a:r>
              </a:p>
            </p:txBody>
          </p:sp>
          <p:sp>
            <p:nvSpPr>
              <p:cNvPr id="730128" name="Line 16"/>
              <p:cNvSpPr>
                <a:spLocks noChangeShapeType="1"/>
              </p:cNvSpPr>
              <p:nvPr/>
            </p:nvSpPr>
            <p:spPr bwMode="auto">
              <a:xfrm>
                <a:off x="2400" y="2026"/>
                <a:ext cx="48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096" name="Group 25"/>
              <p:cNvGrpSpPr>
                <a:grpSpLocks/>
              </p:cNvGrpSpPr>
              <p:nvPr/>
            </p:nvGrpSpPr>
            <p:grpSpPr bwMode="auto">
              <a:xfrm>
                <a:off x="2448" y="1488"/>
                <a:ext cx="1392" cy="634"/>
                <a:chOff x="2448" y="1478"/>
                <a:chExt cx="1392" cy="634"/>
              </a:xfrm>
            </p:grpSpPr>
            <p:sp>
              <p:nvSpPr>
                <p:cNvPr id="730138" name="Line 26"/>
                <p:cNvSpPr>
                  <a:spLocks noChangeShapeType="1"/>
                </p:cNvSpPr>
                <p:nvPr/>
              </p:nvSpPr>
              <p:spPr bwMode="auto">
                <a:xfrm>
                  <a:off x="2448" y="1632"/>
                  <a:ext cx="192" cy="0"/>
                </a:xfrm>
                <a:prstGeom prst="line">
                  <a:avLst/>
                </a:prstGeom>
                <a:noFill/>
                <a:ln w="76200">
                  <a:solidFill>
                    <a:srgbClr val="FFFF66"/>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730139" name="Text Box 27"/>
                <p:cNvSpPr txBox="1">
                  <a:spLocks noChangeArrowheads="1"/>
                </p:cNvSpPr>
                <p:nvPr/>
              </p:nvSpPr>
              <p:spPr bwMode="auto">
                <a:xfrm>
                  <a:off x="3724" y="1478"/>
                  <a:ext cx="116" cy="634"/>
                </a:xfrm>
                <a:prstGeom prst="rect">
                  <a:avLst/>
                </a:prstGeom>
                <a:noFill/>
                <a:ln w="9525">
                  <a:noFill/>
                  <a:miter lim="800000"/>
                  <a:headEnd/>
                  <a:tailEnd/>
                </a:ln>
                <a:effectLst/>
              </p:spPr>
              <p:txBody>
                <a:bodyPr wrap="none">
                  <a:spAutoFit/>
                </a:bodyPr>
                <a:lstStyle/>
                <a:p>
                  <a:pPr marL="342900" indent="-342900">
                    <a:defRPr/>
                  </a:pPr>
                  <a:endParaRPr lang="en-US" sz="6000">
                    <a:solidFill>
                      <a:srgbClr val="FFFF66"/>
                    </a:solidFill>
                    <a:effectLst>
                      <a:outerShdw blurRad="38100" dist="38100" dir="2700000" algn="tl">
                        <a:srgbClr val="000000"/>
                      </a:outerShdw>
                    </a:effectLst>
                    <a:latin typeface="Times New Roman" charset="0"/>
                  </a:endParaRPr>
                </a:p>
              </p:txBody>
            </p:sp>
          </p:grpSp>
        </p:grpSp>
      </p:grpSp>
      <p:sp>
        <p:nvSpPr>
          <p:cNvPr id="730146" name="Line 34"/>
          <p:cNvSpPr>
            <a:spLocks noChangeShapeType="1"/>
          </p:cNvSpPr>
          <p:nvPr/>
        </p:nvSpPr>
        <p:spPr bwMode="auto">
          <a:xfrm>
            <a:off x="4876800" y="3886200"/>
            <a:ext cx="914400" cy="914400"/>
          </a:xfrm>
          <a:prstGeom prst="line">
            <a:avLst/>
          </a:prstGeom>
          <a:noFill/>
          <a:ln w="57150">
            <a:solidFill>
              <a:srgbClr val="FFFFFF"/>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086" name="Group 20"/>
          <p:cNvGrpSpPr>
            <a:grpSpLocks/>
          </p:cNvGrpSpPr>
          <p:nvPr/>
        </p:nvGrpSpPr>
        <p:grpSpPr bwMode="auto">
          <a:xfrm>
            <a:off x="5661025" y="2678113"/>
            <a:ext cx="1946275" cy="1589087"/>
            <a:chOff x="4262" y="720"/>
            <a:chExt cx="1226" cy="1001"/>
          </a:xfrm>
        </p:grpSpPr>
        <p:sp>
          <p:nvSpPr>
            <p:cNvPr id="730133" name="Text Box 21"/>
            <p:cNvSpPr txBox="1">
              <a:spLocks noChangeArrowheads="1"/>
            </p:cNvSpPr>
            <p:nvPr/>
          </p:nvSpPr>
          <p:spPr bwMode="auto">
            <a:xfrm>
              <a:off x="4464" y="720"/>
              <a:ext cx="917" cy="480"/>
            </a:xfrm>
            <a:prstGeom prst="rect">
              <a:avLst/>
            </a:prstGeom>
            <a:noFill/>
            <a:ln w="9525">
              <a:noFill/>
              <a:miter lim="800000"/>
              <a:headEnd/>
              <a:tailEnd/>
            </a:ln>
            <a:effectLst/>
          </p:spPr>
          <p:txBody>
            <a:bodyPr wrap="none">
              <a:spAutoFit/>
            </a:bodyPr>
            <a:lstStyle/>
            <a:p>
              <a:pPr marL="342900" indent="-342900">
                <a:defRPr/>
              </a:pPr>
              <a:r>
                <a:rPr lang="en-US" sz="4400">
                  <a:effectLst>
                    <a:outerShdw blurRad="38100" dist="38100" dir="2700000" algn="tl">
                      <a:srgbClr val="000000"/>
                    </a:outerShdw>
                  </a:effectLst>
                  <a:latin typeface="Times New Roman" charset="0"/>
                </a:rPr>
                <a:t>m(x’)</a:t>
              </a:r>
            </a:p>
          </p:txBody>
        </p:sp>
        <p:sp>
          <p:nvSpPr>
            <p:cNvPr id="730134" name="Text Box 22"/>
            <p:cNvSpPr txBox="1">
              <a:spLocks noChangeArrowheads="1"/>
            </p:cNvSpPr>
            <p:nvPr/>
          </p:nvSpPr>
          <p:spPr bwMode="auto">
            <a:xfrm>
              <a:off x="4262" y="1356"/>
              <a:ext cx="1226"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reflectivity</a:t>
              </a:r>
            </a:p>
          </p:txBody>
        </p:sp>
        <p:sp>
          <p:nvSpPr>
            <p:cNvPr id="730135" name="Line 23"/>
            <p:cNvSpPr>
              <a:spLocks noChangeShapeType="1"/>
            </p:cNvSpPr>
            <p:nvPr/>
          </p:nvSpPr>
          <p:spPr bwMode="auto">
            <a:xfrm flipV="1">
              <a:off x="4752" y="1152"/>
              <a:ext cx="0" cy="240"/>
            </a:xfrm>
            <a:prstGeom prst="line">
              <a:avLst/>
            </a:prstGeom>
            <a:noFill/>
            <a:ln w="57150">
              <a:solidFill>
                <a:schemeClr val="hlink"/>
              </a:solidFill>
              <a:round/>
              <a:headEnd/>
              <a:tailEnd type="arrow"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73014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730146"/>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499"/>
                                          </p:stCondLst>
                                        </p:cTn>
                                        <p:tgtEl>
                                          <p:spTgt spid="730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87" name="Line 87"/>
          <p:cNvSpPr>
            <a:spLocks noChangeShapeType="1"/>
          </p:cNvSpPr>
          <p:nvPr/>
        </p:nvSpPr>
        <p:spPr bwMode="auto">
          <a:xfrm>
            <a:off x="1676400" y="4191000"/>
            <a:ext cx="5410200" cy="0"/>
          </a:xfrm>
          <a:prstGeom prst="line">
            <a:avLst/>
          </a:prstGeom>
          <a:noFill/>
          <a:ln w="9525">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19202" name="Line 2"/>
          <p:cNvSpPr>
            <a:spLocks noChangeShapeType="1"/>
          </p:cNvSpPr>
          <p:nvPr/>
        </p:nvSpPr>
        <p:spPr bwMode="auto">
          <a:xfrm>
            <a:off x="3271838" y="5465763"/>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19203" name="Line 3"/>
          <p:cNvSpPr>
            <a:spLocks noChangeShapeType="1"/>
          </p:cNvSpPr>
          <p:nvPr/>
        </p:nvSpPr>
        <p:spPr bwMode="auto">
          <a:xfrm>
            <a:off x="5976938" y="5465763"/>
            <a:ext cx="1325562"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19218" name="Rectangle 18"/>
          <p:cNvSpPr>
            <a:spLocks noChangeArrowheads="1"/>
          </p:cNvSpPr>
          <p:nvPr/>
        </p:nvSpPr>
        <p:spPr bwMode="auto">
          <a:xfrm>
            <a:off x="4114800" y="5181600"/>
            <a:ext cx="2133600" cy="762000"/>
          </a:xfrm>
          <a:prstGeom prst="rect">
            <a:avLst/>
          </a:prstGeom>
          <a:noFill/>
          <a:ln w="9525">
            <a:noFill/>
            <a:miter lim="800000"/>
            <a:headEnd/>
            <a:tailEnd/>
          </a:ln>
          <a:effectLst/>
        </p:spPr>
        <p:txBody>
          <a:bodyPr wrap="none" anchor="ctr"/>
          <a:lstStyle/>
          <a:p>
            <a:pPr marL="342900" indent="-342900" algn="ctr">
              <a:defRPr/>
            </a:pPr>
            <a:endParaRPr lang="en-US" sz="2000">
              <a:effectLst>
                <a:outerShdw blurRad="38100" dist="38100" dir="2700000" algn="tl">
                  <a:srgbClr val="000000"/>
                </a:outerShdw>
              </a:effectLst>
              <a:latin typeface="Times New Roman" charset="0"/>
            </a:endParaRPr>
          </a:p>
        </p:txBody>
      </p:sp>
      <p:sp>
        <p:nvSpPr>
          <p:cNvPr id="819281" name="Text Box 81"/>
          <p:cNvSpPr txBox="1">
            <a:spLocks noChangeArrowheads="1"/>
          </p:cNvSpPr>
          <p:nvPr/>
        </p:nvSpPr>
        <p:spPr bwMode="auto">
          <a:xfrm>
            <a:off x="212725" y="5943600"/>
            <a:ext cx="8804275" cy="579438"/>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Narrow band case: direct wave correlated with data</a:t>
            </a:r>
          </a:p>
        </p:txBody>
      </p:sp>
      <p:sp>
        <p:nvSpPr>
          <p:cNvPr id="819284" name="Rectangle 84"/>
          <p:cNvSpPr>
            <a:spLocks noChangeArrowheads="1"/>
          </p:cNvSpPr>
          <p:nvPr/>
        </p:nvSpPr>
        <p:spPr bwMode="auto">
          <a:xfrm>
            <a:off x="1181100" y="152400"/>
            <a:ext cx="6781800" cy="990600"/>
          </a:xfrm>
          <a:prstGeom prst="rect">
            <a:avLst/>
          </a:prstGeom>
          <a:noFill/>
          <a:ln w="9525">
            <a:noFill/>
            <a:miter lim="800000"/>
            <a:headEnd/>
            <a:tailEnd/>
          </a:ln>
          <a:effectLst/>
        </p:spPr>
        <p:txBody>
          <a:bodyPr wrap="none" anchor="ctr"/>
          <a:lstStyle/>
          <a:p>
            <a:pPr marL="342900" indent="-342900" algn="ctr">
              <a:defRPr/>
            </a:pPr>
            <a:r>
              <a:rPr lang="en-US" sz="4400">
                <a:solidFill>
                  <a:srgbClr val="FAFD00"/>
                </a:solidFill>
                <a:effectLst>
                  <a:outerShdw blurRad="38100" dist="38100" dir="2700000" algn="tl">
                    <a:srgbClr val="000000"/>
                  </a:outerShdw>
                </a:effectLst>
                <a:latin typeface="Times New Roman" charset="0"/>
              </a:rPr>
              <a:t>Diffraction Stack Migration: Prestack</a:t>
            </a:r>
          </a:p>
        </p:txBody>
      </p:sp>
      <p:grpSp>
        <p:nvGrpSpPr>
          <p:cNvPr id="2" name="Group 92"/>
          <p:cNvGrpSpPr>
            <a:grpSpLocks/>
          </p:cNvGrpSpPr>
          <p:nvPr/>
        </p:nvGrpSpPr>
        <p:grpSpPr bwMode="auto">
          <a:xfrm>
            <a:off x="1981200" y="2819400"/>
            <a:ext cx="3276600" cy="2819400"/>
            <a:chOff x="480" y="1776"/>
            <a:chExt cx="2064" cy="1776"/>
          </a:xfrm>
        </p:grpSpPr>
        <p:sp>
          <p:nvSpPr>
            <p:cNvPr id="819285" name="AutoShape 85"/>
            <p:cNvSpPr>
              <a:spLocks noChangeArrowheads="1"/>
            </p:cNvSpPr>
            <p:nvPr/>
          </p:nvSpPr>
          <p:spPr bwMode="auto">
            <a:xfrm>
              <a:off x="480" y="2496"/>
              <a:ext cx="288" cy="288"/>
            </a:xfrm>
            <a:prstGeom prst="irregularSeal2">
              <a:avLst/>
            </a:prstGeom>
            <a:solidFill>
              <a:srgbClr val="E6F10D"/>
            </a:solidFill>
            <a:ln w="9525">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19286" name="Line 86"/>
            <p:cNvSpPr>
              <a:spLocks noChangeShapeType="1"/>
            </p:cNvSpPr>
            <p:nvPr/>
          </p:nvSpPr>
          <p:spPr bwMode="auto">
            <a:xfrm>
              <a:off x="672" y="2688"/>
              <a:ext cx="624" cy="864"/>
            </a:xfrm>
            <a:prstGeom prst="line">
              <a:avLst/>
            </a:prstGeom>
            <a:noFill/>
            <a:ln w="57150">
              <a:solidFill>
                <a:srgbClr val="E6F10D"/>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19288" name="Line 88"/>
            <p:cNvSpPr>
              <a:spLocks noChangeShapeType="1"/>
            </p:cNvSpPr>
            <p:nvPr/>
          </p:nvSpPr>
          <p:spPr bwMode="auto">
            <a:xfrm flipV="1">
              <a:off x="1296" y="2640"/>
              <a:ext cx="1008" cy="912"/>
            </a:xfrm>
            <a:prstGeom prst="line">
              <a:avLst/>
            </a:prstGeom>
            <a:noFill/>
            <a:ln w="57150">
              <a:solidFill>
                <a:srgbClr val="E6F10D"/>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19289" name="Line 89"/>
            <p:cNvSpPr>
              <a:spLocks noChangeShapeType="1"/>
            </p:cNvSpPr>
            <p:nvPr/>
          </p:nvSpPr>
          <p:spPr bwMode="auto">
            <a:xfrm flipV="1">
              <a:off x="2256" y="1776"/>
              <a:ext cx="0" cy="864"/>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19290" name="AutoShape 90"/>
            <p:cNvSpPr>
              <a:spLocks noChangeArrowheads="1"/>
            </p:cNvSpPr>
            <p:nvPr/>
          </p:nvSpPr>
          <p:spPr bwMode="auto">
            <a:xfrm rot="5400000">
              <a:off x="2328" y="2184"/>
              <a:ext cx="144" cy="288"/>
            </a:xfrm>
            <a:prstGeom prst="triangle">
              <a:avLst>
                <a:gd name="adj" fmla="val 50000"/>
              </a:avLst>
            </a:prstGeom>
            <a:solidFill>
              <a:schemeClr val="hlink"/>
            </a:solidFill>
            <a:ln w="9525">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19291" name="AutoShape 91"/>
            <p:cNvSpPr>
              <a:spLocks noChangeArrowheads="1"/>
            </p:cNvSpPr>
            <p:nvPr/>
          </p:nvSpPr>
          <p:spPr bwMode="auto">
            <a:xfrm rot="16200000" flipH="1">
              <a:off x="2040" y="2040"/>
              <a:ext cx="144" cy="288"/>
            </a:xfrm>
            <a:prstGeom prst="triangle">
              <a:avLst>
                <a:gd name="adj" fmla="val 50000"/>
              </a:avLst>
            </a:prstGeom>
            <a:solidFill>
              <a:srgbClr val="FFFFFF"/>
            </a:solidFill>
            <a:ln w="9525">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3" name="Group 109"/>
          <p:cNvGrpSpPr>
            <a:grpSpLocks/>
          </p:cNvGrpSpPr>
          <p:nvPr/>
        </p:nvGrpSpPr>
        <p:grpSpPr bwMode="auto">
          <a:xfrm>
            <a:off x="1905000" y="4572000"/>
            <a:ext cx="838200" cy="762000"/>
            <a:chOff x="1200" y="2880"/>
            <a:chExt cx="528" cy="480"/>
          </a:xfrm>
        </p:grpSpPr>
        <p:sp>
          <p:nvSpPr>
            <p:cNvPr id="819293" name="Text Box 93"/>
            <p:cNvSpPr txBox="1">
              <a:spLocks noChangeArrowheads="1"/>
            </p:cNvSpPr>
            <p:nvPr/>
          </p:nvSpPr>
          <p:spPr bwMode="auto">
            <a:xfrm>
              <a:off x="1200" y="2880"/>
              <a:ext cx="528" cy="442"/>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sp>
          <p:nvSpPr>
            <p:cNvPr id="819294" name="Text Box 94"/>
            <p:cNvSpPr txBox="1">
              <a:spLocks noChangeArrowheads="1"/>
            </p:cNvSpPr>
            <p:nvPr/>
          </p:nvSpPr>
          <p:spPr bwMode="auto">
            <a:xfrm>
              <a:off x="1344" y="3110"/>
              <a:ext cx="258" cy="250"/>
            </a:xfrm>
            <a:prstGeom prst="rect">
              <a:avLst/>
            </a:prstGeom>
            <a:noFill/>
            <a:ln w="9525">
              <a:noFill/>
              <a:miter lim="800000"/>
              <a:headEnd/>
              <a:tailEnd/>
            </a:ln>
            <a:effectLst/>
          </p:spPr>
          <p:txBody>
            <a:bodyPr wrap="none">
              <a:spAutoFit/>
            </a:bodyPr>
            <a:lstStyle/>
            <a:p>
              <a:pPr marL="342900" indent="-342900">
                <a:defRPr/>
              </a:pPr>
              <a:r>
                <a:rPr lang="en-US" sz="2000">
                  <a:solidFill>
                    <a:srgbClr val="FAFD00"/>
                  </a:solidFill>
                  <a:effectLst>
                    <a:outerShdw blurRad="38100" dist="38100" dir="2700000" algn="tl">
                      <a:srgbClr val="000000"/>
                    </a:outerShdw>
                  </a:effectLst>
                  <a:latin typeface="Times New Roman" charset="0"/>
                </a:rPr>
                <a:t>s</a:t>
              </a:r>
              <a:r>
                <a:rPr lang="en-US" sz="2000">
                  <a:effectLst>
                    <a:outerShdw blurRad="38100" dist="38100" dir="2700000" algn="tl">
                      <a:srgbClr val="000000"/>
                    </a:outerShdw>
                  </a:effectLst>
                  <a:latin typeface="Times New Roman" charset="0"/>
                </a:rPr>
                <a:t>x</a:t>
              </a:r>
            </a:p>
          </p:txBody>
        </p:sp>
      </p:grpSp>
      <p:grpSp>
        <p:nvGrpSpPr>
          <p:cNvPr id="4" name="Group 110"/>
          <p:cNvGrpSpPr>
            <a:grpSpLocks/>
          </p:cNvGrpSpPr>
          <p:nvPr/>
        </p:nvGrpSpPr>
        <p:grpSpPr bwMode="auto">
          <a:xfrm>
            <a:off x="4038600" y="4572000"/>
            <a:ext cx="838200" cy="762000"/>
            <a:chOff x="2544" y="2880"/>
            <a:chExt cx="528" cy="480"/>
          </a:xfrm>
        </p:grpSpPr>
        <p:sp>
          <p:nvSpPr>
            <p:cNvPr id="819295" name="Text Box 95"/>
            <p:cNvSpPr txBox="1">
              <a:spLocks noChangeArrowheads="1"/>
            </p:cNvSpPr>
            <p:nvPr/>
          </p:nvSpPr>
          <p:spPr bwMode="auto">
            <a:xfrm>
              <a:off x="2544" y="2880"/>
              <a:ext cx="528" cy="442"/>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sp>
          <p:nvSpPr>
            <p:cNvPr id="819296" name="Text Box 96"/>
            <p:cNvSpPr txBox="1">
              <a:spLocks noChangeArrowheads="1"/>
            </p:cNvSpPr>
            <p:nvPr/>
          </p:nvSpPr>
          <p:spPr bwMode="auto">
            <a:xfrm>
              <a:off x="2688" y="3110"/>
              <a:ext cx="276" cy="250"/>
            </a:xfrm>
            <a:prstGeom prst="rect">
              <a:avLst/>
            </a:prstGeom>
            <a:noFill/>
            <a:ln w="9525">
              <a:noFill/>
              <a:miter lim="800000"/>
              <a:headEnd/>
              <a:tailEnd/>
            </a:ln>
            <a:effectLst/>
          </p:spPr>
          <p:txBody>
            <a:bodyPr wrap="none">
              <a:spAutoFit/>
            </a:bodyPr>
            <a:lstStyle/>
            <a:p>
              <a:pPr marL="342900" indent="-342900">
                <a:defRPr/>
              </a:pPr>
              <a:r>
                <a:rPr lang="en-US" sz="2000">
                  <a:effectLst>
                    <a:outerShdw blurRad="38100" dist="38100" dir="2700000" algn="tl">
                      <a:srgbClr val="000000"/>
                    </a:outerShdw>
                  </a:effectLst>
                  <a:latin typeface="Times New Roman" charset="0"/>
                </a:rPr>
                <a:t>x</a:t>
              </a:r>
              <a:r>
                <a:rPr lang="en-US" sz="2000">
                  <a:solidFill>
                    <a:srgbClr val="FFFFFF"/>
                  </a:solidFill>
                  <a:effectLst>
                    <a:outerShdw blurRad="38100" dist="38100" dir="2700000" algn="tl">
                      <a:srgbClr val="000000"/>
                    </a:outerShdw>
                  </a:effectLst>
                  <a:latin typeface="Times New Roman" charset="0"/>
                </a:rPr>
                <a:t>g</a:t>
              </a:r>
            </a:p>
          </p:txBody>
        </p:sp>
      </p:grpSp>
      <p:grpSp>
        <p:nvGrpSpPr>
          <p:cNvPr id="5" name="Group 108"/>
          <p:cNvGrpSpPr>
            <a:grpSpLocks/>
          </p:cNvGrpSpPr>
          <p:nvPr/>
        </p:nvGrpSpPr>
        <p:grpSpPr bwMode="auto">
          <a:xfrm>
            <a:off x="1676400" y="4175125"/>
            <a:ext cx="3421063" cy="1768475"/>
            <a:chOff x="1056" y="2630"/>
            <a:chExt cx="2155" cy="1114"/>
          </a:xfrm>
        </p:grpSpPr>
        <p:sp>
          <p:nvSpPr>
            <p:cNvPr id="819298" name="Text Box 98"/>
            <p:cNvSpPr txBox="1">
              <a:spLocks noChangeArrowheads="1"/>
            </p:cNvSpPr>
            <p:nvPr/>
          </p:nvSpPr>
          <p:spPr bwMode="auto">
            <a:xfrm>
              <a:off x="1056" y="2640"/>
              <a:ext cx="178" cy="250"/>
            </a:xfrm>
            <a:prstGeom prst="rect">
              <a:avLst/>
            </a:prstGeom>
            <a:noFill/>
            <a:ln w="9525">
              <a:noFill/>
              <a:miter lim="800000"/>
              <a:headEnd/>
              <a:tailEnd/>
            </a:ln>
            <a:effectLst/>
          </p:spPr>
          <p:txBody>
            <a:bodyPr wrap="none">
              <a:spAutoFit/>
            </a:bodyPr>
            <a:lstStyle/>
            <a:p>
              <a:pPr>
                <a:defRPr/>
              </a:pPr>
              <a:r>
                <a:rPr lang="en-US" sz="2000">
                  <a:solidFill>
                    <a:srgbClr val="E6F10D"/>
                  </a:solidFill>
                  <a:effectLst>
                    <a:outerShdw blurRad="38100" dist="38100" dir="2700000" algn="tl">
                      <a:srgbClr val="000000"/>
                    </a:outerShdw>
                  </a:effectLst>
                  <a:latin typeface="Times New Roman" charset="0"/>
                </a:rPr>
                <a:t>s</a:t>
              </a:r>
            </a:p>
          </p:txBody>
        </p:sp>
        <p:sp>
          <p:nvSpPr>
            <p:cNvPr id="819299" name="Text Box 99"/>
            <p:cNvSpPr txBox="1">
              <a:spLocks noChangeArrowheads="1"/>
            </p:cNvSpPr>
            <p:nvPr/>
          </p:nvSpPr>
          <p:spPr bwMode="auto">
            <a:xfrm>
              <a:off x="1964" y="3494"/>
              <a:ext cx="196"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x</a:t>
              </a:r>
            </a:p>
          </p:txBody>
        </p:sp>
        <p:sp>
          <p:nvSpPr>
            <p:cNvPr id="819300" name="Text Box 100"/>
            <p:cNvSpPr txBox="1">
              <a:spLocks noChangeArrowheads="1"/>
            </p:cNvSpPr>
            <p:nvPr/>
          </p:nvSpPr>
          <p:spPr bwMode="auto">
            <a:xfrm>
              <a:off x="3015" y="2630"/>
              <a:ext cx="196" cy="250"/>
            </a:xfrm>
            <a:prstGeom prst="rect">
              <a:avLst/>
            </a:prstGeom>
            <a:noFill/>
            <a:ln w="9525">
              <a:noFill/>
              <a:miter lim="800000"/>
              <a:headEnd/>
              <a:tailEnd/>
            </a:ln>
            <a:effectLst/>
          </p:spPr>
          <p:txBody>
            <a:bodyPr wrap="none">
              <a:spAutoFit/>
            </a:bodyPr>
            <a:lstStyle/>
            <a:p>
              <a:pPr>
                <a:defRPr/>
              </a:pPr>
              <a:r>
                <a:rPr lang="en-US" sz="2000">
                  <a:solidFill>
                    <a:srgbClr val="E6F10D"/>
                  </a:solidFill>
                  <a:effectLst>
                    <a:outerShdw blurRad="38100" dist="38100" dir="2700000" algn="tl">
                      <a:srgbClr val="000000"/>
                    </a:outerShdw>
                  </a:effectLst>
                  <a:latin typeface="Times New Roman" charset="0"/>
                </a:rPr>
                <a:t>g</a:t>
              </a:r>
            </a:p>
          </p:txBody>
        </p:sp>
      </p:grpSp>
      <p:sp>
        <p:nvSpPr>
          <p:cNvPr id="819301" name="Text Box 101"/>
          <p:cNvSpPr txBox="1">
            <a:spLocks noChangeArrowheads="1"/>
          </p:cNvSpPr>
          <p:nvPr/>
        </p:nvSpPr>
        <p:spPr bwMode="auto">
          <a:xfrm>
            <a:off x="1752600" y="2971800"/>
            <a:ext cx="2605088" cy="457200"/>
          </a:xfrm>
          <a:prstGeom prst="rect">
            <a:avLst/>
          </a:prstGeom>
          <a:noFill/>
          <a:ln w="9525">
            <a:noFill/>
            <a:miter lim="800000"/>
            <a:headEnd/>
            <a:tailEnd/>
          </a:ln>
          <a:effectLst/>
        </p:spPr>
        <p:txBody>
          <a:bodyPr wrap="none">
            <a:spAutoFit/>
          </a:bodyPr>
          <a:lstStyle/>
          <a:p>
            <a:pPr>
              <a:defRPr/>
            </a:pPr>
            <a:r>
              <a:rPr lang="en-US" sz="2400">
                <a:solidFill>
                  <a:srgbClr val="FFFFFF"/>
                </a:solidFill>
                <a:effectLst>
                  <a:outerShdw blurRad="38100" dist="38100" dir="2700000" algn="tl">
                    <a:srgbClr val="000000"/>
                  </a:outerShdw>
                </a:effectLst>
                <a:latin typeface="Times New Roman" charset="0"/>
              </a:rPr>
              <a:t>Where is scatterer?</a:t>
            </a:r>
          </a:p>
        </p:txBody>
      </p:sp>
      <p:grpSp>
        <p:nvGrpSpPr>
          <p:cNvPr id="6" name="Group 111"/>
          <p:cNvGrpSpPr>
            <a:grpSpLocks/>
          </p:cNvGrpSpPr>
          <p:nvPr/>
        </p:nvGrpSpPr>
        <p:grpSpPr bwMode="auto">
          <a:xfrm>
            <a:off x="2190750" y="1524000"/>
            <a:ext cx="4641850" cy="2349500"/>
            <a:chOff x="1380" y="960"/>
            <a:chExt cx="2924" cy="1480"/>
          </a:xfrm>
        </p:grpSpPr>
        <p:sp>
          <p:nvSpPr>
            <p:cNvPr id="819226" name="Text Box 26"/>
            <p:cNvSpPr txBox="1">
              <a:spLocks noChangeArrowheads="1"/>
            </p:cNvSpPr>
            <p:nvPr/>
          </p:nvSpPr>
          <p:spPr bwMode="auto">
            <a:xfrm>
              <a:off x="1380" y="1056"/>
              <a:ext cx="944" cy="365"/>
            </a:xfrm>
            <a:prstGeom prst="rect">
              <a:avLst/>
            </a:prstGeom>
            <a:noFill/>
            <a:ln w="9525">
              <a:noFill/>
              <a:miter lim="800000"/>
              <a:headEnd/>
              <a:tailEnd/>
            </a:ln>
            <a:effectLst/>
          </p:spPr>
          <p:txBody>
            <a:bodyPr wrap="none" anchor="ctr">
              <a:spAutoFit/>
            </a:bodyPr>
            <a:lstStyle/>
            <a:p>
              <a:pPr marL="342900" indent="-342900" algn="ctr">
                <a:defRPr/>
              </a:pPr>
              <a:r>
                <a:rPr lang="en-US" sz="3200">
                  <a:solidFill>
                    <a:srgbClr val="FAFD00"/>
                  </a:solidFill>
                  <a:effectLst>
                    <a:outerShdw blurRad="38100" dist="38100" dir="2700000" algn="tl">
                      <a:srgbClr val="000000"/>
                    </a:outerShdw>
                  </a:effectLst>
                  <a:latin typeface="Times New Roman" charset="0"/>
                </a:rPr>
                <a:t>T(s,g) =</a:t>
              </a:r>
              <a:endParaRPr lang="en-US" sz="4000">
                <a:solidFill>
                  <a:srgbClr val="FAFD00"/>
                </a:solidFill>
                <a:effectLst>
                  <a:outerShdw blurRad="38100" dist="38100" dir="2700000" algn="tl">
                    <a:srgbClr val="000000"/>
                  </a:outerShdw>
                </a:effectLst>
                <a:latin typeface="Times New Roman" charset="0"/>
              </a:endParaRPr>
            </a:p>
          </p:txBody>
        </p:sp>
        <p:sp>
          <p:nvSpPr>
            <p:cNvPr id="819302" name="Text Box 102"/>
            <p:cNvSpPr txBox="1">
              <a:spLocks noChangeArrowheads="1"/>
            </p:cNvSpPr>
            <p:nvPr/>
          </p:nvSpPr>
          <p:spPr bwMode="auto">
            <a:xfrm>
              <a:off x="2256" y="960"/>
              <a:ext cx="528" cy="442"/>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sp>
          <p:nvSpPr>
            <p:cNvPr id="819303" name="Text Box 103"/>
            <p:cNvSpPr txBox="1">
              <a:spLocks noChangeArrowheads="1"/>
            </p:cNvSpPr>
            <p:nvPr/>
          </p:nvSpPr>
          <p:spPr bwMode="auto">
            <a:xfrm>
              <a:off x="2400" y="1190"/>
              <a:ext cx="258" cy="250"/>
            </a:xfrm>
            <a:prstGeom prst="rect">
              <a:avLst/>
            </a:prstGeom>
            <a:noFill/>
            <a:ln w="9525">
              <a:noFill/>
              <a:miter lim="800000"/>
              <a:headEnd/>
              <a:tailEnd/>
            </a:ln>
            <a:effectLst/>
          </p:spPr>
          <p:txBody>
            <a:bodyPr wrap="none">
              <a:spAutoFit/>
            </a:bodyPr>
            <a:lstStyle/>
            <a:p>
              <a:pPr marL="342900" indent="-342900">
                <a:defRPr/>
              </a:pPr>
              <a:r>
                <a:rPr lang="en-US" sz="2000">
                  <a:solidFill>
                    <a:srgbClr val="FAFD00"/>
                  </a:solidFill>
                  <a:effectLst>
                    <a:outerShdw blurRad="38100" dist="38100" dir="2700000" algn="tl">
                      <a:srgbClr val="000000"/>
                    </a:outerShdw>
                  </a:effectLst>
                  <a:latin typeface="Times New Roman" charset="0"/>
                </a:rPr>
                <a:t>s</a:t>
              </a:r>
              <a:r>
                <a:rPr lang="en-US" sz="2000">
                  <a:effectLst>
                    <a:outerShdw blurRad="38100" dist="38100" dir="2700000" algn="tl">
                      <a:srgbClr val="000000"/>
                    </a:outerShdw>
                  </a:effectLst>
                  <a:latin typeface="Times New Roman" charset="0"/>
                </a:rPr>
                <a:t>x</a:t>
              </a:r>
            </a:p>
          </p:txBody>
        </p:sp>
        <p:sp>
          <p:nvSpPr>
            <p:cNvPr id="819304" name="Text Box 104"/>
            <p:cNvSpPr txBox="1">
              <a:spLocks noChangeArrowheads="1"/>
            </p:cNvSpPr>
            <p:nvPr/>
          </p:nvSpPr>
          <p:spPr bwMode="auto">
            <a:xfrm>
              <a:off x="3024" y="960"/>
              <a:ext cx="528" cy="442"/>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sp>
          <p:nvSpPr>
            <p:cNvPr id="819305" name="Text Box 105"/>
            <p:cNvSpPr txBox="1">
              <a:spLocks noChangeArrowheads="1"/>
            </p:cNvSpPr>
            <p:nvPr/>
          </p:nvSpPr>
          <p:spPr bwMode="auto">
            <a:xfrm>
              <a:off x="3168" y="1190"/>
              <a:ext cx="276" cy="250"/>
            </a:xfrm>
            <a:prstGeom prst="rect">
              <a:avLst/>
            </a:prstGeom>
            <a:noFill/>
            <a:ln w="9525">
              <a:noFill/>
              <a:miter lim="800000"/>
              <a:headEnd/>
              <a:tailEnd/>
            </a:ln>
            <a:effectLst/>
          </p:spPr>
          <p:txBody>
            <a:bodyPr wrap="none">
              <a:spAutoFit/>
            </a:bodyPr>
            <a:lstStyle/>
            <a:p>
              <a:pPr marL="342900" indent="-342900">
                <a:defRPr/>
              </a:pPr>
              <a:r>
                <a:rPr lang="en-US" sz="2000">
                  <a:effectLst>
                    <a:outerShdw blurRad="38100" dist="38100" dir="2700000" algn="tl">
                      <a:srgbClr val="000000"/>
                    </a:outerShdw>
                  </a:effectLst>
                  <a:latin typeface="Times New Roman" charset="0"/>
                </a:rPr>
                <a:t>x</a:t>
              </a:r>
              <a:r>
                <a:rPr lang="en-US" sz="2000">
                  <a:solidFill>
                    <a:srgbClr val="E6F10D"/>
                  </a:solidFill>
                  <a:effectLst>
                    <a:outerShdw blurRad="38100" dist="38100" dir="2700000" algn="tl">
                      <a:srgbClr val="000000"/>
                    </a:outerShdw>
                  </a:effectLst>
                  <a:latin typeface="Times New Roman" charset="0"/>
                </a:rPr>
                <a:t>g</a:t>
              </a:r>
            </a:p>
          </p:txBody>
        </p:sp>
        <p:sp>
          <p:nvSpPr>
            <p:cNvPr id="819306" name="Text Box 106"/>
            <p:cNvSpPr txBox="1">
              <a:spLocks noChangeArrowheads="1"/>
            </p:cNvSpPr>
            <p:nvPr/>
          </p:nvSpPr>
          <p:spPr bwMode="auto">
            <a:xfrm>
              <a:off x="2640" y="1008"/>
              <a:ext cx="280"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a:t>
              </a:r>
            </a:p>
          </p:txBody>
        </p:sp>
        <p:sp>
          <p:nvSpPr>
            <p:cNvPr id="819307" name="Freeform 107"/>
            <p:cNvSpPr>
              <a:spLocks/>
            </p:cNvSpPr>
            <p:nvPr/>
          </p:nvSpPr>
          <p:spPr bwMode="auto">
            <a:xfrm>
              <a:off x="3168" y="1248"/>
              <a:ext cx="1136" cy="1192"/>
            </a:xfrm>
            <a:custGeom>
              <a:avLst/>
              <a:gdLst/>
              <a:ahLst/>
              <a:cxnLst>
                <a:cxn ang="0">
                  <a:pos x="576" y="0"/>
                </a:cxn>
                <a:cxn ang="0">
                  <a:pos x="1104" y="336"/>
                </a:cxn>
                <a:cxn ang="0">
                  <a:pos x="768" y="1056"/>
                </a:cxn>
                <a:cxn ang="0">
                  <a:pos x="0" y="1152"/>
                </a:cxn>
              </a:cxnLst>
              <a:rect l="0" t="0" r="r" b="b"/>
              <a:pathLst>
                <a:path w="1136" h="1192">
                  <a:moveTo>
                    <a:pt x="576" y="0"/>
                  </a:moveTo>
                  <a:cubicBezTo>
                    <a:pt x="824" y="80"/>
                    <a:pt x="1072" y="160"/>
                    <a:pt x="1104" y="336"/>
                  </a:cubicBezTo>
                  <a:cubicBezTo>
                    <a:pt x="1136" y="512"/>
                    <a:pt x="952" y="920"/>
                    <a:pt x="768" y="1056"/>
                  </a:cubicBezTo>
                  <a:cubicBezTo>
                    <a:pt x="584" y="1192"/>
                    <a:pt x="128" y="1136"/>
                    <a:pt x="0" y="1152"/>
                  </a:cubicBezTo>
                </a:path>
              </a:pathLst>
            </a:custGeom>
            <a:noFill/>
            <a:ln w="57150" cap="flat" cmpd="sng">
              <a:solidFill>
                <a:srgbClr val="FFFFFF"/>
              </a:solidFill>
              <a:prstDash val="dash"/>
              <a:round/>
              <a:headEnd type="none" w="med" len="me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7" name="Group 115"/>
          <p:cNvGrpSpPr>
            <a:grpSpLocks/>
          </p:cNvGrpSpPr>
          <p:nvPr/>
        </p:nvGrpSpPr>
        <p:grpSpPr bwMode="auto">
          <a:xfrm>
            <a:off x="1295400" y="3810000"/>
            <a:ext cx="4267200" cy="1828800"/>
            <a:chOff x="816" y="2400"/>
            <a:chExt cx="2688" cy="1152"/>
          </a:xfrm>
        </p:grpSpPr>
        <p:sp>
          <p:nvSpPr>
            <p:cNvPr id="819313" name="Freeform 113"/>
            <p:cNvSpPr>
              <a:spLocks/>
            </p:cNvSpPr>
            <p:nvPr/>
          </p:nvSpPr>
          <p:spPr bwMode="auto">
            <a:xfrm>
              <a:off x="816" y="2640"/>
              <a:ext cx="2688" cy="912"/>
            </a:xfrm>
            <a:custGeom>
              <a:avLst/>
              <a:gdLst/>
              <a:ahLst/>
              <a:cxnLst>
                <a:cxn ang="0">
                  <a:pos x="0" y="0"/>
                </a:cxn>
                <a:cxn ang="0">
                  <a:pos x="288" y="624"/>
                </a:cxn>
                <a:cxn ang="0">
                  <a:pos x="1248" y="912"/>
                </a:cxn>
                <a:cxn ang="0">
                  <a:pos x="2256" y="624"/>
                </a:cxn>
                <a:cxn ang="0">
                  <a:pos x="2688" y="0"/>
                </a:cxn>
              </a:cxnLst>
              <a:rect l="0" t="0" r="r" b="b"/>
              <a:pathLst>
                <a:path w="2688" h="912">
                  <a:moveTo>
                    <a:pt x="0" y="0"/>
                  </a:moveTo>
                  <a:cubicBezTo>
                    <a:pt x="40" y="236"/>
                    <a:pt x="80" y="472"/>
                    <a:pt x="288" y="624"/>
                  </a:cubicBezTo>
                  <a:cubicBezTo>
                    <a:pt x="496" y="776"/>
                    <a:pt x="920" y="912"/>
                    <a:pt x="1248" y="912"/>
                  </a:cubicBezTo>
                  <a:cubicBezTo>
                    <a:pt x="1576" y="912"/>
                    <a:pt x="2016" y="776"/>
                    <a:pt x="2256" y="624"/>
                  </a:cubicBezTo>
                  <a:cubicBezTo>
                    <a:pt x="2496" y="472"/>
                    <a:pt x="2592" y="236"/>
                    <a:pt x="2688" y="0"/>
                  </a:cubicBezTo>
                </a:path>
              </a:pathLst>
            </a:custGeom>
            <a:noFill/>
            <a:ln w="57150" cap="flat" cmpd="sng">
              <a:solidFill>
                <a:srgbClr val="FFFFFF"/>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19314" name="Line 114"/>
            <p:cNvSpPr>
              <a:spLocks noChangeShapeType="1"/>
            </p:cNvSpPr>
            <p:nvPr/>
          </p:nvSpPr>
          <p:spPr bwMode="auto">
            <a:xfrm>
              <a:off x="2736" y="2400"/>
              <a:ext cx="240" cy="0"/>
            </a:xfrm>
            <a:prstGeom prst="line">
              <a:avLst/>
            </a:prstGeom>
            <a:noFill/>
            <a:ln w="9525">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8" name="Group 116"/>
          <p:cNvGrpSpPr>
            <a:grpSpLocks/>
          </p:cNvGrpSpPr>
          <p:nvPr/>
        </p:nvGrpSpPr>
        <p:grpSpPr bwMode="auto">
          <a:xfrm>
            <a:off x="1676400" y="3962400"/>
            <a:ext cx="3657600" cy="1219200"/>
            <a:chOff x="816" y="2400"/>
            <a:chExt cx="2688" cy="1152"/>
          </a:xfrm>
        </p:grpSpPr>
        <p:sp>
          <p:nvSpPr>
            <p:cNvPr id="819317" name="Freeform 117"/>
            <p:cNvSpPr>
              <a:spLocks/>
            </p:cNvSpPr>
            <p:nvPr/>
          </p:nvSpPr>
          <p:spPr bwMode="auto">
            <a:xfrm>
              <a:off x="816" y="2640"/>
              <a:ext cx="2688" cy="912"/>
            </a:xfrm>
            <a:custGeom>
              <a:avLst/>
              <a:gdLst/>
              <a:ahLst/>
              <a:cxnLst>
                <a:cxn ang="0">
                  <a:pos x="0" y="0"/>
                </a:cxn>
                <a:cxn ang="0">
                  <a:pos x="288" y="624"/>
                </a:cxn>
                <a:cxn ang="0">
                  <a:pos x="1248" y="912"/>
                </a:cxn>
                <a:cxn ang="0">
                  <a:pos x="2256" y="624"/>
                </a:cxn>
                <a:cxn ang="0">
                  <a:pos x="2688" y="0"/>
                </a:cxn>
              </a:cxnLst>
              <a:rect l="0" t="0" r="r" b="b"/>
              <a:pathLst>
                <a:path w="2688" h="912">
                  <a:moveTo>
                    <a:pt x="0" y="0"/>
                  </a:moveTo>
                  <a:cubicBezTo>
                    <a:pt x="40" y="236"/>
                    <a:pt x="80" y="472"/>
                    <a:pt x="288" y="624"/>
                  </a:cubicBezTo>
                  <a:cubicBezTo>
                    <a:pt x="496" y="776"/>
                    <a:pt x="920" y="912"/>
                    <a:pt x="1248" y="912"/>
                  </a:cubicBezTo>
                  <a:cubicBezTo>
                    <a:pt x="1576" y="912"/>
                    <a:pt x="2016" y="776"/>
                    <a:pt x="2256" y="624"/>
                  </a:cubicBezTo>
                  <a:cubicBezTo>
                    <a:pt x="2496" y="472"/>
                    <a:pt x="2592" y="236"/>
                    <a:pt x="2688" y="0"/>
                  </a:cubicBezTo>
                </a:path>
              </a:pathLst>
            </a:custGeom>
            <a:noFill/>
            <a:ln w="57150" cap="flat" cmpd="sng">
              <a:solidFill>
                <a:srgbClr val="FFFFFF"/>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19318" name="Line 118"/>
            <p:cNvSpPr>
              <a:spLocks noChangeShapeType="1"/>
            </p:cNvSpPr>
            <p:nvPr/>
          </p:nvSpPr>
          <p:spPr bwMode="auto">
            <a:xfrm>
              <a:off x="2736" y="2400"/>
              <a:ext cx="239" cy="0"/>
            </a:xfrm>
            <a:prstGeom prst="line">
              <a:avLst/>
            </a:prstGeom>
            <a:noFill/>
            <a:ln w="9525">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9" name="Group 122"/>
          <p:cNvGrpSpPr>
            <a:grpSpLocks/>
          </p:cNvGrpSpPr>
          <p:nvPr/>
        </p:nvGrpSpPr>
        <p:grpSpPr bwMode="auto">
          <a:xfrm>
            <a:off x="990600" y="3352800"/>
            <a:ext cx="5181600" cy="2743200"/>
            <a:chOff x="624" y="2112"/>
            <a:chExt cx="3264" cy="1728"/>
          </a:xfrm>
        </p:grpSpPr>
        <p:sp>
          <p:nvSpPr>
            <p:cNvPr id="819320" name="Freeform 120"/>
            <p:cNvSpPr>
              <a:spLocks/>
            </p:cNvSpPr>
            <p:nvPr/>
          </p:nvSpPr>
          <p:spPr bwMode="auto">
            <a:xfrm>
              <a:off x="624" y="2586"/>
              <a:ext cx="3264" cy="1254"/>
            </a:xfrm>
            <a:custGeom>
              <a:avLst/>
              <a:gdLst/>
              <a:ahLst/>
              <a:cxnLst>
                <a:cxn ang="0">
                  <a:pos x="0" y="0"/>
                </a:cxn>
                <a:cxn ang="0">
                  <a:pos x="288" y="624"/>
                </a:cxn>
                <a:cxn ang="0">
                  <a:pos x="1248" y="912"/>
                </a:cxn>
                <a:cxn ang="0">
                  <a:pos x="2256" y="624"/>
                </a:cxn>
                <a:cxn ang="0">
                  <a:pos x="2688" y="0"/>
                </a:cxn>
              </a:cxnLst>
              <a:rect l="0" t="0" r="r" b="b"/>
              <a:pathLst>
                <a:path w="2688" h="912">
                  <a:moveTo>
                    <a:pt x="0" y="0"/>
                  </a:moveTo>
                  <a:cubicBezTo>
                    <a:pt x="40" y="236"/>
                    <a:pt x="80" y="472"/>
                    <a:pt x="288" y="624"/>
                  </a:cubicBezTo>
                  <a:cubicBezTo>
                    <a:pt x="496" y="776"/>
                    <a:pt x="920" y="912"/>
                    <a:pt x="1248" y="912"/>
                  </a:cubicBezTo>
                  <a:cubicBezTo>
                    <a:pt x="1576" y="912"/>
                    <a:pt x="2016" y="776"/>
                    <a:pt x="2256" y="624"/>
                  </a:cubicBezTo>
                  <a:cubicBezTo>
                    <a:pt x="2496" y="472"/>
                    <a:pt x="2592" y="236"/>
                    <a:pt x="2688" y="0"/>
                  </a:cubicBezTo>
                </a:path>
              </a:pathLst>
            </a:custGeom>
            <a:noFill/>
            <a:ln w="57150" cap="flat" cmpd="sng">
              <a:solidFill>
                <a:srgbClr val="FFFFFF"/>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19321" name="Line 121"/>
            <p:cNvSpPr>
              <a:spLocks noChangeShapeType="1"/>
            </p:cNvSpPr>
            <p:nvPr/>
          </p:nvSpPr>
          <p:spPr bwMode="auto">
            <a:xfrm>
              <a:off x="2736" y="2112"/>
              <a:ext cx="240" cy="0"/>
            </a:xfrm>
            <a:prstGeom prst="line">
              <a:avLst/>
            </a:prstGeom>
            <a:noFill/>
            <a:ln w="9525">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10" name="Group 138"/>
          <p:cNvGrpSpPr>
            <a:grpSpLocks/>
          </p:cNvGrpSpPr>
          <p:nvPr/>
        </p:nvGrpSpPr>
        <p:grpSpPr bwMode="auto">
          <a:xfrm>
            <a:off x="5927725" y="4914900"/>
            <a:ext cx="3295650" cy="762000"/>
            <a:chOff x="3734" y="3096"/>
            <a:chExt cx="2076" cy="480"/>
          </a:xfrm>
        </p:grpSpPr>
        <p:sp>
          <p:nvSpPr>
            <p:cNvPr id="819323" name="Text Box 123"/>
            <p:cNvSpPr txBox="1">
              <a:spLocks noChangeArrowheads="1"/>
            </p:cNvSpPr>
            <p:nvPr/>
          </p:nvSpPr>
          <p:spPr bwMode="auto">
            <a:xfrm>
              <a:off x="3734" y="3148"/>
              <a:ext cx="2076"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d(s,g,               )  </a:t>
              </a:r>
            </a:p>
          </p:txBody>
        </p:sp>
        <p:grpSp>
          <p:nvGrpSpPr>
            <p:cNvPr id="20504" name="Group 137"/>
            <p:cNvGrpSpPr>
              <a:grpSpLocks/>
            </p:cNvGrpSpPr>
            <p:nvPr/>
          </p:nvGrpSpPr>
          <p:grpSpPr bwMode="auto">
            <a:xfrm>
              <a:off x="4320" y="3096"/>
              <a:ext cx="1296" cy="480"/>
              <a:chOff x="2352" y="-720"/>
              <a:chExt cx="1296" cy="480"/>
            </a:xfrm>
          </p:grpSpPr>
          <p:sp>
            <p:nvSpPr>
              <p:cNvPr id="819326" name="Text Box 126"/>
              <p:cNvSpPr txBox="1">
                <a:spLocks noChangeArrowheads="1"/>
              </p:cNvSpPr>
              <p:nvPr/>
            </p:nvSpPr>
            <p:spPr bwMode="auto">
              <a:xfrm>
                <a:off x="2352" y="-720"/>
                <a:ext cx="528" cy="442"/>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sp>
            <p:nvSpPr>
              <p:cNvPr id="819328" name="Text Box 128"/>
              <p:cNvSpPr txBox="1">
                <a:spLocks noChangeArrowheads="1"/>
              </p:cNvSpPr>
              <p:nvPr/>
            </p:nvSpPr>
            <p:spPr bwMode="auto">
              <a:xfrm>
                <a:off x="3120" y="-720"/>
                <a:ext cx="528" cy="442"/>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grpSp>
            <p:nvGrpSpPr>
              <p:cNvPr id="20507" name="Group 132"/>
              <p:cNvGrpSpPr>
                <a:grpSpLocks/>
              </p:cNvGrpSpPr>
              <p:nvPr/>
            </p:nvGrpSpPr>
            <p:grpSpPr bwMode="auto">
              <a:xfrm>
                <a:off x="2496" y="-672"/>
                <a:ext cx="1044" cy="432"/>
                <a:chOff x="2496" y="-672"/>
                <a:chExt cx="1044" cy="432"/>
              </a:xfrm>
            </p:grpSpPr>
            <p:sp>
              <p:nvSpPr>
                <p:cNvPr id="819327" name="Text Box 127"/>
                <p:cNvSpPr txBox="1">
                  <a:spLocks noChangeArrowheads="1"/>
                </p:cNvSpPr>
                <p:nvPr/>
              </p:nvSpPr>
              <p:spPr bwMode="auto">
                <a:xfrm>
                  <a:off x="2496" y="-490"/>
                  <a:ext cx="258" cy="250"/>
                </a:xfrm>
                <a:prstGeom prst="rect">
                  <a:avLst/>
                </a:prstGeom>
                <a:noFill/>
                <a:ln w="9525">
                  <a:noFill/>
                  <a:miter lim="800000"/>
                  <a:headEnd/>
                  <a:tailEnd/>
                </a:ln>
                <a:effectLst/>
              </p:spPr>
              <p:txBody>
                <a:bodyPr wrap="none">
                  <a:spAutoFit/>
                </a:bodyPr>
                <a:lstStyle/>
                <a:p>
                  <a:pPr marL="342900" indent="-342900">
                    <a:defRPr/>
                  </a:pPr>
                  <a:r>
                    <a:rPr lang="en-US" sz="2000">
                      <a:solidFill>
                        <a:srgbClr val="FAFD00"/>
                      </a:solidFill>
                      <a:effectLst>
                        <a:outerShdw blurRad="38100" dist="38100" dir="2700000" algn="tl">
                          <a:srgbClr val="000000"/>
                        </a:outerShdw>
                      </a:effectLst>
                      <a:latin typeface="Times New Roman" charset="0"/>
                    </a:rPr>
                    <a:t>s</a:t>
                  </a:r>
                  <a:r>
                    <a:rPr lang="en-US" sz="2000">
                      <a:effectLst>
                        <a:outerShdw blurRad="38100" dist="38100" dir="2700000" algn="tl">
                          <a:srgbClr val="000000"/>
                        </a:outerShdw>
                      </a:effectLst>
                      <a:latin typeface="Times New Roman" charset="0"/>
                    </a:rPr>
                    <a:t>x</a:t>
                  </a:r>
                </a:p>
              </p:txBody>
            </p:sp>
            <p:sp>
              <p:nvSpPr>
                <p:cNvPr id="819329" name="Text Box 129"/>
                <p:cNvSpPr txBox="1">
                  <a:spLocks noChangeArrowheads="1"/>
                </p:cNvSpPr>
                <p:nvPr/>
              </p:nvSpPr>
              <p:spPr bwMode="auto">
                <a:xfrm>
                  <a:off x="3264" y="-490"/>
                  <a:ext cx="276" cy="250"/>
                </a:xfrm>
                <a:prstGeom prst="rect">
                  <a:avLst/>
                </a:prstGeom>
                <a:noFill/>
                <a:ln w="9525">
                  <a:noFill/>
                  <a:miter lim="800000"/>
                  <a:headEnd/>
                  <a:tailEnd/>
                </a:ln>
                <a:effectLst/>
              </p:spPr>
              <p:txBody>
                <a:bodyPr wrap="none">
                  <a:spAutoFit/>
                </a:bodyPr>
                <a:lstStyle/>
                <a:p>
                  <a:pPr marL="342900" indent="-342900">
                    <a:defRPr/>
                  </a:pPr>
                  <a:r>
                    <a:rPr lang="en-US" sz="2000">
                      <a:effectLst>
                        <a:outerShdw blurRad="38100" dist="38100" dir="2700000" algn="tl">
                          <a:srgbClr val="000000"/>
                        </a:outerShdw>
                      </a:effectLst>
                      <a:latin typeface="Times New Roman" charset="0"/>
                    </a:rPr>
                    <a:t>x</a:t>
                  </a:r>
                  <a:r>
                    <a:rPr lang="en-US" sz="2000">
                      <a:solidFill>
                        <a:srgbClr val="FFFFFF"/>
                      </a:solidFill>
                      <a:effectLst>
                        <a:outerShdw blurRad="38100" dist="38100" dir="2700000" algn="tl">
                          <a:srgbClr val="000000"/>
                        </a:outerShdw>
                      </a:effectLst>
                      <a:latin typeface="Times New Roman" charset="0"/>
                    </a:rPr>
                    <a:t>g</a:t>
                  </a:r>
                </a:p>
              </p:txBody>
            </p:sp>
            <p:sp>
              <p:nvSpPr>
                <p:cNvPr id="819330" name="Text Box 130"/>
                <p:cNvSpPr txBox="1">
                  <a:spLocks noChangeArrowheads="1"/>
                </p:cNvSpPr>
                <p:nvPr/>
              </p:nvSpPr>
              <p:spPr bwMode="auto">
                <a:xfrm>
                  <a:off x="2736" y="-672"/>
                  <a:ext cx="280"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a:t>
                  </a:r>
                </a:p>
              </p:txBody>
            </p:sp>
          </p:grpSp>
        </p:grpSp>
      </p:grpSp>
      <p:grpSp>
        <p:nvGrpSpPr>
          <p:cNvPr id="13" name="Group 141"/>
          <p:cNvGrpSpPr>
            <a:grpSpLocks/>
          </p:cNvGrpSpPr>
          <p:nvPr/>
        </p:nvGrpSpPr>
        <p:grpSpPr bwMode="auto">
          <a:xfrm>
            <a:off x="5287963" y="4876800"/>
            <a:ext cx="1006475" cy="1143000"/>
            <a:chOff x="2534" y="768"/>
            <a:chExt cx="634" cy="720"/>
          </a:xfrm>
        </p:grpSpPr>
        <p:sp>
          <p:nvSpPr>
            <p:cNvPr id="819342" name="Text Box 142"/>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sym typeface="Symbol" pitchFamily="18" charset="2"/>
                </a:rPr>
                <a:t></a:t>
              </a:r>
              <a:endParaRPr lang="en-US" sz="4400">
                <a:solidFill>
                  <a:srgbClr val="FAFD00"/>
                </a:solidFill>
                <a:effectLst>
                  <a:outerShdw blurRad="38100" dist="38100" dir="2700000" algn="tl">
                    <a:srgbClr val="000000"/>
                  </a:outerShdw>
                </a:effectLst>
                <a:latin typeface="Times New Roman" charset="0"/>
              </a:endParaRPr>
            </a:p>
          </p:txBody>
        </p:sp>
        <p:sp>
          <p:nvSpPr>
            <p:cNvPr id="819343" name="Text Box 143"/>
            <p:cNvSpPr txBox="1">
              <a:spLocks noChangeArrowheads="1"/>
            </p:cNvSpPr>
            <p:nvPr/>
          </p:nvSpPr>
          <p:spPr bwMode="auto">
            <a:xfrm>
              <a:off x="2534" y="1123"/>
              <a:ext cx="472"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a:t>
              </a:r>
              <a:r>
                <a:rPr lang="en-US" sz="3200">
                  <a:solidFill>
                    <a:srgbClr val="E6F10D"/>
                  </a:solidFill>
                  <a:effectLst>
                    <a:outerShdw blurRad="38100" dist="38100" dir="2700000" algn="tl">
                      <a:srgbClr val="000000"/>
                    </a:outerShdw>
                  </a:effectLst>
                  <a:latin typeface="Times New Roman" charset="0"/>
                </a:rPr>
                <a:t>s</a:t>
              </a:r>
              <a:r>
                <a:rPr lang="en-US" sz="3200">
                  <a:solidFill>
                    <a:srgbClr val="FFFFFF"/>
                  </a:solidFill>
                  <a:effectLst>
                    <a:outerShdw blurRad="38100" dist="38100" dir="2700000" algn="tl">
                      <a:srgbClr val="000000"/>
                    </a:outerShdw>
                  </a:effectLst>
                  <a:latin typeface="Times New Roman" charset="0"/>
                </a:rPr>
                <a:t>,g</a:t>
              </a:r>
            </a:p>
          </p:txBody>
        </p:sp>
      </p:grpSp>
      <p:sp>
        <p:nvSpPr>
          <p:cNvPr id="819347" name="Text Box 147"/>
          <p:cNvSpPr txBox="1">
            <a:spLocks noChangeArrowheads="1"/>
          </p:cNvSpPr>
          <p:nvPr/>
        </p:nvSpPr>
        <p:spPr bwMode="auto">
          <a:xfrm>
            <a:off x="3352800" y="1385888"/>
            <a:ext cx="1206500" cy="366712"/>
          </a:xfrm>
          <a:prstGeom prst="rect">
            <a:avLst/>
          </a:prstGeom>
          <a:noFill/>
          <a:ln w="9525">
            <a:noFill/>
            <a:miter lim="800000"/>
            <a:headEnd/>
            <a:tailEnd/>
          </a:ln>
          <a:effectLst/>
        </p:spPr>
        <p:txBody>
          <a:bodyPr wrap="none">
            <a:spAutoFit/>
          </a:bodyPr>
          <a:lstStyle/>
          <a:p>
            <a:pPr>
              <a:defRPr/>
            </a:pPr>
            <a:r>
              <a:rPr lang="en-US" sz="1800">
                <a:solidFill>
                  <a:srgbClr val="FFFFFF"/>
                </a:solidFill>
                <a:effectLst>
                  <a:outerShdw blurRad="38100" dist="38100" dir="2700000" algn="tl">
                    <a:srgbClr val="000000"/>
                  </a:outerShdw>
                </a:effectLst>
                <a:latin typeface="Times New Roman" charset="0"/>
              </a:rPr>
              <a:t>Down time</a:t>
            </a:r>
          </a:p>
        </p:txBody>
      </p:sp>
      <p:sp>
        <p:nvSpPr>
          <p:cNvPr id="819348" name="Text Box 148"/>
          <p:cNvSpPr txBox="1">
            <a:spLocks noChangeArrowheads="1"/>
          </p:cNvSpPr>
          <p:nvPr/>
        </p:nvSpPr>
        <p:spPr bwMode="auto">
          <a:xfrm>
            <a:off x="4737100" y="1371600"/>
            <a:ext cx="927100" cy="366713"/>
          </a:xfrm>
          <a:prstGeom prst="rect">
            <a:avLst/>
          </a:prstGeom>
          <a:noFill/>
          <a:ln w="9525">
            <a:noFill/>
            <a:miter lim="800000"/>
            <a:headEnd/>
            <a:tailEnd/>
          </a:ln>
          <a:effectLst/>
        </p:spPr>
        <p:txBody>
          <a:bodyPr wrap="none">
            <a:spAutoFit/>
          </a:bodyPr>
          <a:lstStyle/>
          <a:p>
            <a:pPr>
              <a:defRPr/>
            </a:pPr>
            <a:r>
              <a:rPr lang="en-US" sz="1800">
                <a:solidFill>
                  <a:srgbClr val="FFFFFF"/>
                </a:solidFill>
                <a:effectLst>
                  <a:outerShdw blurRad="38100" dist="38100" dir="2700000" algn="tl">
                    <a:srgbClr val="000000"/>
                  </a:outerShdw>
                </a:effectLst>
                <a:latin typeface="Times New Roman" charset="0"/>
              </a:rPr>
              <a:t>Up time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301"/>
                                        </p:tgtEl>
                                        <p:attrNameLst>
                                          <p:attrName>style.visibility</p:attrName>
                                        </p:attrNameLst>
                                      </p:cBhvr>
                                      <p:to>
                                        <p:strVal val="visible"/>
                                      </p:to>
                                    </p:set>
                                    <p:animEffect transition="in" filter="wipe(left)">
                                      <p:cBhvr>
                                        <p:cTn id="17" dur="500"/>
                                        <p:tgtEl>
                                          <p:spTgt spid="8193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19347"/>
                                        </p:tgtEl>
                                        <p:attrNameLst>
                                          <p:attrName>style.visibility</p:attrName>
                                        </p:attrNameLst>
                                      </p:cBhvr>
                                      <p:to>
                                        <p:strVal val="visible"/>
                                      </p:to>
                                    </p:set>
                                    <p:animEffect transition="in" filter="wipe(left)">
                                      <p:cBhvr>
                                        <p:cTn id="37" dur="500"/>
                                        <p:tgtEl>
                                          <p:spTgt spid="81934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19348"/>
                                        </p:tgtEl>
                                        <p:attrNameLst>
                                          <p:attrName>style.visibility</p:attrName>
                                        </p:attrNameLst>
                                      </p:cBhvr>
                                      <p:to>
                                        <p:strVal val="visible"/>
                                      </p:to>
                                    </p:set>
                                    <p:animEffect transition="in" filter="wipe(left)">
                                      <p:cBhvr>
                                        <p:cTn id="42" dur="500"/>
                                        <p:tgtEl>
                                          <p:spTgt spid="81934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1" presetClass="entr" presetSubtype="0" fill="hold" nodeType="clickEffect">
                                  <p:stCondLst>
                                    <p:cond delay="0"/>
                                  </p:stCondLst>
                                  <p:childTnLst>
                                    <p:set>
                                      <p:cBhvr>
                                        <p:cTn id="46" dur="1000">
                                          <p:stCondLst>
                                            <p:cond delay="0"/>
                                          </p:stCondLst>
                                        </p:cTn>
                                        <p:tgtEl>
                                          <p:spTgt spid="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01" grpId="0"/>
      <p:bldP spid="819347" grpId="0"/>
      <p:bldP spid="81934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4"/>
          <p:cNvGrpSpPr>
            <a:grpSpLocks/>
          </p:cNvGrpSpPr>
          <p:nvPr/>
        </p:nvGrpSpPr>
        <p:grpSpPr bwMode="auto">
          <a:xfrm>
            <a:off x="4638675" y="2289175"/>
            <a:ext cx="1071563" cy="779463"/>
            <a:chOff x="1296" y="1420"/>
            <a:chExt cx="675" cy="491"/>
          </a:xfrm>
        </p:grpSpPr>
        <p:sp>
          <p:nvSpPr>
            <p:cNvPr id="824325" name="Text Box 5"/>
            <p:cNvSpPr txBox="1">
              <a:spLocks noChangeArrowheads="1"/>
            </p:cNvSpPr>
            <p:nvPr/>
          </p:nvSpPr>
          <p:spPr bwMode="auto">
            <a:xfrm>
              <a:off x="1296" y="1584"/>
              <a:ext cx="675" cy="327"/>
            </a:xfrm>
            <a:prstGeom prst="rect">
              <a:avLst/>
            </a:prstGeom>
            <a:noFill/>
            <a:ln w="9525">
              <a:noFill/>
              <a:miter lim="800000"/>
              <a:headEnd/>
              <a:tailEnd/>
            </a:ln>
            <a:effectLst/>
          </p:spPr>
          <p:txBody>
            <a:bodyPr wrap="none">
              <a:spAutoFit/>
            </a:bodyPr>
            <a:lstStyle/>
            <a:p>
              <a:pPr marL="342900" indent="-342900">
                <a:defRPr/>
              </a:pPr>
              <a:r>
                <a:rPr lang="en-US" sz="2800">
                  <a:solidFill>
                    <a:srgbClr val="FFFFFF"/>
                  </a:solidFill>
                  <a:effectLst>
                    <a:outerShdw blurRad="38100" dist="38100" dir="2700000" algn="tl">
                      <a:srgbClr val="000000"/>
                    </a:outerShdw>
                  </a:effectLst>
                  <a:latin typeface="Times New Roman" charset="0"/>
                </a:rPr>
                <a:t>W(</a:t>
              </a:r>
              <a:r>
                <a:rPr lang="en-US" sz="2800">
                  <a:solidFill>
                    <a:srgbClr val="FFFFFF"/>
                  </a:solidFill>
                  <a:effectLst>
                    <a:outerShdw blurRad="38100" dist="38100" dir="2700000" algn="tl">
                      <a:srgbClr val="000000"/>
                    </a:outerShdw>
                  </a:effectLst>
                  <a:latin typeface="Times New Roman" charset="0"/>
                  <a:sym typeface="Symbol" pitchFamily="18" charset="2"/>
                </a:rPr>
                <a:t> )</a:t>
              </a:r>
              <a:endParaRPr lang="en-US" sz="2800">
                <a:solidFill>
                  <a:srgbClr val="FFFFFF"/>
                </a:solidFill>
                <a:effectLst>
                  <a:outerShdw blurRad="38100" dist="38100" dir="2700000" algn="tl">
                    <a:srgbClr val="000000"/>
                  </a:outerShdw>
                </a:effectLst>
                <a:latin typeface="Times New Roman" charset="0"/>
              </a:endParaRPr>
            </a:p>
          </p:txBody>
        </p:sp>
        <p:sp>
          <p:nvSpPr>
            <p:cNvPr id="824326" name="Text Box 6"/>
            <p:cNvSpPr txBox="1">
              <a:spLocks noChangeArrowheads="1"/>
            </p:cNvSpPr>
            <p:nvPr/>
          </p:nvSpPr>
          <p:spPr bwMode="auto">
            <a:xfrm>
              <a:off x="1344" y="1420"/>
              <a:ext cx="280" cy="404"/>
            </a:xfrm>
            <a:prstGeom prst="rect">
              <a:avLst/>
            </a:prstGeom>
            <a:noFill/>
            <a:ln w="9525">
              <a:noFill/>
              <a:miter lim="800000"/>
              <a:headEnd/>
              <a:tailEnd/>
            </a:ln>
            <a:effectLst/>
          </p:spPr>
          <p:txBody>
            <a:bodyPr wrap="none">
              <a:spAutoFit/>
            </a:bodyPr>
            <a:lstStyle/>
            <a:p>
              <a:pPr marL="342900" indent="-342900">
                <a:defRPr/>
              </a:pPr>
              <a:r>
                <a:rPr lang="en-US">
                  <a:solidFill>
                    <a:srgbClr val="FFFFFF"/>
                  </a:solidFill>
                  <a:effectLst>
                    <a:outerShdw blurRad="38100" dist="38100" dir="2700000" algn="tl">
                      <a:srgbClr val="000000"/>
                    </a:outerShdw>
                  </a:effectLst>
                  <a:latin typeface="Times New Roman" charset="0"/>
                </a:rPr>
                <a:t>~</a:t>
              </a:r>
            </a:p>
          </p:txBody>
        </p:sp>
      </p:grpSp>
      <p:sp>
        <p:nvSpPr>
          <p:cNvPr id="824327" name="Rectangle 7"/>
          <p:cNvSpPr>
            <a:spLocks noChangeArrowheads="1"/>
          </p:cNvSpPr>
          <p:nvPr/>
        </p:nvSpPr>
        <p:spPr bwMode="auto">
          <a:xfrm>
            <a:off x="5329238" y="2916238"/>
            <a:ext cx="1752600" cy="609600"/>
          </a:xfrm>
          <a:prstGeom prst="rect">
            <a:avLst/>
          </a:prstGeom>
          <a:noFill/>
          <a:ln w="9525">
            <a:noFill/>
            <a:miter lim="800000"/>
            <a:headEnd/>
            <a:tailEnd/>
          </a:ln>
          <a:effectLst/>
        </p:spPr>
        <p:txBody>
          <a:bodyPr wrap="none" anchor="ctr"/>
          <a:lstStyle/>
          <a:p>
            <a:pPr marL="342900" indent="-342900" algn="ctr">
              <a:defRPr/>
            </a:pPr>
            <a:r>
              <a:rPr lang="en-US" sz="2000">
                <a:solidFill>
                  <a:srgbClr val="FAFD00"/>
                </a:solidFill>
                <a:effectLst>
                  <a:outerShdw blurRad="38100" dist="38100" dir="2700000" algn="tl">
                    <a:srgbClr val="000000"/>
                  </a:outerShdw>
                </a:effectLst>
                <a:latin typeface="Times New Roman" charset="0"/>
              </a:rPr>
              <a:t>A(s,</a:t>
            </a:r>
            <a:r>
              <a:rPr lang="en-US" sz="2000">
                <a:effectLst>
                  <a:outerShdw blurRad="38100" dist="38100" dir="2700000" algn="tl">
                    <a:srgbClr val="000000"/>
                  </a:outerShdw>
                </a:effectLst>
                <a:latin typeface="Times New Roman" charset="0"/>
              </a:rPr>
              <a:t>x</a:t>
            </a:r>
            <a:r>
              <a:rPr lang="en-US" sz="2000">
                <a:solidFill>
                  <a:srgbClr val="FAFD00"/>
                </a:solidFill>
                <a:effectLst>
                  <a:outerShdw blurRad="38100" dist="38100" dir="2700000" algn="tl">
                    <a:srgbClr val="000000"/>
                  </a:outerShdw>
                </a:effectLst>
                <a:latin typeface="Times New Roman" charset="0"/>
              </a:rPr>
              <a:t>)</a:t>
            </a:r>
            <a:endParaRPr lang="en-US" sz="2000">
              <a:effectLst>
                <a:outerShdw blurRad="38100" dist="38100" dir="2700000" algn="tl">
                  <a:srgbClr val="000000"/>
                </a:outerShdw>
              </a:effectLst>
              <a:latin typeface="Times New Roman" charset="0"/>
            </a:endParaRPr>
          </a:p>
        </p:txBody>
      </p:sp>
      <p:sp>
        <p:nvSpPr>
          <p:cNvPr id="824328" name="Rectangle 8"/>
          <p:cNvSpPr>
            <a:spLocks noChangeArrowheads="1"/>
          </p:cNvSpPr>
          <p:nvPr/>
        </p:nvSpPr>
        <p:spPr bwMode="auto">
          <a:xfrm>
            <a:off x="5405438" y="1981200"/>
            <a:ext cx="2133600" cy="762000"/>
          </a:xfrm>
          <a:prstGeom prst="rect">
            <a:avLst/>
          </a:prstGeom>
          <a:noFill/>
          <a:ln w="9525">
            <a:noFill/>
            <a:miter lim="800000"/>
            <a:headEnd/>
            <a:tailEnd/>
          </a:ln>
          <a:effectLst/>
        </p:spPr>
        <p:txBody>
          <a:bodyPr wrap="none" anchor="ctr"/>
          <a:lstStyle/>
          <a:p>
            <a:pPr marL="342900" indent="-342900" algn="ctr">
              <a:defRPr/>
            </a:pPr>
            <a:endParaRPr lang="en-US" sz="2000">
              <a:effectLst>
                <a:outerShdw blurRad="38100" dist="38100" dir="2700000" algn="tl">
                  <a:srgbClr val="000000"/>
                </a:outerShdw>
              </a:effectLst>
              <a:latin typeface="Times New Roman" charset="0"/>
            </a:endParaRPr>
          </a:p>
        </p:txBody>
      </p:sp>
      <p:sp>
        <p:nvSpPr>
          <p:cNvPr id="824329" name="Text Box 9"/>
          <p:cNvSpPr txBox="1">
            <a:spLocks noChangeArrowheads="1"/>
          </p:cNvSpPr>
          <p:nvPr/>
        </p:nvSpPr>
        <p:spPr bwMode="auto">
          <a:xfrm>
            <a:off x="6548438" y="1905000"/>
            <a:ext cx="838200" cy="701675"/>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sp>
        <p:nvSpPr>
          <p:cNvPr id="824330" name="Text Box 10"/>
          <p:cNvSpPr txBox="1">
            <a:spLocks noChangeArrowheads="1"/>
          </p:cNvSpPr>
          <p:nvPr/>
        </p:nvSpPr>
        <p:spPr bwMode="auto">
          <a:xfrm>
            <a:off x="6777038" y="2270125"/>
            <a:ext cx="409575" cy="396875"/>
          </a:xfrm>
          <a:prstGeom prst="rect">
            <a:avLst/>
          </a:prstGeom>
          <a:noFill/>
          <a:ln w="9525">
            <a:noFill/>
            <a:miter lim="800000"/>
            <a:headEnd/>
            <a:tailEnd/>
          </a:ln>
          <a:effectLst/>
        </p:spPr>
        <p:txBody>
          <a:bodyPr wrap="none">
            <a:spAutoFit/>
          </a:bodyPr>
          <a:lstStyle/>
          <a:p>
            <a:pPr marL="342900" indent="-342900">
              <a:defRPr/>
            </a:pPr>
            <a:r>
              <a:rPr lang="en-US" sz="2000">
                <a:solidFill>
                  <a:srgbClr val="FAFD00"/>
                </a:solidFill>
                <a:effectLst>
                  <a:outerShdw blurRad="38100" dist="38100" dir="2700000" algn="tl">
                    <a:srgbClr val="000000"/>
                  </a:outerShdw>
                </a:effectLst>
                <a:latin typeface="Times New Roman" charset="0"/>
              </a:rPr>
              <a:t>s</a:t>
            </a:r>
            <a:r>
              <a:rPr lang="en-US" sz="2000">
                <a:effectLst>
                  <a:outerShdw blurRad="38100" dist="38100" dir="2700000" algn="tl">
                    <a:srgbClr val="000000"/>
                  </a:outerShdw>
                </a:effectLst>
                <a:latin typeface="Times New Roman" charset="0"/>
              </a:rPr>
              <a:t>x</a:t>
            </a:r>
          </a:p>
        </p:txBody>
      </p:sp>
      <p:sp>
        <p:nvSpPr>
          <p:cNvPr id="824332" name="Text Box 12"/>
          <p:cNvSpPr txBox="1">
            <a:spLocks noChangeArrowheads="1"/>
          </p:cNvSpPr>
          <p:nvPr/>
        </p:nvSpPr>
        <p:spPr bwMode="auto">
          <a:xfrm>
            <a:off x="6091238" y="2105025"/>
            <a:ext cx="282575" cy="519113"/>
          </a:xfrm>
          <a:prstGeom prst="rect">
            <a:avLst/>
          </a:prstGeom>
          <a:noFill/>
          <a:ln w="9525">
            <a:noFill/>
            <a:miter lim="800000"/>
            <a:headEnd/>
            <a:tailEnd/>
          </a:ln>
          <a:effectLst/>
        </p:spPr>
        <p:txBody>
          <a:bodyPr wrap="none">
            <a:spAutoFit/>
          </a:bodyPr>
          <a:lstStyle/>
          <a:p>
            <a:pPr marL="342900" indent="-342900">
              <a:defRPr/>
            </a:pPr>
            <a:r>
              <a:rPr lang="en-US" sz="2800">
                <a:solidFill>
                  <a:srgbClr val="FAFD00"/>
                </a:solidFill>
                <a:effectLst>
                  <a:outerShdw blurRad="38100" dist="38100" dir="2700000" algn="tl">
                    <a:srgbClr val="000000"/>
                  </a:outerShdw>
                </a:effectLst>
                <a:latin typeface="Times New Roman" charset="0"/>
              </a:rPr>
              <a:t>i</a:t>
            </a:r>
          </a:p>
        </p:txBody>
      </p:sp>
      <p:sp>
        <p:nvSpPr>
          <p:cNvPr id="824333" name="Text Box 13"/>
          <p:cNvSpPr txBox="1">
            <a:spLocks noChangeArrowheads="1"/>
          </p:cNvSpPr>
          <p:nvPr/>
        </p:nvSpPr>
        <p:spPr bwMode="auto">
          <a:xfrm>
            <a:off x="5678488" y="2325688"/>
            <a:ext cx="409575" cy="701675"/>
          </a:xfrm>
          <a:prstGeom prst="rect">
            <a:avLst/>
          </a:prstGeom>
          <a:noFill/>
          <a:ln w="9525">
            <a:noFill/>
            <a:miter lim="800000"/>
            <a:headEnd/>
            <a:tailEnd/>
          </a:ln>
          <a:effectLst/>
        </p:spPr>
        <p:txBody>
          <a:bodyPr wrap="none">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rPr>
              <a:t>e</a:t>
            </a:r>
          </a:p>
        </p:txBody>
      </p:sp>
      <p:sp>
        <p:nvSpPr>
          <p:cNvPr id="824334" name="Line 14"/>
          <p:cNvSpPr>
            <a:spLocks noChangeShapeType="1"/>
          </p:cNvSpPr>
          <p:nvPr/>
        </p:nvSpPr>
        <p:spPr bwMode="auto">
          <a:xfrm>
            <a:off x="5710238" y="2992438"/>
            <a:ext cx="7620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1514" name="Group 15"/>
          <p:cNvGrpSpPr>
            <a:grpSpLocks/>
          </p:cNvGrpSpPr>
          <p:nvPr/>
        </p:nvGrpSpPr>
        <p:grpSpPr bwMode="auto">
          <a:xfrm>
            <a:off x="4094163" y="2382838"/>
            <a:ext cx="1006475" cy="1143000"/>
            <a:chOff x="2534" y="768"/>
            <a:chExt cx="634" cy="720"/>
          </a:xfrm>
        </p:grpSpPr>
        <p:sp>
          <p:nvSpPr>
            <p:cNvPr id="824336" name="Text Box 16"/>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sym typeface="Symbol" pitchFamily="18" charset="2"/>
                </a:rPr>
                <a:t></a:t>
              </a:r>
              <a:endParaRPr lang="en-US" sz="4400">
                <a:solidFill>
                  <a:srgbClr val="FAFD00"/>
                </a:solidFill>
                <a:effectLst>
                  <a:outerShdw blurRad="38100" dist="38100" dir="2700000" algn="tl">
                    <a:srgbClr val="000000"/>
                  </a:outerShdw>
                </a:effectLst>
                <a:latin typeface="Times New Roman" charset="0"/>
              </a:endParaRPr>
            </a:p>
          </p:txBody>
        </p:sp>
        <p:sp>
          <p:nvSpPr>
            <p:cNvPr id="824337" name="Text Box 17"/>
            <p:cNvSpPr txBox="1">
              <a:spLocks noChangeArrowheads="1"/>
            </p:cNvSpPr>
            <p:nvPr/>
          </p:nvSpPr>
          <p:spPr bwMode="auto">
            <a:xfrm>
              <a:off x="2534" y="1123"/>
              <a:ext cx="308"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x</a:t>
              </a:r>
            </a:p>
          </p:txBody>
        </p:sp>
      </p:grpSp>
      <p:sp>
        <p:nvSpPr>
          <p:cNvPr id="824338" name="Rectangle 18"/>
          <p:cNvSpPr>
            <a:spLocks noChangeArrowheads="1"/>
          </p:cNvSpPr>
          <p:nvPr/>
        </p:nvSpPr>
        <p:spPr bwMode="auto">
          <a:xfrm>
            <a:off x="7467600" y="1981200"/>
            <a:ext cx="2133600" cy="762000"/>
          </a:xfrm>
          <a:prstGeom prst="rect">
            <a:avLst/>
          </a:prstGeom>
          <a:noFill/>
          <a:ln w="9525">
            <a:noFill/>
            <a:miter lim="800000"/>
            <a:headEnd/>
            <a:tailEnd/>
          </a:ln>
          <a:effectLst/>
        </p:spPr>
        <p:txBody>
          <a:bodyPr wrap="none" anchor="ctr"/>
          <a:lstStyle/>
          <a:p>
            <a:pPr marL="342900" indent="-342900" algn="ctr">
              <a:defRPr/>
            </a:pPr>
            <a:endParaRPr lang="en-US" sz="2000">
              <a:effectLst>
                <a:outerShdw blurRad="38100" dist="38100" dir="2700000" algn="tl">
                  <a:srgbClr val="000000"/>
                </a:outerShdw>
              </a:effectLst>
              <a:latin typeface="Times New Roman" charset="0"/>
            </a:endParaRPr>
          </a:p>
        </p:txBody>
      </p:sp>
      <p:sp>
        <p:nvSpPr>
          <p:cNvPr id="824339" name="Text Box 19"/>
          <p:cNvSpPr txBox="1">
            <a:spLocks noChangeArrowheads="1"/>
          </p:cNvSpPr>
          <p:nvPr/>
        </p:nvSpPr>
        <p:spPr bwMode="auto">
          <a:xfrm>
            <a:off x="8301038" y="1965325"/>
            <a:ext cx="838200" cy="701675"/>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sp>
        <p:nvSpPr>
          <p:cNvPr id="824340" name="Text Box 20"/>
          <p:cNvSpPr txBox="1">
            <a:spLocks noChangeArrowheads="1"/>
          </p:cNvSpPr>
          <p:nvPr/>
        </p:nvSpPr>
        <p:spPr bwMode="auto">
          <a:xfrm>
            <a:off x="8529638" y="2332038"/>
            <a:ext cx="438150" cy="396875"/>
          </a:xfrm>
          <a:prstGeom prst="rect">
            <a:avLst/>
          </a:prstGeom>
          <a:noFill/>
          <a:ln w="9525">
            <a:noFill/>
            <a:miter lim="800000"/>
            <a:headEnd/>
            <a:tailEnd/>
          </a:ln>
          <a:effectLst/>
        </p:spPr>
        <p:txBody>
          <a:bodyPr wrap="none">
            <a:spAutoFit/>
          </a:bodyPr>
          <a:lstStyle/>
          <a:p>
            <a:pPr marL="342900" indent="-342900">
              <a:defRPr/>
            </a:pPr>
            <a:r>
              <a:rPr lang="en-US" sz="2000">
                <a:effectLst>
                  <a:outerShdw blurRad="38100" dist="38100" dir="2700000" algn="tl">
                    <a:srgbClr val="000000"/>
                  </a:outerShdw>
                </a:effectLst>
                <a:latin typeface="Times New Roman" charset="0"/>
              </a:rPr>
              <a:t>x</a:t>
            </a:r>
            <a:r>
              <a:rPr lang="en-US" sz="2000">
                <a:solidFill>
                  <a:srgbClr val="FAFD00"/>
                </a:solidFill>
                <a:effectLst>
                  <a:outerShdw blurRad="38100" dist="38100" dir="2700000" algn="tl">
                    <a:srgbClr val="000000"/>
                  </a:outerShdw>
                </a:effectLst>
                <a:latin typeface="Times New Roman" charset="0"/>
              </a:rPr>
              <a:t>g</a:t>
            </a:r>
            <a:endParaRPr lang="en-US" sz="2000">
              <a:effectLst>
                <a:outerShdw blurRad="38100" dist="38100" dir="2700000" algn="tl">
                  <a:srgbClr val="000000"/>
                </a:outerShdw>
              </a:effectLst>
              <a:latin typeface="Times New Roman" charset="0"/>
            </a:endParaRPr>
          </a:p>
        </p:txBody>
      </p:sp>
      <p:sp>
        <p:nvSpPr>
          <p:cNvPr id="824341" name="Text Box 21"/>
          <p:cNvSpPr txBox="1">
            <a:spLocks noChangeArrowheads="1"/>
          </p:cNvSpPr>
          <p:nvPr/>
        </p:nvSpPr>
        <p:spPr bwMode="auto">
          <a:xfrm>
            <a:off x="7920038" y="1993900"/>
            <a:ext cx="498475" cy="641350"/>
          </a:xfrm>
          <a:prstGeom prst="rect">
            <a:avLst/>
          </a:prstGeom>
          <a:noFill/>
          <a:ln w="9525">
            <a:noFill/>
            <a:miter lim="800000"/>
            <a:headEnd/>
            <a:tailEnd/>
          </a:ln>
          <a:effectLst/>
        </p:spPr>
        <p:txBody>
          <a:bodyPr wrap="none">
            <a:spAutoFit/>
          </a:bodyPr>
          <a:lstStyle/>
          <a:p>
            <a:pPr marL="342900" indent="-342900">
              <a:defRPr/>
            </a:pPr>
            <a:r>
              <a:rPr lang="en-US">
                <a:solidFill>
                  <a:srgbClr val="FAFD00"/>
                </a:solidFill>
                <a:effectLst>
                  <a:outerShdw blurRad="38100" dist="38100" dir="2700000" algn="tl">
                    <a:srgbClr val="000000"/>
                  </a:outerShdw>
                </a:effectLst>
                <a:latin typeface="Times New Roman" charset="0"/>
                <a:sym typeface="Symbol" pitchFamily="18" charset="2"/>
              </a:rPr>
              <a:t></a:t>
            </a:r>
            <a:endParaRPr lang="en-US">
              <a:solidFill>
                <a:srgbClr val="FAFD00"/>
              </a:solidFill>
              <a:effectLst>
                <a:outerShdw blurRad="38100" dist="38100" dir="2700000" algn="tl">
                  <a:srgbClr val="000000"/>
                </a:outerShdw>
              </a:effectLst>
              <a:latin typeface="Times New Roman" charset="0"/>
            </a:endParaRPr>
          </a:p>
        </p:txBody>
      </p:sp>
      <p:sp>
        <p:nvSpPr>
          <p:cNvPr id="824342" name="Text Box 22"/>
          <p:cNvSpPr txBox="1">
            <a:spLocks noChangeArrowheads="1"/>
          </p:cNvSpPr>
          <p:nvPr/>
        </p:nvSpPr>
        <p:spPr bwMode="auto">
          <a:xfrm>
            <a:off x="7843838" y="2105025"/>
            <a:ext cx="282575" cy="519113"/>
          </a:xfrm>
          <a:prstGeom prst="rect">
            <a:avLst/>
          </a:prstGeom>
          <a:noFill/>
          <a:ln w="9525">
            <a:noFill/>
            <a:miter lim="800000"/>
            <a:headEnd/>
            <a:tailEnd/>
          </a:ln>
          <a:effectLst/>
        </p:spPr>
        <p:txBody>
          <a:bodyPr wrap="none">
            <a:spAutoFit/>
          </a:bodyPr>
          <a:lstStyle/>
          <a:p>
            <a:pPr marL="342900" indent="-342900">
              <a:defRPr/>
            </a:pPr>
            <a:r>
              <a:rPr lang="en-US" sz="2800">
                <a:solidFill>
                  <a:srgbClr val="FAFD00"/>
                </a:solidFill>
                <a:effectLst>
                  <a:outerShdw blurRad="38100" dist="38100" dir="2700000" algn="tl">
                    <a:srgbClr val="000000"/>
                  </a:outerShdw>
                </a:effectLst>
                <a:latin typeface="Times New Roman" charset="0"/>
              </a:rPr>
              <a:t>i</a:t>
            </a:r>
          </a:p>
        </p:txBody>
      </p:sp>
      <p:sp>
        <p:nvSpPr>
          <p:cNvPr id="824343" name="Text Box 23"/>
          <p:cNvSpPr txBox="1">
            <a:spLocks noChangeArrowheads="1"/>
          </p:cNvSpPr>
          <p:nvPr/>
        </p:nvSpPr>
        <p:spPr bwMode="auto">
          <a:xfrm>
            <a:off x="7507288" y="2401888"/>
            <a:ext cx="409575" cy="701675"/>
          </a:xfrm>
          <a:prstGeom prst="rect">
            <a:avLst/>
          </a:prstGeom>
          <a:noFill/>
          <a:ln w="9525">
            <a:noFill/>
            <a:miter lim="800000"/>
            <a:headEnd/>
            <a:tailEnd/>
          </a:ln>
          <a:effectLst/>
        </p:spPr>
        <p:txBody>
          <a:bodyPr wrap="none">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rPr>
              <a:t>e</a:t>
            </a:r>
          </a:p>
        </p:txBody>
      </p:sp>
      <p:sp>
        <p:nvSpPr>
          <p:cNvPr id="824344" name="Rectangle 24"/>
          <p:cNvSpPr>
            <a:spLocks noChangeArrowheads="1"/>
          </p:cNvSpPr>
          <p:nvPr/>
        </p:nvSpPr>
        <p:spPr bwMode="auto">
          <a:xfrm>
            <a:off x="7081838" y="2916238"/>
            <a:ext cx="1752600" cy="609600"/>
          </a:xfrm>
          <a:prstGeom prst="rect">
            <a:avLst/>
          </a:prstGeom>
          <a:noFill/>
          <a:ln w="9525">
            <a:noFill/>
            <a:miter lim="800000"/>
            <a:headEnd/>
            <a:tailEnd/>
          </a:ln>
          <a:effectLst/>
        </p:spPr>
        <p:txBody>
          <a:bodyPr wrap="none" anchor="ctr"/>
          <a:lstStyle/>
          <a:p>
            <a:pPr marL="342900" indent="-342900" algn="ctr">
              <a:defRPr/>
            </a:pPr>
            <a:r>
              <a:rPr lang="en-US" sz="2000">
                <a:solidFill>
                  <a:srgbClr val="FAFD00"/>
                </a:solidFill>
                <a:effectLst>
                  <a:outerShdw blurRad="38100" dist="38100" dir="2700000" algn="tl">
                    <a:srgbClr val="000000"/>
                  </a:outerShdw>
                </a:effectLst>
                <a:latin typeface="Times New Roman" charset="0"/>
              </a:rPr>
              <a:t>A(g,</a:t>
            </a:r>
            <a:r>
              <a:rPr lang="en-US" sz="2000">
                <a:effectLst>
                  <a:outerShdw blurRad="38100" dist="38100" dir="2700000" algn="tl">
                    <a:srgbClr val="000000"/>
                  </a:outerShdw>
                </a:effectLst>
                <a:latin typeface="Times New Roman" charset="0"/>
              </a:rPr>
              <a:t>x</a:t>
            </a:r>
            <a:r>
              <a:rPr lang="en-US" sz="2000">
                <a:solidFill>
                  <a:srgbClr val="FAFD00"/>
                </a:solidFill>
                <a:effectLst>
                  <a:outerShdw blurRad="38100" dist="38100" dir="2700000" algn="tl">
                    <a:srgbClr val="000000"/>
                  </a:outerShdw>
                </a:effectLst>
                <a:latin typeface="Times New Roman" charset="0"/>
              </a:rPr>
              <a:t>)</a:t>
            </a:r>
            <a:endParaRPr lang="en-US" sz="2000">
              <a:effectLst>
                <a:outerShdw blurRad="38100" dist="38100" dir="2700000" algn="tl">
                  <a:srgbClr val="000000"/>
                </a:outerShdw>
              </a:effectLst>
              <a:latin typeface="Times New Roman" charset="0"/>
            </a:endParaRPr>
          </a:p>
        </p:txBody>
      </p:sp>
      <p:sp>
        <p:nvSpPr>
          <p:cNvPr id="824345" name="Line 25"/>
          <p:cNvSpPr>
            <a:spLocks noChangeShapeType="1"/>
          </p:cNvSpPr>
          <p:nvPr/>
        </p:nvSpPr>
        <p:spPr bwMode="auto">
          <a:xfrm>
            <a:off x="7539038" y="2992438"/>
            <a:ext cx="7620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24347" name="Text Box 27"/>
          <p:cNvSpPr txBox="1">
            <a:spLocks noChangeArrowheads="1"/>
          </p:cNvSpPr>
          <p:nvPr/>
        </p:nvSpPr>
        <p:spPr bwMode="auto">
          <a:xfrm>
            <a:off x="1447800" y="2514600"/>
            <a:ext cx="1652588" cy="519113"/>
          </a:xfrm>
          <a:prstGeom prst="rect">
            <a:avLst/>
          </a:prstGeom>
          <a:noFill/>
          <a:ln w="9525">
            <a:noFill/>
            <a:miter lim="800000"/>
            <a:headEnd/>
            <a:tailEnd/>
          </a:ln>
          <a:effectLst/>
        </p:spPr>
        <p:txBody>
          <a:bodyPr wrap="none">
            <a:spAutoFit/>
          </a:bodyPr>
          <a:lstStyle/>
          <a:p>
            <a:pPr marL="342900" indent="-342900">
              <a:defRPr/>
            </a:pPr>
            <a:r>
              <a:rPr lang="en-US" sz="2800">
                <a:solidFill>
                  <a:srgbClr val="E6F10D"/>
                </a:solidFill>
                <a:effectLst>
                  <a:outerShdw blurRad="38100" dist="38100" dir="2700000" algn="tl">
                    <a:srgbClr val="000000"/>
                  </a:outerShdw>
                </a:effectLst>
                <a:latin typeface="Times New Roman" charset="0"/>
              </a:rPr>
              <a:t>d(s,g)     =</a:t>
            </a:r>
          </a:p>
        </p:txBody>
      </p:sp>
      <p:grpSp>
        <p:nvGrpSpPr>
          <p:cNvPr id="21524" name="Group 127"/>
          <p:cNvGrpSpPr>
            <a:grpSpLocks/>
          </p:cNvGrpSpPr>
          <p:nvPr/>
        </p:nvGrpSpPr>
        <p:grpSpPr bwMode="auto">
          <a:xfrm>
            <a:off x="6629400" y="2286000"/>
            <a:ext cx="982663" cy="838200"/>
            <a:chOff x="824" y="1440"/>
            <a:chExt cx="619" cy="528"/>
          </a:xfrm>
        </p:grpSpPr>
        <p:sp>
          <p:nvSpPr>
            <p:cNvPr id="824346" name="Text Box 26"/>
            <p:cNvSpPr txBox="1">
              <a:spLocks noChangeArrowheads="1"/>
            </p:cNvSpPr>
            <p:nvPr/>
          </p:nvSpPr>
          <p:spPr bwMode="auto">
            <a:xfrm>
              <a:off x="830" y="1603"/>
              <a:ext cx="613" cy="365"/>
            </a:xfrm>
            <a:prstGeom prst="rect">
              <a:avLst/>
            </a:prstGeom>
            <a:noFill/>
            <a:ln w="9525">
              <a:noFill/>
              <a:miter lim="800000"/>
              <a:headEnd/>
              <a:tailEnd/>
            </a:ln>
            <a:effectLst/>
          </p:spPr>
          <p:txBody>
            <a:bodyPr wrap="none" anchor="ctr">
              <a:spAutoFit/>
            </a:bodyPr>
            <a:lstStyle/>
            <a:p>
              <a:pPr marL="342900" indent="-342900" algn="ctr">
                <a:defRPr/>
              </a:pPr>
              <a:r>
                <a:rPr lang="en-US" sz="3200">
                  <a:effectLst>
                    <a:outerShdw blurRad="38100" dist="38100" dir="2700000" algn="tl">
                      <a:srgbClr val="000000"/>
                    </a:outerShdw>
                  </a:effectLst>
                  <a:latin typeface="Times New Roman" charset="0"/>
                </a:rPr>
                <a:t>m(x)</a:t>
              </a:r>
              <a:endParaRPr lang="en-US" sz="4000">
                <a:effectLst>
                  <a:outerShdw blurRad="38100" dist="38100" dir="2700000" algn="tl">
                    <a:srgbClr val="000000"/>
                  </a:outerShdw>
                </a:effectLst>
                <a:latin typeface="Times New Roman" charset="0"/>
              </a:endParaRPr>
            </a:p>
          </p:txBody>
        </p:sp>
        <p:sp>
          <p:nvSpPr>
            <p:cNvPr id="824374" name="Text Box 54"/>
            <p:cNvSpPr txBox="1">
              <a:spLocks noChangeArrowheads="1"/>
            </p:cNvSpPr>
            <p:nvPr/>
          </p:nvSpPr>
          <p:spPr bwMode="auto">
            <a:xfrm>
              <a:off x="824" y="1440"/>
              <a:ext cx="280"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a:t>
              </a:r>
            </a:p>
          </p:txBody>
        </p:sp>
      </p:grpSp>
      <p:sp>
        <p:nvSpPr>
          <p:cNvPr id="9237" name="Rectangle 83"/>
          <p:cNvSpPr>
            <a:spLocks noChangeArrowheads="1"/>
          </p:cNvSpPr>
          <p:nvPr/>
        </p:nvSpPr>
        <p:spPr bwMode="auto">
          <a:xfrm>
            <a:off x="8169275" y="323850"/>
            <a:ext cx="727075" cy="466725"/>
          </a:xfrm>
          <a:prstGeom prst="rect">
            <a:avLst/>
          </a:prstGeom>
          <a:noFill/>
          <a:ln w="9525">
            <a:solidFill>
              <a:srgbClr val="FFFFFF"/>
            </a:solidFill>
            <a:miter lim="800000"/>
            <a:headEnd/>
            <a:tailEnd/>
          </a:ln>
        </p:spPr>
        <p:txBody>
          <a:bodyPr wrap="none">
            <a:spAutoFit/>
          </a:bodyPr>
          <a:lstStyle/>
          <a:p>
            <a:pPr marL="342900" indent="-342900">
              <a:defRPr/>
            </a:pPr>
            <a:r>
              <a:rPr lang="en-US" sz="2400" i="0">
                <a:solidFill>
                  <a:srgbClr val="FAFD00"/>
                </a:solidFill>
                <a:effectLst>
                  <a:outerShdw blurRad="38100" dist="38100" dir="2700000" algn="tl">
                    <a:srgbClr val="000000">
                      <a:alpha val="43137"/>
                    </a:srgbClr>
                  </a:outerShdw>
                </a:effectLst>
                <a:latin typeface="Times New Roman" charset="0"/>
              </a:rPr>
              <a:t>115.</a:t>
            </a:r>
          </a:p>
        </p:txBody>
      </p:sp>
      <p:sp>
        <p:nvSpPr>
          <p:cNvPr id="824404" name="Rectangle 84"/>
          <p:cNvSpPr>
            <a:spLocks noChangeArrowheads="1"/>
          </p:cNvSpPr>
          <p:nvPr/>
        </p:nvSpPr>
        <p:spPr bwMode="auto">
          <a:xfrm>
            <a:off x="1181100" y="666750"/>
            <a:ext cx="6781800" cy="990600"/>
          </a:xfrm>
          <a:prstGeom prst="rect">
            <a:avLst/>
          </a:prstGeom>
          <a:noFill/>
          <a:ln w="9525">
            <a:noFill/>
            <a:miter lim="800000"/>
            <a:headEnd/>
            <a:tailEnd/>
          </a:ln>
          <a:effectLst/>
        </p:spPr>
        <p:txBody>
          <a:bodyPr wrap="none" anchor="ctr"/>
          <a:lstStyle/>
          <a:p>
            <a:pPr marL="342900" indent="-342900" algn="ctr">
              <a:defRPr/>
            </a:pPr>
            <a:r>
              <a:rPr lang="en-US" sz="4400">
                <a:solidFill>
                  <a:srgbClr val="FAFD00"/>
                </a:solidFill>
                <a:effectLst>
                  <a:outerShdw blurRad="38100" dist="38100" dir="2700000" algn="tl">
                    <a:srgbClr val="000000"/>
                  </a:outerShdw>
                </a:effectLst>
                <a:latin typeface="Times New Roman" charset="0"/>
              </a:rPr>
              <a:t>Diffraction Stack Modeling: Prestack</a:t>
            </a:r>
          </a:p>
        </p:txBody>
      </p:sp>
      <p:sp>
        <p:nvSpPr>
          <p:cNvPr id="824443" name="Text Box 123"/>
          <p:cNvSpPr txBox="1">
            <a:spLocks noChangeArrowheads="1"/>
          </p:cNvSpPr>
          <p:nvPr/>
        </p:nvSpPr>
        <p:spPr bwMode="auto">
          <a:xfrm>
            <a:off x="1460500" y="2178050"/>
            <a:ext cx="444500" cy="641350"/>
          </a:xfrm>
          <a:prstGeom prst="rect">
            <a:avLst/>
          </a:prstGeom>
          <a:noFill/>
          <a:ln w="9525">
            <a:noFill/>
            <a:miter lim="800000"/>
            <a:headEnd/>
            <a:tailEnd/>
          </a:ln>
          <a:effectLst/>
        </p:spPr>
        <p:txBody>
          <a:bodyPr wrap="none">
            <a:spAutoFit/>
          </a:bodyPr>
          <a:lstStyle/>
          <a:p>
            <a:pPr marL="342900" indent="-342900">
              <a:defRPr/>
            </a:pPr>
            <a:r>
              <a:rPr lang="en-US">
                <a:solidFill>
                  <a:srgbClr val="E6F10D"/>
                </a:solidFill>
                <a:effectLst>
                  <a:outerShdw blurRad="38100" dist="38100" dir="2700000" algn="tl">
                    <a:srgbClr val="000000"/>
                  </a:outerShdw>
                </a:effectLst>
                <a:latin typeface="Times New Roman" charset="0"/>
              </a:rPr>
              <a:t>~</a:t>
            </a:r>
          </a:p>
        </p:txBody>
      </p:sp>
      <p:grpSp>
        <p:nvGrpSpPr>
          <p:cNvPr id="21528" name="Group 126"/>
          <p:cNvGrpSpPr>
            <a:grpSpLocks/>
          </p:cNvGrpSpPr>
          <p:nvPr/>
        </p:nvGrpSpPr>
        <p:grpSpPr bwMode="auto">
          <a:xfrm>
            <a:off x="3429000" y="2468563"/>
            <a:ext cx="631825" cy="579437"/>
            <a:chOff x="-778" y="3456"/>
            <a:chExt cx="398" cy="365"/>
          </a:xfrm>
        </p:grpSpPr>
        <p:sp>
          <p:nvSpPr>
            <p:cNvPr id="824444" name="Text Box 124"/>
            <p:cNvSpPr txBox="1">
              <a:spLocks noChangeArrowheads="1"/>
            </p:cNvSpPr>
            <p:nvPr/>
          </p:nvSpPr>
          <p:spPr bwMode="auto">
            <a:xfrm>
              <a:off x="-778" y="3494"/>
              <a:ext cx="270" cy="327"/>
            </a:xfrm>
            <a:prstGeom prst="rect">
              <a:avLst/>
            </a:prstGeom>
            <a:noFill/>
            <a:ln w="9525">
              <a:noFill/>
              <a:miter lim="800000"/>
              <a:headEnd/>
              <a:tailEnd/>
            </a:ln>
            <a:effectLst/>
          </p:spPr>
          <p:txBody>
            <a:bodyPr wrap="none">
              <a:spAutoFit/>
            </a:bodyPr>
            <a:lstStyle/>
            <a:p>
              <a:pPr>
                <a:defRPr/>
              </a:pPr>
              <a:r>
                <a:rPr lang="en-US" sz="2800">
                  <a:solidFill>
                    <a:srgbClr val="E6F10D"/>
                  </a:solidFill>
                  <a:effectLst>
                    <a:outerShdw blurRad="38100" dist="38100" dir="2700000" algn="tl">
                      <a:srgbClr val="000000"/>
                    </a:outerShdw>
                  </a:effectLst>
                  <a:latin typeface="Symbol" pitchFamily="18" charset="2"/>
                </a:rPr>
                <a:t>w</a:t>
              </a:r>
            </a:p>
          </p:txBody>
        </p:sp>
        <p:sp>
          <p:nvSpPr>
            <p:cNvPr id="824445" name="Text Box 125"/>
            <p:cNvSpPr txBox="1">
              <a:spLocks noChangeArrowheads="1"/>
            </p:cNvSpPr>
            <p:nvPr/>
          </p:nvSpPr>
          <p:spPr bwMode="auto">
            <a:xfrm>
              <a:off x="-576" y="3456"/>
              <a:ext cx="196" cy="250"/>
            </a:xfrm>
            <a:prstGeom prst="rect">
              <a:avLst/>
            </a:prstGeom>
            <a:noFill/>
            <a:ln w="9525">
              <a:noFill/>
              <a:miter lim="800000"/>
              <a:headEnd/>
              <a:tailEnd/>
            </a:ln>
            <a:effectLst/>
          </p:spPr>
          <p:txBody>
            <a:bodyPr wrap="none">
              <a:spAutoFit/>
            </a:bodyPr>
            <a:lstStyle/>
            <a:p>
              <a:pPr>
                <a:defRPr/>
              </a:pPr>
              <a:r>
                <a:rPr lang="en-US" sz="2000">
                  <a:solidFill>
                    <a:srgbClr val="E6F10D"/>
                  </a:solidFill>
                  <a:effectLst>
                    <a:outerShdw blurRad="38100" dist="38100" dir="2700000" algn="tl">
                      <a:srgbClr val="000000"/>
                    </a:outerShdw>
                  </a:effectLst>
                  <a:latin typeface="Times New Roman" charset="0"/>
                </a:rPr>
                <a:t>2</a:t>
              </a:r>
            </a:p>
          </p:txBody>
        </p:sp>
      </p:grpSp>
      <p:sp>
        <p:nvSpPr>
          <p:cNvPr id="824448" name="Text Box 128"/>
          <p:cNvSpPr txBox="1">
            <a:spLocks noChangeArrowheads="1"/>
          </p:cNvSpPr>
          <p:nvPr/>
        </p:nvSpPr>
        <p:spPr bwMode="auto">
          <a:xfrm>
            <a:off x="2035175" y="1447800"/>
            <a:ext cx="2384425" cy="914400"/>
          </a:xfrm>
          <a:prstGeom prst="rect">
            <a:avLst/>
          </a:prstGeom>
          <a:noFill/>
          <a:ln w="9525">
            <a:noFill/>
            <a:miter lim="800000"/>
            <a:headEnd/>
            <a:tailEnd/>
          </a:ln>
          <a:effectLst/>
        </p:spPr>
        <p:txBody>
          <a:bodyPr wrap="none">
            <a:spAutoFit/>
          </a:bodyPr>
          <a:lstStyle/>
          <a:p>
            <a:pPr>
              <a:defRPr/>
            </a:pPr>
            <a:r>
              <a:rPr lang="en-US" sz="5400">
                <a:solidFill>
                  <a:srgbClr val="E6F10D"/>
                </a:solidFill>
                <a:effectLst>
                  <a:outerShdw blurRad="38100" dist="38100" dir="2700000" algn="tl">
                    <a:srgbClr val="000000"/>
                  </a:outerShdw>
                </a:effectLst>
                <a:latin typeface="Times New Roman" charset="0"/>
              </a:rPr>
              <a:t>d</a:t>
            </a:r>
            <a:r>
              <a:rPr lang="en-US" sz="5400">
                <a:effectLst>
                  <a:outerShdw blurRad="38100" dist="38100" dir="2700000" algn="tl">
                    <a:srgbClr val="000000"/>
                  </a:outerShdw>
                </a:effectLst>
                <a:latin typeface="Times New Roman" charset="0"/>
              </a:rPr>
              <a:t> </a:t>
            </a:r>
            <a:r>
              <a:rPr lang="en-US" sz="5400">
                <a:solidFill>
                  <a:srgbClr val="E6F10D"/>
                </a:solidFill>
                <a:effectLst>
                  <a:outerShdw blurRad="38100" dist="38100" dir="2700000" algn="tl">
                    <a:srgbClr val="000000"/>
                  </a:outerShdw>
                </a:effectLst>
                <a:latin typeface="Times New Roman" charset="0"/>
              </a:rPr>
              <a:t>= </a:t>
            </a:r>
            <a:r>
              <a:rPr lang="en-US" sz="5400">
                <a:solidFill>
                  <a:srgbClr val="FFFFFF"/>
                </a:solidFill>
                <a:effectLst>
                  <a:outerShdw blurRad="38100" dist="38100" dir="2700000" algn="tl">
                    <a:srgbClr val="000000"/>
                  </a:outerShdw>
                </a:effectLst>
                <a:latin typeface="Times New Roman" charset="0"/>
              </a:rPr>
              <a:t>L </a:t>
            </a:r>
            <a:r>
              <a:rPr lang="en-US" sz="5400">
                <a:effectLst>
                  <a:outerShdw blurRad="38100" dist="38100" dir="2700000" algn="tl">
                    <a:srgbClr val="000000"/>
                  </a:outerShdw>
                </a:effectLst>
                <a:latin typeface="Times New Roman" charset="0"/>
              </a:rPr>
              <a:t>m</a:t>
            </a:r>
          </a:p>
        </p:txBody>
      </p:sp>
      <p:grpSp>
        <p:nvGrpSpPr>
          <p:cNvPr id="6" name="Group 133"/>
          <p:cNvGrpSpPr>
            <a:grpSpLocks/>
          </p:cNvGrpSpPr>
          <p:nvPr/>
        </p:nvGrpSpPr>
        <p:grpSpPr bwMode="auto">
          <a:xfrm>
            <a:off x="1752600" y="1447800"/>
            <a:ext cx="2667000" cy="990600"/>
            <a:chOff x="1296" y="-864"/>
            <a:chExt cx="1680" cy="624"/>
          </a:xfrm>
        </p:grpSpPr>
        <p:sp>
          <p:nvSpPr>
            <p:cNvPr id="824452" name="Rectangle 132"/>
            <p:cNvSpPr>
              <a:spLocks noChangeArrowheads="1"/>
            </p:cNvSpPr>
            <p:nvPr/>
          </p:nvSpPr>
          <p:spPr bwMode="auto">
            <a:xfrm>
              <a:off x="1296" y="-864"/>
              <a:ext cx="1680" cy="624"/>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1533" name="Group 131"/>
            <p:cNvGrpSpPr>
              <a:grpSpLocks/>
            </p:cNvGrpSpPr>
            <p:nvPr/>
          </p:nvGrpSpPr>
          <p:grpSpPr bwMode="auto">
            <a:xfrm>
              <a:off x="1378" y="-864"/>
              <a:ext cx="1502" cy="576"/>
              <a:chOff x="1378" y="-864"/>
              <a:chExt cx="1502" cy="576"/>
            </a:xfrm>
          </p:grpSpPr>
          <p:sp>
            <p:nvSpPr>
              <p:cNvPr id="824449" name="Text Box 129"/>
              <p:cNvSpPr txBox="1">
                <a:spLocks noChangeArrowheads="1"/>
              </p:cNvSpPr>
              <p:nvPr/>
            </p:nvSpPr>
            <p:spPr bwMode="auto">
              <a:xfrm>
                <a:off x="1378" y="-864"/>
                <a:ext cx="1502" cy="576"/>
              </a:xfrm>
              <a:prstGeom prst="rect">
                <a:avLst/>
              </a:prstGeom>
              <a:noFill/>
              <a:ln w="9525">
                <a:noFill/>
                <a:miter lim="800000"/>
                <a:headEnd/>
                <a:tailEnd/>
              </a:ln>
              <a:effectLst/>
            </p:spPr>
            <p:txBody>
              <a:bodyPr wrap="none">
                <a:spAutoFit/>
              </a:bodyPr>
              <a:lstStyle/>
              <a:p>
                <a:pPr>
                  <a:defRPr/>
                </a:pPr>
                <a:r>
                  <a:rPr lang="en-US" sz="5400">
                    <a:effectLst>
                      <a:outerShdw blurRad="38100" dist="38100" dir="2700000" algn="tl">
                        <a:srgbClr val="000000"/>
                      </a:outerShdw>
                    </a:effectLst>
                    <a:latin typeface="Times New Roman" charset="0"/>
                  </a:rPr>
                  <a:t>m </a:t>
                </a:r>
                <a:r>
                  <a:rPr lang="en-US" sz="5400">
                    <a:solidFill>
                      <a:srgbClr val="E6F10D"/>
                    </a:solidFill>
                    <a:effectLst>
                      <a:outerShdw blurRad="38100" dist="38100" dir="2700000" algn="tl">
                        <a:srgbClr val="000000"/>
                      </a:outerShdw>
                    </a:effectLst>
                    <a:latin typeface="Times New Roman" charset="0"/>
                  </a:rPr>
                  <a:t>= </a:t>
                </a:r>
                <a:r>
                  <a:rPr lang="en-US" sz="5400">
                    <a:solidFill>
                      <a:srgbClr val="FFFFFF"/>
                    </a:solidFill>
                    <a:effectLst>
                      <a:outerShdw blurRad="38100" dist="38100" dir="2700000" algn="tl">
                        <a:srgbClr val="000000"/>
                      </a:outerShdw>
                    </a:effectLst>
                    <a:latin typeface="Times New Roman" charset="0"/>
                  </a:rPr>
                  <a:t>L </a:t>
                </a:r>
                <a:r>
                  <a:rPr lang="en-US" sz="5400">
                    <a:solidFill>
                      <a:srgbClr val="E6F10D"/>
                    </a:solidFill>
                    <a:effectLst>
                      <a:outerShdw blurRad="38100" dist="38100" dir="2700000" algn="tl">
                        <a:srgbClr val="000000"/>
                      </a:outerShdw>
                    </a:effectLst>
                    <a:latin typeface="Times New Roman" charset="0"/>
                  </a:rPr>
                  <a:t>d</a:t>
                </a:r>
              </a:p>
            </p:txBody>
          </p:sp>
          <p:sp>
            <p:nvSpPr>
              <p:cNvPr id="824450" name="Text Box 130"/>
              <p:cNvSpPr txBox="1">
                <a:spLocks noChangeArrowheads="1"/>
              </p:cNvSpPr>
              <p:nvPr/>
            </p:nvSpPr>
            <p:spPr bwMode="auto">
              <a:xfrm>
                <a:off x="2407" y="-864"/>
                <a:ext cx="233" cy="288"/>
              </a:xfrm>
              <a:prstGeom prst="rect">
                <a:avLst/>
              </a:prstGeom>
              <a:noFill/>
              <a:ln w="9525">
                <a:noFill/>
                <a:miter lim="800000"/>
                <a:headEnd/>
                <a:tailEnd/>
              </a:ln>
              <a:effectLst/>
            </p:spPr>
            <p:txBody>
              <a:bodyPr wrap="none">
                <a:spAutoFit/>
              </a:bodyPr>
              <a:lstStyle/>
              <a:p>
                <a:pPr>
                  <a:defRPr/>
                </a:pPr>
                <a:r>
                  <a:rPr lang="en-US" sz="2400">
                    <a:solidFill>
                      <a:srgbClr val="FFFFFF"/>
                    </a:solidFill>
                    <a:effectLst>
                      <a:outerShdw blurRad="38100" dist="38100" dir="2700000" algn="tl">
                        <a:srgbClr val="000000"/>
                      </a:outerShdw>
                    </a:effectLst>
                    <a:latin typeface="Times New Roman" charset="0"/>
                  </a:rPr>
                  <a:t>T</a:t>
                </a:r>
              </a:p>
            </p:txBody>
          </p:sp>
        </p:grpSp>
      </p:grpSp>
      <p:sp>
        <p:nvSpPr>
          <p:cNvPr id="824454" name="Text Box 134"/>
          <p:cNvSpPr txBox="1">
            <a:spLocks noChangeArrowheads="1"/>
          </p:cNvSpPr>
          <p:nvPr/>
        </p:nvSpPr>
        <p:spPr bwMode="auto">
          <a:xfrm>
            <a:off x="6248400" y="1981200"/>
            <a:ext cx="498475" cy="641350"/>
          </a:xfrm>
          <a:prstGeom prst="rect">
            <a:avLst/>
          </a:prstGeom>
          <a:noFill/>
          <a:ln w="9525">
            <a:noFill/>
            <a:miter lim="800000"/>
            <a:headEnd/>
            <a:tailEnd/>
          </a:ln>
          <a:effectLst/>
        </p:spPr>
        <p:txBody>
          <a:bodyPr wrap="none">
            <a:spAutoFit/>
          </a:bodyPr>
          <a:lstStyle/>
          <a:p>
            <a:pPr marL="342900" indent="-342900">
              <a:defRPr/>
            </a:pPr>
            <a:r>
              <a:rPr lang="en-US">
                <a:solidFill>
                  <a:srgbClr val="FAFD00"/>
                </a:solidFill>
                <a:effectLst>
                  <a:outerShdw blurRad="38100" dist="38100" dir="2700000" algn="tl">
                    <a:srgbClr val="000000"/>
                  </a:outerShdw>
                </a:effectLst>
                <a:latin typeface="Times New Roman" charset="0"/>
                <a:sym typeface="Symbol" pitchFamily="18" charset="2"/>
              </a:rPr>
              <a:t></a:t>
            </a:r>
            <a:endParaRPr lang="en-US">
              <a:solidFill>
                <a:srgbClr val="FAFD00"/>
              </a:solidFill>
              <a:effectLst>
                <a:outerShdw blurRad="38100" dist="38100" dir="2700000" algn="tl">
                  <a:srgbClr val="000000"/>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4448"/>
                                        </p:tgtEl>
                                        <p:attrNameLst>
                                          <p:attrName>style.visibility</p:attrName>
                                        </p:attrNameLst>
                                      </p:cBhvr>
                                      <p:to>
                                        <p:strVal val="visible"/>
                                      </p:to>
                                    </p:set>
                                    <p:animEffect transition="in" filter="wipe(left)">
                                      <p:cBhvr>
                                        <p:cTn id="7" dur="500"/>
                                        <p:tgtEl>
                                          <p:spTgt spid="8244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4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Line 2"/>
          <p:cNvSpPr>
            <a:spLocks noChangeShapeType="1"/>
          </p:cNvSpPr>
          <p:nvPr/>
        </p:nvSpPr>
        <p:spPr bwMode="auto">
          <a:xfrm>
            <a:off x="3271838" y="5465763"/>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37635" name="Line 3"/>
          <p:cNvSpPr>
            <a:spLocks noChangeShapeType="1"/>
          </p:cNvSpPr>
          <p:nvPr/>
        </p:nvSpPr>
        <p:spPr bwMode="auto">
          <a:xfrm>
            <a:off x="5976938" y="5465763"/>
            <a:ext cx="1325562"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2532" name="Group 4"/>
          <p:cNvGrpSpPr>
            <a:grpSpLocks/>
          </p:cNvGrpSpPr>
          <p:nvPr/>
        </p:nvGrpSpPr>
        <p:grpSpPr bwMode="auto">
          <a:xfrm>
            <a:off x="4638675" y="2289175"/>
            <a:ext cx="1071563" cy="779463"/>
            <a:chOff x="1296" y="1420"/>
            <a:chExt cx="675" cy="491"/>
          </a:xfrm>
        </p:grpSpPr>
        <p:sp>
          <p:nvSpPr>
            <p:cNvPr id="837637" name="Text Box 5"/>
            <p:cNvSpPr txBox="1">
              <a:spLocks noChangeArrowheads="1"/>
            </p:cNvSpPr>
            <p:nvPr/>
          </p:nvSpPr>
          <p:spPr bwMode="auto">
            <a:xfrm>
              <a:off x="1296" y="1584"/>
              <a:ext cx="675" cy="327"/>
            </a:xfrm>
            <a:prstGeom prst="rect">
              <a:avLst/>
            </a:prstGeom>
            <a:noFill/>
            <a:ln w="9525">
              <a:noFill/>
              <a:miter lim="800000"/>
              <a:headEnd/>
              <a:tailEnd/>
            </a:ln>
            <a:effectLst/>
          </p:spPr>
          <p:txBody>
            <a:bodyPr wrap="none">
              <a:spAutoFit/>
            </a:bodyPr>
            <a:lstStyle/>
            <a:p>
              <a:pPr marL="342900" indent="-342900">
                <a:defRPr/>
              </a:pPr>
              <a:r>
                <a:rPr lang="en-US" sz="2800">
                  <a:solidFill>
                    <a:srgbClr val="FFFFFF"/>
                  </a:solidFill>
                  <a:effectLst>
                    <a:outerShdw blurRad="38100" dist="38100" dir="2700000" algn="tl">
                      <a:srgbClr val="000000"/>
                    </a:outerShdw>
                  </a:effectLst>
                  <a:latin typeface="Times New Roman" charset="0"/>
                </a:rPr>
                <a:t>W(</a:t>
              </a:r>
              <a:r>
                <a:rPr lang="en-US" sz="2800">
                  <a:solidFill>
                    <a:srgbClr val="FFFFFF"/>
                  </a:solidFill>
                  <a:effectLst>
                    <a:outerShdw blurRad="38100" dist="38100" dir="2700000" algn="tl">
                      <a:srgbClr val="000000"/>
                    </a:outerShdw>
                  </a:effectLst>
                  <a:latin typeface="Times New Roman" charset="0"/>
                  <a:sym typeface="Symbol" pitchFamily="18" charset="2"/>
                </a:rPr>
                <a:t> )</a:t>
              </a:r>
              <a:endParaRPr lang="en-US" sz="2800">
                <a:solidFill>
                  <a:srgbClr val="FFFFFF"/>
                </a:solidFill>
                <a:effectLst>
                  <a:outerShdw blurRad="38100" dist="38100" dir="2700000" algn="tl">
                    <a:srgbClr val="000000"/>
                  </a:outerShdw>
                </a:effectLst>
                <a:latin typeface="Times New Roman" charset="0"/>
              </a:endParaRPr>
            </a:p>
          </p:txBody>
        </p:sp>
        <p:sp>
          <p:nvSpPr>
            <p:cNvPr id="837638" name="Text Box 6"/>
            <p:cNvSpPr txBox="1">
              <a:spLocks noChangeArrowheads="1"/>
            </p:cNvSpPr>
            <p:nvPr/>
          </p:nvSpPr>
          <p:spPr bwMode="auto">
            <a:xfrm>
              <a:off x="1344" y="1420"/>
              <a:ext cx="280" cy="404"/>
            </a:xfrm>
            <a:prstGeom prst="rect">
              <a:avLst/>
            </a:prstGeom>
            <a:noFill/>
            <a:ln w="9525">
              <a:noFill/>
              <a:miter lim="800000"/>
              <a:headEnd/>
              <a:tailEnd/>
            </a:ln>
            <a:effectLst/>
          </p:spPr>
          <p:txBody>
            <a:bodyPr wrap="none">
              <a:spAutoFit/>
            </a:bodyPr>
            <a:lstStyle/>
            <a:p>
              <a:pPr marL="342900" indent="-342900">
                <a:defRPr/>
              </a:pPr>
              <a:r>
                <a:rPr lang="en-US">
                  <a:solidFill>
                    <a:srgbClr val="FFFFFF"/>
                  </a:solidFill>
                  <a:effectLst>
                    <a:outerShdw blurRad="38100" dist="38100" dir="2700000" algn="tl">
                      <a:srgbClr val="000000"/>
                    </a:outerShdw>
                  </a:effectLst>
                  <a:latin typeface="Times New Roman" charset="0"/>
                </a:rPr>
                <a:t>~</a:t>
              </a:r>
            </a:p>
          </p:txBody>
        </p:sp>
      </p:grpSp>
      <p:sp>
        <p:nvSpPr>
          <p:cNvPr id="837639" name="Rectangle 7"/>
          <p:cNvSpPr>
            <a:spLocks noChangeArrowheads="1"/>
          </p:cNvSpPr>
          <p:nvPr/>
        </p:nvSpPr>
        <p:spPr bwMode="auto">
          <a:xfrm>
            <a:off x="5329238" y="2916238"/>
            <a:ext cx="1752600" cy="609600"/>
          </a:xfrm>
          <a:prstGeom prst="rect">
            <a:avLst/>
          </a:prstGeom>
          <a:noFill/>
          <a:ln w="9525">
            <a:noFill/>
            <a:miter lim="800000"/>
            <a:headEnd/>
            <a:tailEnd/>
          </a:ln>
          <a:effectLst/>
        </p:spPr>
        <p:txBody>
          <a:bodyPr wrap="none" anchor="ctr"/>
          <a:lstStyle/>
          <a:p>
            <a:pPr marL="342900" indent="-342900" algn="ctr">
              <a:defRPr/>
            </a:pPr>
            <a:r>
              <a:rPr lang="en-US" sz="2000">
                <a:solidFill>
                  <a:srgbClr val="FAFD00"/>
                </a:solidFill>
                <a:effectLst>
                  <a:outerShdw blurRad="38100" dist="38100" dir="2700000" algn="tl">
                    <a:srgbClr val="000000"/>
                  </a:outerShdw>
                </a:effectLst>
                <a:latin typeface="Times New Roman" charset="0"/>
              </a:rPr>
              <a:t>A(s,</a:t>
            </a:r>
            <a:r>
              <a:rPr lang="en-US" sz="2000">
                <a:effectLst>
                  <a:outerShdw blurRad="38100" dist="38100" dir="2700000" algn="tl">
                    <a:srgbClr val="000000"/>
                  </a:outerShdw>
                </a:effectLst>
                <a:latin typeface="Times New Roman" charset="0"/>
              </a:rPr>
              <a:t>x</a:t>
            </a:r>
            <a:r>
              <a:rPr lang="en-US" sz="2000">
                <a:solidFill>
                  <a:srgbClr val="FAFD00"/>
                </a:solidFill>
                <a:effectLst>
                  <a:outerShdw blurRad="38100" dist="38100" dir="2700000" algn="tl">
                    <a:srgbClr val="000000"/>
                  </a:outerShdw>
                </a:effectLst>
                <a:latin typeface="Times New Roman" charset="0"/>
              </a:rPr>
              <a:t>)</a:t>
            </a:r>
            <a:endParaRPr lang="en-US" sz="2000">
              <a:effectLst>
                <a:outerShdw blurRad="38100" dist="38100" dir="2700000" algn="tl">
                  <a:srgbClr val="000000"/>
                </a:outerShdw>
              </a:effectLst>
              <a:latin typeface="Times New Roman" charset="0"/>
            </a:endParaRPr>
          </a:p>
        </p:txBody>
      </p:sp>
      <p:sp>
        <p:nvSpPr>
          <p:cNvPr id="837640" name="Rectangle 8"/>
          <p:cNvSpPr>
            <a:spLocks noChangeArrowheads="1"/>
          </p:cNvSpPr>
          <p:nvPr/>
        </p:nvSpPr>
        <p:spPr bwMode="auto">
          <a:xfrm>
            <a:off x="5405438" y="1981200"/>
            <a:ext cx="2133600" cy="762000"/>
          </a:xfrm>
          <a:prstGeom prst="rect">
            <a:avLst/>
          </a:prstGeom>
          <a:noFill/>
          <a:ln w="9525">
            <a:noFill/>
            <a:miter lim="800000"/>
            <a:headEnd/>
            <a:tailEnd/>
          </a:ln>
          <a:effectLst/>
        </p:spPr>
        <p:txBody>
          <a:bodyPr wrap="none" anchor="ctr"/>
          <a:lstStyle/>
          <a:p>
            <a:pPr marL="342900" indent="-342900" algn="ctr">
              <a:defRPr/>
            </a:pPr>
            <a:endParaRPr lang="en-US" sz="2000">
              <a:effectLst>
                <a:outerShdw blurRad="38100" dist="38100" dir="2700000" algn="tl">
                  <a:srgbClr val="000000"/>
                </a:outerShdw>
              </a:effectLst>
              <a:latin typeface="Times New Roman" charset="0"/>
            </a:endParaRPr>
          </a:p>
        </p:txBody>
      </p:sp>
      <p:sp>
        <p:nvSpPr>
          <p:cNvPr id="837641" name="Text Box 9"/>
          <p:cNvSpPr txBox="1">
            <a:spLocks noChangeArrowheads="1"/>
          </p:cNvSpPr>
          <p:nvPr/>
        </p:nvSpPr>
        <p:spPr bwMode="auto">
          <a:xfrm>
            <a:off x="6548438" y="1905000"/>
            <a:ext cx="838200" cy="701675"/>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sp>
        <p:nvSpPr>
          <p:cNvPr id="837642" name="Text Box 10"/>
          <p:cNvSpPr txBox="1">
            <a:spLocks noChangeArrowheads="1"/>
          </p:cNvSpPr>
          <p:nvPr/>
        </p:nvSpPr>
        <p:spPr bwMode="auto">
          <a:xfrm>
            <a:off x="6777038" y="2270125"/>
            <a:ext cx="409575" cy="396875"/>
          </a:xfrm>
          <a:prstGeom prst="rect">
            <a:avLst/>
          </a:prstGeom>
          <a:noFill/>
          <a:ln w="9525">
            <a:noFill/>
            <a:miter lim="800000"/>
            <a:headEnd/>
            <a:tailEnd/>
          </a:ln>
          <a:effectLst/>
        </p:spPr>
        <p:txBody>
          <a:bodyPr wrap="none">
            <a:spAutoFit/>
          </a:bodyPr>
          <a:lstStyle/>
          <a:p>
            <a:pPr marL="342900" indent="-342900">
              <a:defRPr/>
            </a:pPr>
            <a:r>
              <a:rPr lang="en-US" sz="2000">
                <a:solidFill>
                  <a:srgbClr val="FAFD00"/>
                </a:solidFill>
                <a:effectLst>
                  <a:outerShdw blurRad="38100" dist="38100" dir="2700000" algn="tl">
                    <a:srgbClr val="000000"/>
                  </a:outerShdw>
                </a:effectLst>
                <a:latin typeface="Times New Roman" charset="0"/>
              </a:rPr>
              <a:t>s</a:t>
            </a:r>
            <a:r>
              <a:rPr lang="en-US" sz="2000">
                <a:effectLst>
                  <a:outerShdw blurRad="38100" dist="38100" dir="2700000" algn="tl">
                    <a:srgbClr val="000000"/>
                  </a:outerShdw>
                </a:effectLst>
                <a:latin typeface="Times New Roman" charset="0"/>
              </a:rPr>
              <a:t>x</a:t>
            </a:r>
          </a:p>
        </p:txBody>
      </p:sp>
      <p:sp>
        <p:nvSpPr>
          <p:cNvPr id="837643" name="Text Box 11"/>
          <p:cNvSpPr txBox="1">
            <a:spLocks noChangeArrowheads="1"/>
          </p:cNvSpPr>
          <p:nvPr/>
        </p:nvSpPr>
        <p:spPr bwMode="auto">
          <a:xfrm>
            <a:off x="6167438" y="1993900"/>
            <a:ext cx="498475" cy="641350"/>
          </a:xfrm>
          <a:prstGeom prst="rect">
            <a:avLst/>
          </a:prstGeom>
          <a:noFill/>
          <a:ln w="9525">
            <a:noFill/>
            <a:miter lim="800000"/>
            <a:headEnd/>
            <a:tailEnd/>
          </a:ln>
          <a:effectLst/>
        </p:spPr>
        <p:txBody>
          <a:bodyPr wrap="none">
            <a:spAutoFit/>
          </a:bodyPr>
          <a:lstStyle/>
          <a:p>
            <a:pPr marL="342900" indent="-342900">
              <a:defRPr/>
            </a:pPr>
            <a:r>
              <a:rPr lang="en-US">
                <a:solidFill>
                  <a:srgbClr val="FAFD00"/>
                </a:solidFill>
                <a:effectLst>
                  <a:outerShdw blurRad="38100" dist="38100" dir="2700000" algn="tl">
                    <a:srgbClr val="000000"/>
                  </a:outerShdw>
                </a:effectLst>
                <a:latin typeface="Times New Roman" charset="0"/>
                <a:sym typeface="Symbol" pitchFamily="18" charset="2"/>
              </a:rPr>
              <a:t></a:t>
            </a:r>
            <a:endParaRPr lang="en-US">
              <a:solidFill>
                <a:srgbClr val="FAFD00"/>
              </a:solidFill>
              <a:effectLst>
                <a:outerShdw blurRad="38100" dist="38100" dir="2700000" algn="tl">
                  <a:srgbClr val="000000"/>
                </a:outerShdw>
              </a:effectLst>
              <a:latin typeface="Times New Roman" charset="0"/>
            </a:endParaRPr>
          </a:p>
        </p:txBody>
      </p:sp>
      <p:sp>
        <p:nvSpPr>
          <p:cNvPr id="837644" name="Text Box 12"/>
          <p:cNvSpPr txBox="1">
            <a:spLocks noChangeArrowheads="1"/>
          </p:cNvSpPr>
          <p:nvPr/>
        </p:nvSpPr>
        <p:spPr bwMode="auto">
          <a:xfrm>
            <a:off x="6091238" y="2105025"/>
            <a:ext cx="282575" cy="519113"/>
          </a:xfrm>
          <a:prstGeom prst="rect">
            <a:avLst/>
          </a:prstGeom>
          <a:noFill/>
          <a:ln w="9525">
            <a:noFill/>
            <a:miter lim="800000"/>
            <a:headEnd/>
            <a:tailEnd/>
          </a:ln>
          <a:effectLst/>
        </p:spPr>
        <p:txBody>
          <a:bodyPr wrap="none">
            <a:spAutoFit/>
          </a:bodyPr>
          <a:lstStyle/>
          <a:p>
            <a:pPr marL="342900" indent="-342900">
              <a:defRPr/>
            </a:pPr>
            <a:r>
              <a:rPr lang="en-US" sz="2800">
                <a:solidFill>
                  <a:srgbClr val="FAFD00"/>
                </a:solidFill>
                <a:effectLst>
                  <a:outerShdw blurRad="38100" dist="38100" dir="2700000" algn="tl">
                    <a:srgbClr val="000000"/>
                  </a:outerShdw>
                </a:effectLst>
                <a:latin typeface="Times New Roman" charset="0"/>
              </a:rPr>
              <a:t>i</a:t>
            </a:r>
          </a:p>
        </p:txBody>
      </p:sp>
      <p:sp>
        <p:nvSpPr>
          <p:cNvPr id="837645" name="Text Box 13"/>
          <p:cNvSpPr txBox="1">
            <a:spLocks noChangeArrowheads="1"/>
          </p:cNvSpPr>
          <p:nvPr/>
        </p:nvSpPr>
        <p:spPr bwMode="auto">
          <a:xfrm>
            <a:off x="5678488" y="2325688"/>
            <a:ext cx="409575" cy="701675"/>
          </a:xfrm>
          <a:prstGeom prst="rect">
            <a:avLst/>
          </a:prstGeom>
          <a:noFill/>
          <a:ln w="9525">
            <a:noFill/>
            <a:miter lim="800000"/>
            <a:headEnd/>
            <a:tailEnd/>
          </a:ln>
          <a:effectLst/>
        </p:spPr>
        <p:txBody>
          <a:bodyPr wrap="none">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rPr>
              <a:t>e</a:t>
            </a:r>
          </a:p>
        </p:txBody>
      </p:sp>
      <p:sp>
        <p:nvSpPr>
          <p:cNvPr id="837646" name="Line 14"/>
          <p:cNvSpPr>
            <a:spLocks noChangeShapeType="1"/>
          </p:cNvSpPr>
          <p:nvPr/>
        </p:nvSpPr>
        <p:spPr bwMode="auto">
          <a:xfrm>
            <a:off x="5710238" y="2992438"/>
            <a:ext cx="7620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2541" name="Group 15"/>
          <p:cNvGrpSpPr>
            <a:grpSpLocks/>
          </p:cNvGrpSpPr>
          <p:nvPr/>
        </p:nvGrpSpPr>
        <p:grpSpPr bwMode="auto">
          <a:xfrm>
            <a:off x="4094163" y="2382838"/>
            <a:ext cx="1006475" cy="1143000"/>
            <a:chOff x="2534" y="768"/>
            <a:chExt cx="634" cy="720"/>
          </a:xfrm>
        </p:grpSpPr>
        <p:sp>
          <p:nvSpPr>
            <p:cNvPr id="837648" name="Text Box 16"/>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sym typeface="Symbol" pitchFamily="18" charset="2"/>
                </a:rPr>
                <a:t></a:t>
              </a:r>
              <a:endParaRPr lang="en-US" sz="4400">
                <a:solidFill>
                  <a:srgbClr val="FAFD00"/>
                </a:solidFill>
                <a:effectLst>
                  <a:outerShdw blurRad="38100" dist="38100" dir="2700000" algn="tl">
                    <a:srgbClr val="000000"/>
                  </a:outerShdw>
                </a:effectLst>
                <a:latin typeface="Times New Roman" charset="0"/>
              </a:endParaRPr>
            </a:p>
          </p:txBody>
        </p:sp>
        <p:sp>
          <p:nvSpPr>
            <p:cNvPr id="837649" name="Text Box 17"/>
            <p:cNvSpPr txBox="1">
              <a:spLocks noChangeArrowheads="1"/>
            </p:cNvSpPr>
            <p:nvPr/>
          </p:nvSpPr>
          <p:spPr bwMode="auto">
            <a:xfrm>
              <a:off x="2534" y="1123"/>
              <a:ext cx="472"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a:t>
              </a:r>
              <a:r>
                <a:rPr lang="en-US" sz="3200">
                  <a:solidFill>
                    <a:srgbClr val="E6F10D"/>
                  </a:solidFill>
                  <a:effectLst>
                    <a:outerShdw blurRad="38100" dist="38100" dir="2700000" algn="tl">
                      <a:srgbClr val="000000"/>
                    </a:outerShdw>
                  </a:effectLst>
                  <a:latin typeface="Times New Roman" charset="0"/>
                </a:rPr>
                <a:t>s,g</a:t>
              </a:r>
            </a:p>
          </p:txBody>
        </p:sp>
      </p:grpSp>
      <p:sp>
        <p:nvSpPr>
          <p:cNvPr id="837650" name="Rectangle 18"/>
          <p:cNvSpPr>
            <a:spLocks noChangeArrowheads="1"/>
          </p:cNvSpPr>
          <p:nvPr/>
        </p:nvSpPr>
        <p:spPr bwMode="auto">
          <a:xfrm>
            <a:off x="7467600" y="1981200"/>
            <a:ext cx="2133600" cy="762000"/>
          </a:xfrm>
          <a:prstGeom prst="rect">
            <a:avLst/>
          </a:prstGeom>
          <a:noFill/>
          <a:ln w="9525">
            <a:noFill/>
            <a:miter lim="800000"/>
            <a:headEnd/>
            <a:tailEnd/>
          </a:ln>
          <a:effectLst/>
        </p:spPr>
        <p:txBody>
          <a:bodyPr wrap="none" anchor="ctr"/>
          <a:lstStyle/>
          <a:p>
            <a:pPr marL="342900" indent="-342900" algn="ctr">
              <a:defRPr/>
            </a:pPr>
            <a:endParaRPr lang="en-US" sz="2000">
              <a:effectLst>
                <a:outerShdw blurRad="38100" dist="38100" dir="2700000" algn="tl">
                  <a:srgbClr val="000000"/>
                </a:outerShdw>
              </a:effectLst>
              <a:latin typeface="Times New Roman" charset="0"/>
            </a:endParaRPr>
          </a:p>
        </p:txBody>
      </p:sp>
      <p:sp>
        <p:nvSpPr>
          <p:cNvPr id="837651" name="Text Box 19"/>
          <p:cNvSpPr txBox="1">
            <a:spLocks noChangeArrowheads="1"/>
          </p:cNvSpPr>
          <p:nvPr/>
        </p:nvSpPr>
        <p:spPr bwMode="auto">
          <a:xfrm>
            <a:off x="8301038" y="1965325"/>
            <a:ext cx="838200" cy="701675"/>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sp>
        <p:nvSpPr>
          <p:cNvPr id="837652" name="Text Box 20"/>
          <p:cNvSpPr txBox="1">
            <a:spLocks noChangeArrowheads="1"/>
          </p:cNvSpPr>
          <p:nvPr/>
        </p:nvSpPr>
        <p:spPr bwMode="auto">
          <a:xfrm>
            <a:off x="8529638" y="2332038"/>
            <a:ext cx="438150" cy="396875"/>
          </a:xfrm>
          <a:prstGeom prst="rect">
            <a:avLst/>
          </a:prstGeom>
          <a:noFill/>
          <a:ln w="9525">
            <a:noFill/>
            <a:miter lim="800000"/>
            <a:headEnd/>
            <a:tailEnd/>
          </a:ln>
          <a:effectLst/>
        </p:spPr>
        <p:txBody>
          <a:bodyPr wrap="none">
            <a:spAutoFit/>
          </a:bodyPr>
          <a:lstStyle/>
          <a:p>
            <a:pPr marL="342900" indent="-342900">
              <a:defRPr/>
            </a:pPr>
            <a:r>
              <a:rPr lang="en-US" sz="2000">
                <a:effectLst>
                  <a:outerShdw blurRad="38100" dist="38100" dir="2700000" algn="tl">
                    <a:srgbClr val="000000"/>
                  </a:outerShdw>
                </a:effectLst>
                <a:latin typeface="Times New Roman" charset="0"/>
              </a:rPr>
              <a:t>x</a:t>
            </a:r>
            <a:r>
              <a:rPr lang="en-US" sz="2000">
                <a:solidFill>
                  <a:srgbClr val="FAFD00"/>
                </a:solidFill>
                <a:effectLst>
                  <a:outerShdw blurRad="38100" dist="38100" dir="2700000" algn="tl">
                    <a:srgbClr val="000000"/>
                  </a:outerShdw>
                </a:effectLst>
                <a:latin typeface="Times New Roman" charset="0"/>
              </a:rPr>
              <a:t>g</a:t>
            </a:r>
            <a:endParaRPr lang="en-US" sz="2000">
              <a:effectLst>
                <a:outerShdw blurRad="38100" dist="38100" dir="2700000" algn="tl">
                  <a:srgbClr val="000000"/>
                </a:outerShdw>
              </a:effectLst>
              <a:latin typeface="Times New Roman" charset="0"/>
            </a:endParaRPr>
          </a:p>
        </p:txBody>
      </p:sp>
      <p:sp>
        <p:nvSpPr>
          <p:cNvPr id="837653" name="Text Box 21"/>
          <p:cNvSpPr txBox="1">
            <a:spLocks noChangeArrowheads="1"/>
          </p:cNvSpPr>
          <p:nvPr/>
        </p:nvSpPr>
        <p:spPr bwMode="auto">
          <a:xfrm>
            <a:off x="7920038" y="1993900"/>
            <a:ext cx="498475" cy="641350"/>
          </a:xfrm>
          <a:prstGeom prst="rect">
            <a:avLst/>
          </a:prstGeom>
          <a:noFill/>
          <a:ln w="9525">
            <a:noFill/>
            <a:miter lim="800000"/>
            <a:headEnd/>
            <a:tailEnd/>
          </a:ln>
          <a:effectLst/>
        </p:spPr>
        <p:txBody>
          <a:bodyPr wrap="none">
            <a:spAutoFit/>
          </a:bodyPr>
          <a:lstStyle/>
          <a:p>
            <a:pPr marL="342900" indent="-342900">
              <a:defRPr/>
            </a:pPr>
            <a:r>
              <a:rPr lang="en-US">
                <a:solidFill>
                  <a:srgbClr val="FAFD00"/>
                </a:solidFill>
                <a:effectLst>
                  <a:outerShdw blurRad="38100" dist="38100" dir="2700000" algn="tl">
                    <a:srgbClr val="000000"/>
                  </a:outerShdw>
                </a:effectLst>
                <a:latin typeface="Times New Roman" charset="0"/>
                <a:sym typeface="Symbol" pitchFamily="18" charset="2"/>
              </a:rPr>
              <a:t></a:t>
            </a:r>
            <a:endParaRPr lang="en-US">
              <a:solidFill>
                <a:srgbClr val="FAFD00"/>
              </a:solidFill>
              <a:effectLst>
                <a:outerShdw blurRad="38100" dist="38100" dir="2700000" algn="tl">
                  <a:srgbClr val="000000"/>
                </a:outerShdw>
              </a:effectLst>
              <a:latin typeface="Times New Roman" charset="0"/>
            </a:endParaRPr>
          </a:p>
        </p:txBody>
      </p:sp>
      <p:sp>
        <p:nvSpPr>
          <p:cNvPr id="837654" name="Text Box 22"/>
          <p:cNvSpPr txBox="1">
            <a:spLocks noChangeArrowheads="1"/>
          </p:cNvSpPr>
          <p:nvPr/>
        </p:nvSpPr>
        <p:spPr bwMode="auto">
          <a:xfrm>
            <a:off x="7843838" y="2105025"/>
            <a:ext cx="282575" cy="519113"/>
          </a:xfrm>
          <a:prstGeom prst="rect">
            <a:avLst/>
          </a:prstGeom>
          <a:noFill/>
          <a:ln w="9525">
            <a:noFill/>
            <a:miter lim="800000"/>
            <a:headEnd/>
            <a:tailEnd/>
          </a:ln>
          <a:effectLst/>
        </p:spPr>
        <p:txBody>
          <a:bodyPr wrap="none">
            <a:spAutoFit/>
          </a:bodyPr>
          <a:lstStyle/>
          <a:p>
            <a:pPr marL="342900" indent="-342900">
              <a:defRPr/>
            </a:pPr>
            <a:r>
              <a:rPr lang="en-US" sz="2800">
                <a:solidFill>
                  <a:srgbClr val="FAFD00"/>
                </a:solidFill>
                <a:effectLst>
                  <a:outerShdw blurRad="38100" dist="38100" dir="2700000" algn="tl">
                    <a:srgbClr val="000000"/>
                  </a:outerShdw>
                </a:effectLst>
                <a:latin typeface="Times New Roman" charset="0"/>
              </a:rPr>
              <a:t>i</a:t>
            </a:r>
          </a:p>
        </p:txBody>
      </p:sp>
      <p:sp>
        <p:nvSpPr>
          <p:cNvPr id="837655" name="Text Box 23"/>
          <p:cNvSpPr txBox="1">
            <a:spLocks noChangeArrowheads="1"/>
          </p:cNvSpPr>
          <p:nvPr/>
        </p:nvSpPr>
        <p:spPr bwMode="auto">
          <a:xfrm>
            <a:off x="7507288" y="2401888"/>
            <a:ext cx="409575" cy="701675"/>
          </a:xfrm>
          <a:prstGeom prst="rect">
            <a:avLst/>
          </a:prstGeom>
          <a:noFill/>
          <a:ln w="9525">
            <a:noFill/>
            <a:miter lim="800000"/>
            <a:headEnd/>
            <a:tailEnd/>
          </a:ln>
          <a:effectLst/>
        </p:spPr>
        <p:txBody>
          <a:bodyPr wrap="none">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rPr>
              <a:t>e</a:t>
            </a:r>
          </a:p>
        </p:txBody>
      </p:sp>
      <p:sp>
        <p:nvSpPr>
          <p:cNvPr id="837656" name="Rectangle 24"/>
          <p:cNvSpPr>
            <a:spLocks noChangeArrowheads="1"/>
          </p:cNvSpPr>
          <p:nvPr/>
        </p:nvSpPr>
        <p:spPr bwMode="auto">
          <a:xfrm>
            <a:off x="7081838" y="2916238"/>
            <a:ext cx="1752600" cy="609600"/>
          </a:xfrm>
          <a:prstGeom prst="rect">
            <a:avLst/>
          </a:prstGeom>
          <a:noFill/>
          <a:ln w="9525">
            <a:noFill/>
            <a:miter lim="800000"/>
            <a:headEnd/>
            <a:tailEnd/>
          </a:ln>
          <a:effectLst/>
        </p:spPr>
        <p:txBody>
          <a:bodyPr wrap="none" anchor="ctr"/>
          <a:lstStyle/>
          <a:p>
            <a:pPr marL="342900" indent="-342900" algn="ctr">
              <a:defRPr/>
            </a:pPr>
            <a:r>
              <a:rPr lang="en-US" sz="2000">
                <a:solidFill>
                  <a:srgbClr val="FAFD00"/>
                </a:solidFill>
                <a:effectLst>
                  <a:outerShdw blurRad="38100" dist="38100" dir="2700000" algn="tl">
                    <a:srgbClr val="000000"/>
                  </a:outerShdw>
                </a:effectLst>
                <a:latin typeface="Times New Roman" charset="0"/>
              </a:rPr>
              <a:t>A(g,</a:t>
            </a:r>
            <a:r>
              <a:rPr lang="en-US" sz="2000">
                <a:effectLst>
                  <a:outerShdw blurRad="38100" dist="38100" dir="2700000" algn="tl">
                    <a:srgbClr val="000000"/>
                  </a:outerShdw>
                </a:effectLst>
                <a:latin typeface="Times New Roman" charset="0"/>
              </a:rPr>
              <a:t>x</a:t>
            </a:r>
            <a:r>
              <a:rPr lang="en-US" sz="2000">
                <a:solidFill>
                  <a:srgbClr val="FAFD00"/>
                </a:solidFill>
                <a:effectLst>
                  <a:outerShdw blurRad="38100" dist="38100" dir="2700000" algn="tl">
                    <a:srgbClr val="000000"/>
                  </a:outerShdw>
                </a:effectLst>
                <a:latin typeface="Times New Roman" charset="0"/>
              </a:rPr>
              <a:t>)</a:t>
            </a:r>
            <a:endParaRPr lang="en-US" sz="2000">
              <a:effectLst>
                <a:outerShdw blurRad="38100" dist="38100" dir="2700000" algn="tl">
                  <a:srgbClr val="000000"/>
                </a:outerShdw>
              </a:effectLst>
              <a:latin typeface="Times New Roman" charset="0"/>
            </a:endParaRPr>
          </a:p>
        </p:txBody>
      </p:sp>
      <p:sp>
        <p:nvSpPr>
          <p:cNvPr id="837657" name="Line 25"/>
          <p:cNvSpPr>
            <a:spLocks noChangeShapeType="1"/>
          </p:cNvSpPr>
          <p:nvPr/>
        </p:nvSpPr>
        <p:spPr bwMode="auto">
          <a:xfrm>
            <a:off x="7539038" y="2992438"/>
            <a:ext cx="7620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37658" name="Text Box 26"/>
          <p:cNvSpPr txBox="1">
            <a:spLocks noChangeArrowheads="1"/>
          </p:cNvSpPr>
          <p:nvPr/>
        </p:nvSpPr>
        <p:spPr bwMode="auto">
          <a:xfrm>
            <a:off x="1150938" y="2544763"/>
            <a:ext cx="1306512" cy="579437"/>
          </a:xfrm>
          <a:prstGeom prst="rect">
            <a:avLst/>
          </a:prstGeom>
          <a:noFill/>
          <a:ln w="9525">
            <a:noFill/>
            <a:miter lim="800000"/>
            <a:headEnd/>
            <a:tailEnd/>
          </a:ln>
          <a:effectLst/>
        </p:spPr>
        <p:txBody>
          <a:bodyPr wrap="none" anchor="ctr">
            <a:spAutoFit/>
          </a:bodyPr>
          <a:lstStyle/>
          <a:p>
            <a:pPr marL="342900" indent="-342900" algn="ctr">
              <a:defRPr/>
            </a:pPr>
            <a:r>
              <a:rPr lang="en-US" sz="3200">
                <a:effectLst>
                  <a:outerShdw blurRad="38100" dist="38100" dir="2700000" algn="tl">
                    <a:srgbClr val="000000"/>
                  </a:outerShdw>
                </a:effectLst>
                <a:latin typeface="Times New Roman" charset="0"/>
              </a:rPr>
              <a:t>m(x) =</a:t>
            </a:r>
            <a:endParaRPr lang="en-US" sz="4000">
              <a:effectLst>
                <a:outerShdw blurRad="38100" dist="38100" dir="2700000" algn="tl">
                  <a:srgbClr val="000000"/>
                </a:outerShdw>
              </a:effectLst>
              <a:latin typeface="Times New Roman" charset="0"/>
            </a:endParaRPr>
          </a:p>
        </p:txBody>
      </p:sp>
      <p:sp>
        <p:nvSpPr>
          <p:cNvPr id="837659" name="Text Box 27"/>
          <p:cNvSpPr txBox="1">
            <a:spLocks noChangeArrowheads="1"/>
          </p:cNvSpPr>
          <p:nvPr/>
        </p:nvSpPr>
        <p:spPr bwMode="auto">
          <a:xfrm>
            <a:off x="6583363" y="2605088"/>
            <a:ext cx="1004887" cy="519112"/>
          </a:xfrm>
          <a:prstGeom prst="rect">
            <a:avLst/>
          </a:prstGeom>
          <a:noFill/>
          <a:ln w="9525">
            <a:noFill/>
            <a:miter lim="800000"/>
            <a:headEnd/>
            <a:tailEnd/>
          </a:ln>
          <a:effectLst/>
        </p:spPr>
        <p:txBody>
          <a:bodyPr wrap="none">
            <a:spAutoFit/>
          </a:bodyPr>
          <a:lstStyle/>
          <a:p>
            <a:pPr marL="342900" indent="-342900">
              <a:defRPr/>
            </a:pPr>
            <a:r>
              <a:rPr lang="en-US" sz="2800">
                <a:solidFill>
                  <a:srgbClr val="E6F10D"/>
                </a:solidFill>
                <a:effectLst>
                  <a:outerShdw blurRad="38100" dist="38100" dir="2700000" algn="tl">
                    <a:srgbClr val="000000"/>
                  </a:outerShdw>
                </a:effectLst>
                <a:latin typeface="Times New Roman" charset="0"/>
              </a:rPr>
              <a:t>d(s,g)</a:t>
            </a:r>
          </a:p>
        </p:txBody>
      </p:sp>
      <p:grpSp>
        <p:nvGrpSpPr>
          <p:cNvPr id="4" name="Group 28"/>
          <p:cNvGrpSpPr>
            <a:grpSpLocks/>
          </p:cNvGrpSpPr>
          <p:nvPr/>
        </p:nvGrpSpPr>
        <p:grpSpPr bwMode="auto">
          <a:xfrm>
            <a:off x="-609600" y="2141538"/>
            <a:ext cx="6248400" cy="1592262"/>
            <a:chOff x="-384" y="1349"/>
            <a:chExt cx="3936" cy="1003"/>
          </a:xfrm>
        </p:grpSpPr>
        <p:grpSp>
          <p:nvGrpSpPr>
            <p:cNvPr id="22600" name="Group 29"/>
            <p:cNvGrpSpPr>
              <a:grpSpLocks/>
            </p:cNvGrpSpPr>
            <p:nvPr/>
          </p:nvGrpSpPr>
          <p:grpSpPr bwMode="auto">
            <a:xfrm>
              <a:off x="-240" y="1349"/>
              <a:ext cx="3792" cy="1003"/>
              <a:chOff x="-240" y="1349"/>
              <a:chExt cx="3792" cy="1003"/>
            </a:xfrm>
          </p:grpSpPr>
          <p:grpSp>
            <p:nvGrpSpPr>
              <p:cNvPr id="22608" name="Group 30"/>
              <p:cNvGrpSpPr>
                <a:grpSpLocks/>
              </p:cNvGrpSpPr>
              <p:nvPr/>
            </p:nvGrpSpPr>
            <p:grpSpPr bwMode="auto">
              <a:xfrm>
                <a:off x="-240" y="1463"/>
                <a:ext cx="2218" cy="889"/>
                <a:chOff x="1008" y="2643"/>
                <a:chExt cx="2218" cy="889"/>
              </a:xfrm>
            </p:grpSpPr>
            <p:grpSp>
              <p:nvGrpSpPr>
                <p:cNvPr id="22619" name="Group 31"/>
                <p:cNvGrpSpPr>
                  <a:grpSpLocks/>
                </p:cNvGrpSpPr>
                <p:nvPr/>
              </p:nvGrpSpPr>
              <p:grpSpPr bwMode="auto">
                <a:xfrm>
                  <a:off x="1152" y="2736"/>
                  <a:ext cx="2074" cy="705"/>
                  <a:chOff x="2534" y="768"/>
                  <a:chExt cx="634" cy="705"/>
                </a:xfrm>
              </p:grpSpPr>
              <p:sp>
                <p:nvSpPr>
                  <p:cNvPr id="837664" name="Text Box 32"/>
                  <p:cNvSpPr txBox="1">
                    <a:spLocks noChangeArrowheads="1"/>
                  </p:cNvSpPr>
                  <p:nvPr/>
                </p:nvSpPr>
                <p:spPr bwMode="auto">
                  <a:xfrm>
                    <a:off x="2582" y="768"/>
                    <a:ext cx="586" cy="404"/>
                  </a:xfrm>
                  <a:prstGeom prst="rect">
                    <a:avLst/>
                  </a:prstGeom>
                  <a:noFill/>
                  <a:ln w="9525">
                    <a:noFill/>
                    <a:miter lim="800000"/>
                    <a:headEnd/>
                    <a:tailEnd/>
                  </a:ln>
                  <a:effectLst/>
                </p:spPr>
                <p:txBody>
                  <a:bodyPr>
                    <a:spAutoFit/>
                  </a:bodyPr>
                  <a:lstStyle/>
                  <a:p>
                    <a:pPr marL="342900" indent="-342900">
                      <a:defRPr/>
                    </a:pPr>
                    <a:r>
                      <a:rPr lang="en-US">
                        <a:solidFill>
                          <a:srgbClr val="E6F10D"/>
                        </a:solidFill>
                        <a:effectLst>
                          <a:outerShdw blurRad="38100" dist="38100" dir="2700000" algn="tl">
                            <a:srgbClr val="000000"/>
                          </a:outerShdw>
                        </a:effectLst>
                        <a:latin typeface="Times New Roman" charset="0"/>
                        <a:sym typeface="Symbol" pitchFamily="18" charset="2"/>
                      </a:rPr>
                      <a:t>d</a:t>
                    </a:r>
                    <a:endParaRPr lang="en-US">
                      <a:solidFill>
                        <a:srgbClr val="E6F10D"/>
                      </a:solidFill>
                      <a:effectLst>
                        <a:outerShdw blurRad="38100" dist="38100" dir="2700000" algn="tl">
                          <a:srgbClr val="000000"/>
                        </a:outerShdw>
                      </a:effectLst>
                      <a:latin typeface="Times New Roman" charset="0"/>
                    </a:endParaRPr>
                  </a:p>
                </p:txBody>
              </p:sp>
              <p:sp>
                <p:nvSpPr>
                  <p:cNvPr id="837665" name="Text Box 33"/>
                  <p:cNvSpPr txBox="1">
                    <a:spLocks noChangeArrowheads="1"/>
                  </p:cNvSpPr>
                  <p:nvPr/>
                </p:nvSpPr>
                <p:spPr bwMode="auto">
                  <a:xfrm>
                    <a:off x="2534" y="1185"/>
                    <a:ext cx="35" cy="288"/>
                  </a:xfrm>
                  <a:prstGeom prst="rect">
                    <a:avLst/>
                  </a:prstGeom>
                  <a:noFill/>
                  <a:ln w="9525">
                    <a:noFill/>
                    <a:miter lim="800000"/>
                    <a:headEnd/>
                    <a:tailEnd/>
                  </a:ln>
                  <a:effectLst/>
                </p:spPr>
                <p:txBody>
                  <a:bodyPr wrap="none">
                    <a:spAutoFit/>
                  </a:bodyPr>
                  <a:lstStyle/>
                  <a:p>
                    <a:pPr marL="342900" indent="-342900">
                      <a:defRPr/>
                    </a:pPr>
                    <a:endParaRPr lang="en-US" sz="2400">
                      <a:solidFill>
                        <a:srgbClr val="E6F10D"/>
                      </a:solidFill>
                      <a:effectLst>
                        <a:outerShdw blurRad="38100" dist="38100" dir="2700000" algn="tl">
                          <a:srgbClr val="000000"/>
                        </a:outerShdw>
                      </a:effectLst>
                      <a:latin typeface="Times New Roman" charset="0"/>
                    </a:endParaRPr>
                  </a:p>
                </p:txBody>
              </p:sp>
            </p:grpSp>
            <p:grpSp>
              <p:nvGrpSpPr>
                <p:cNvPr id="22620" name="Group 34"/>
                <p:cNvGrpSpPr>
                  <a:grpSpLocks/>
                </p:cNvGrpSpPr>
                <p:nvPr/>
              </p:nvGrpSpPr>
              <p:grpSpPr bwMode="auto">
                <a:xfrm>
                  <a:off x="1008" y="2643"/>
                  <a:ext cx="669" cy="889"/>
                  <a:chOff x="1008" y="2016"/>
                  <a:chExt cx="960" cy="1128"/>
                </a:xfrm>
              </p:grpSpPr>
              <p:sp>
                <p:nvSpPr>
                  <p:cNvPr id="10333" name="Rectangle 35"/>
                  <p:cNvSpPr>
                    <a:spLocks noChangeArrowheads="1"/>
                  </p:cNvSpPr>
                  <p:nvPr/>
                </p:nvSpPr>
                <p:spPr bwMode="auto">
                  <a:xfrm>
                    <a:off x="1335" y="2016"/>
                    <a:ext cx="192" cy="744"/>
                  </a:xfrm>
                  <a:prstGeom prst="rect">
                    <a:avLst/>
                  </a:prstGeom>
                  <a:noFill/>
                  <a:ln w="9525">
                    <a:noFill/>
                    <a:miter lim="800000"/>
                    <a:headEnd/>
                    <a:tailEnd/>
                  </a:ln>
                </p:spPr>
                <p:txBody>
                  <a:bodyPr wrap="none" lIns="0" tIns="0" rIns="0" bIns="0">
                    <a:spAutoFit/>
                  </a:bodyPr>
                  <a:lstStyle/>
                  <a:p>
                    <a:pPr algn="ctr">
                      <a:defRPr/>
                    </a:pPr>
                    <a:r>
                      <a:rPr lang="en-US" sz="6100" b="0" i="0">
                        <a:solidFill>
                          <a:srgbClr val="E6F10D"/>
                        </a:solidFill>
                        <a:effectLst>
                          <a:outerShdw blurRad="38100" dist="38100" dir="2700000" algn="tl">
                            <a:srgbClr val="000000">
                              <a:alpha val="43137"/>
                            </a:srgbClr>
                          </a:outerShdw>
                        </a:effectLst>
                        <a:latin typeface="Symbol" pitchFamily="18" charset="2"/>
                      </a:rPr>
                      <a:t>ò</a:t>
                    </a:r>
                    <a:endParaRPr lang="en-US" sz="1600" i="0">
                      <a:solidFill>
                        <a:srgbClr val="E6F10D"/>
                      </a:solidFill>
                      <a:effectLst>
                        <a:outerShdw blurRad="38100" dist="38100" dir="2700000" algn="tl">
                          <a:srgbClr val="000000">
                            <a:alpha val="43137"/>
                          </a:srgbClr>
                        </a:outerShdw>
                      </a:effectLst>
                      <a:latin typeface="Times New Roman" charset="0"/>
                    </a:endParaRPr>
                  </a:p>
                </p:txBody>
              </p:sp>
              <p:sp>
                <p:nvSpPr>
                  <p:cNvPr id="837668" name="Text Box 36"/>
                  <p:cNvSpPr txBox="1">
                    <a:spLocks noChangeArrowheads="1"/>
                  </p:cNvSpPr>
                  <p:nvPr/>
                </p:nvSpPr>
                <p:spPr bwMode="auto">
                  <a:xfrm>
                    <a:off x="1008" y="2732"/>
                    <a:ext cx="960" cy="412"/>
                  </a:xfrm>
                  <a:prstGeom prst="rect">
                    <a:avLst/>
                  </a:prstGeom>
                  <a:noFill/>
                  <a:ln w="12700">
                    <a:noFill/>
                    <a:miter lim="800000"/>
                    <a:headEnd/>
                    <a:tailEnd/>
                  </a:ln>
                  <a:effectLst/>
                </p:spPr>
                <p:txBody>
                  <a:bodyPr lIns="90488" tIns="44450" rIns="90488" bIns="44450" anchor="ctr">
                    <a:spAutoFit/>
                  </a:bodyPr>
                  <a:lstStyle/>
                  <a:p>
                    <a:pPr marL="342900" indent="-342900" algn="ctr">
                      <a:defRPr/>
                    </a:pPr>
                    <a:endParaRPr lang="en-US" sz="1200">
                      <a:solidFill>
                        <a:srgbClr val="E6F10D"/>
                      </a:solidFill>
                      <a:effectLst>
                        <a:outerShdw blurRad="38100" dist="38100" dir="2700000" algn="tl">
                          <a:srgbClr val="000000"/>
                        </a:outerShdw>
                      </a:effectLst>
                      <a:latin typeface="Times New Roman" charset="0"/>
                    </a:endParaRPr>
                  </a:p>
                  <a:p>
                    <a:pPr marL="342900" indent="-342900" algn="ctr">
                      <a:defRPr/>
                    </a:pPr>
                    <a:endParaRPr lang="en-US" sz="1600">
                      <a:solidFill>
                        <a:srgbClr val="E6F10D"/>
                      </a:solidFill>
                      <a:effectLst>
                        <a:outerShdw blurRad="38100" dist="38100" dir="2700000" algn="tl">
                          <a:srgbClr val="000000"/>
                        </a:outerShdw>
                      </a:effectLst>
                      <a:latin typeface="Times New Roman" charset="0"/>
                    </a:endParaRPr>
                  </a:p>
                </p:txBody>
              </p:sp>
            </p:grpSp>
          </p:grpSp>
          <p:grpSp>
            <p:nvGrpSpPr>
              <p:cNvPr id="22609" name="Group 37"/>
              <p:cNvGrpSpPr>
                <a:grpSpLocks/>
              </p:cNvGrpSpPr>
              <p:nvPr/>
            </p:nvGrpSpPr>
            <p:grpSpPr bwMode="auto">
              <a:xfrm>
                <a:off x="1334" y="1349"/>
                <a:ext cx="2218" cy="998"/>
                <a:chOff x="1334" y="1354"/>
                <a:chExt cx="2218" cy="998"/>
              </a:xfrm>
            </p:grpSpPr>
            <p:grpSp>
              <p:nvGrpSpPr>
                <p:cNvPr id="22610" name="Group 38"/>
                <p:cNvGrpSpPr>
                  <a:grpSpLocks/>
                </p:cNvGrpSpPr>
                <p:nvPr/>
              </p:nvGrpSpPr>
              <p:grpSpPr bwMode="auto">
                <a:xfrm>
                  <a:off x="1334" y="1463"/>
                  <a:ext cx="2218" cy="889"/>
                  <a:chOff x="1008" y="2643"/>
                  <a:chExt cx="2218" cy="889"/>
                </a:xfrm>
              </p:grpSpPr>
              <p:grpSp>
                <p:nvGrpSpPr>
                  <p:cNvPr id="22613" name="Group 39"/>
                  <p:cNvGrpSpPr>
                    <a:grpSpLocks/>
                  </p:cNvGrpSpPr>
                  <p:nvPr/>
                </p:nvGrpSpPr>
                <p:grpSpPr bwMode="auto">
                  <a:xfrm>
                    <a:off x="1152" y="2736"/>
                    <a:ext cx="2074" cy="705"/>
                    <a:chOff x="2534" y="768"/>
                    <a:chExt cx="634" cy="705"/>
                  </a:xfrm>
                </p:grpSpPr>
                <p:sp>
                  <p:nvSpPr>
                    <p:cNvPr id="837672" name="Text Box 40"/>
                    <p:cNvSpPr txBox="1">
                      <a:spLocks noChangeArrowheads="1"/>
                    </p:cNvSpPr>
                    <p:nvPr/>
                  </p:nvSpPr>
                  <p:spPr bwMode="auto">
                    <a:xfrm>
                      <a:off x="2582" y="768"/>
                      <a:ext cx="586" cy="404"/>
                    </a:xfrm>
                    <a:prstGeom prst="rect">
                      <a:avLst/>
                    </a:prstGeom>
                    <a:noFill/>
                    <a:ln w="9525">
                      <a:noFill/>
                      <a:miter lim="800000"/>
                      <a:headEnd/>
                      <a:tailEnd/>
                    </a:ln>
                    <a:effectLst/>
                  </p:spPr>
                  <p:txBody>
                    <a:bodyPr>
                      <a:spAutoFit/>
                    </a:bodyPr>
                    <a:lstStyle/>
                    <a:p>
                      <a:pPr marL="342900" indent="-342900">
                        <a:defRPr/>
                      </a:pPr>
                      <a:r>
                        <a:rPr lang="en-US">
                          <a:solidFill>
                            <a:srgbClr val="E6F10D"/>
                          </a:solidFill>
                          <a:effectLst>
                            <a:outerShdw blurRad="38100" dist="38100" dir="2700000" algn="tl">
                              <a:srgbClr val="000000"/>
                            </a:outerShdw>
                          </a:effectLst>
                          <a:latin typeface="Times New Roman" charset="0"/>
                          <a:sym typeface="Symbol" pitchFamily="18" charset="2"/>
                        </a:rPr>
                        <a:t>d</a:t>
                      </a:r>
                      <a:endParaRPr lang="en-US">
                        <a:solidFill>
                          <a:srgbClr val="E6F10D"/>
                        </a:solidFill>
                        <a:effectLst>
                          <a:outerShdw blurRad="38100" dist="38100" dir="2700000" algn="tl">
                            <a:srgbClr val="000000"/>
                          </a:outerShdw>
                        </a:effectLst>
                        <a:latin typeface="Times New Roman" charset="0"/>
                      </a:endParaRPr>
                    </a:p>
                  </p:txBody>
                </p:sp>
                <p:sp>
                  <p:nvSpPr>
                    <p:cNvPr id="837673" name="Text Box 41"/>
                    <p:cNvSpPr txBox="1">
                      <a:spLocks noChangeArrowheads="1"/>
                    </p:cNvSpPr>
                    <p:nvPr/>
                  </p:nvSpPr>
                  <p:spPr bwMode="auto">
                    <a:xfrm>
                      <a:off x="2534" y="1185"/>
                      <a:ext cx="35" cy="288"/>
                    </a:xfrm>
                    <a:prstGeom prst="rect">
                      <a:avLst/>
                    </a:prstGeom>
                    <a:noFill/>
                    <a:ln w="9525">
                      <a:noFill/>
                      <a:miter lim="800000"/>
                      <a:headEnd/>
                      <a:tailEnd/>
                    </a:ln>
                    <a:effectLst/>
                  </p:spPr>
                  <p:txBody>
                    <a:bodyPr wrap="none">
                      <a:spAutoFit/>
                    </a:bodyPr>
                    <a:lstStyle/>
                    <a:p>
                      <a:pPr marL="342900" indent="-342900">
                        <a:defRPr/>
                      </a:pPr>
                      <a:endParaRPr lang="en-US" sz="2400">
                        <a:solidFill>
                          <a:srgbClr val="E6F10D"/>
                        </a:solidFill>
                        <a:effectLst>
                          <a:outerShdw blurRad="38100" dist="38100" dir="2700000" algn="tl">
                            <a:srgbClr val="000000"/>
                          </a:outerShdw>
                        </a:effectLst>
                        <a:latin typeface="Times New Roman" charset="0"/>
                      </a:endParaRPr>
                    </a:p>
                  </p:txBody>
                </p:sp>
              </p:grpSp>
              <p:grpSp>
                <p:nvGrpSpPr>
                  <p:cNvPr id="22614" name="Group 42"/>
                  <p:cNvGrpSpPr>
                    <a:grpSpLocks/>
                  </p:cNvGrpSpPr>
                  <p:nvPr/>
                </p:nvGrpSpPr>
                <p:grpSpPr bwMode="auto">
                  <a:xfrm>
                    <a:off x="1008" y="2643"/>
                    <a:ext cx="669" cy="889"/>
                    <a:chOff x="1008" y="2016"/>
                    <a:chExt cx="960" cy="1128"/>
                  </a:xfrm>
                </p:grpSpPr>
                <p:sp>
                  <p:nvSpPr>
                    <p:cNvPr id="10327" name="Rectangle 43"/>
                    <p:cNvSpPr>
                      <a:spLocks noChangeArrowheads="1"/>
                    </p:cNvSpPr>
                    <p:nvPr/>
                  </p:nvSpPr>
                  <p:spPr bwMode="auto">
                    <a:xfrm>
                      <a:off x="1335" y="2016"/>
                      <a:ext cx="192" cy="744"/>
                    </a:xfrm>
                    <a:prstGeom prst="rect">
                      <a:avLst/>
                    </a:prstGeom>
                    <a:noFill/>
                    <a:ln w="9525">
                      <a:noFill/>
                      <a:miter lim="800000"/>
                      <a:headEnd/>
                      <a:tailEnd/>
                    </a:ln>
                  </p:spPr>
                  <p:txBody>
                    <a:bodyPr wrap="none" lIns="0" tIns="0" rIns="0" bIns="0">
                      <a:spAutoFit/>
                    </a:bodyPr>
                    <a:lstStyle/>
                    <a:p>
                      <a:pPr algn="ctr">
                        <a:defRPr/>
                      </a:pPr>
                      <a:r>
                        <a:rPr lang="en-US" sz="6100" b="0" i="0">
                          <a:solidFill>
                            <a:srgbClr val="E6F10D"/>
                          </a:solidFill>
                          <a:effectLst>
                            <a:outerShdw blurRad="38100" dist="38100" dir="2700000" algn="tl">
                              <a:srgbClr val="000000">
                                <a:alpha val="43137"/>
                              </a:srgbClr>
                            </a:outerShdw>
                          </a:effectLst>
                          <a:latin typeface="Symbol" pitchFamily="18" charset="2"/>
                        </a:rPr>
                        <a:t>ò</a:t>
                      </a:r>
                      <a:endParaRPr lang="en-US" sz="1600" i="0">
                        <a:solidFill>
                          <a:srgbClr val="E6F10D"/>
                        </a:solidFill>
                        <a:effectLst>
                          <a:outerShdw blurRad="38100" dist="38100" dir="2700000" algn="tl">
                            <a:srgbClr val="000000">
                              <a:alpha val="43137"/>
                            </a:srgbClr>
                          </a:outerShdw>
                        </a:effectLst>
                        <a:latin typeface="Times New Roman" charset="0"/>
                      </a:endParaRPr>
                    </a:p>
                  </p:txBody>
                </p:sp>
                <p:sp>
                  <p:nvSpPr>
                    <p:cNvPr id="837676" name="Text Box 44"/>
                    <p:cNvSpPr txBox="1">
                      <a:spLocks noChangeArrowheads="1"/>
                    </p:cNvSpPr>
                    <p:nvPr/>
                  </p:nvSpPr>
                  <p:spPr bwMode="auto">
                    <a:xfrm>
                      <a:off x="1008" y="2732"/>
                      <a:ext cx="960" cy="412"/>
                    </a:xfrm>
                    <a:prstGeom prst="rect">
                      <a:avLst/>
                    </a:prstGeom>
                    <a:noFill/>
                    <a:ln w="12700">
                      <a:noFill/>
                      <a:miter lim="800000"/>
                      <a:headEnd/>
                      <a:tailEnd/>
                    </a:ln>
                    <a:effectLst/>
                  </p:spPr>
                  <p:txBody>
                    <a:bodyPr lIns="90488" tIns="44450" rIns="90488" bIns="44450" anchor="ctr">
                      <a:spAutoFit/>
                    </a:bodyPr>
                    <a:lstStyle/>
                    <a:p>
                      <a:pPr marL="342900" indent="-342900" algn="ctr">
                        <a:defRPr/>
                      </a:pPr>
                      <a:endParaRPr lang="en-US" sz="1200">
                        <a:solidFill>
                          <a:srgbClr val="E6F10D"/>
                        </a:solidFill>
                        <a:effectLst>
                          <a:outerShdw blurRad="38100" dist="38100" dir="2700000" algn="tl">
                            <a:srgbClr val="000000"/>
                          </a:outerShdw>
                        </a:effectLst>
                        <a:latin typeface="Times New Roman" charset="0"/>
                      </a:endParaRPr>
                    </a:p>
                    <a:p>
                      <a:pPr marL="342900" indent="-342900" algn="ctr">
                        <a:defRPr/>
                      </a:pPr>
                      <a:endParaRPr lang="en-US" sz="1600">
                        <a:solidFill>
                          <a:srgbClr val="E6F10D"/>
                        </a:solidFill>
                        <a:effectLst>
                          <a:outerShdw blurRad="38100" dist="38100" dir="2700000" algn="tl">
                            <a:srgbClr val="000000"/>
                          </a:outerShdw>
                        </a:effectLst>
                        <a:latin typeface="Times New Roman" charset="0"/>
                      </a:endParaRPr>
                    </a:p>
                  </p:txBody>
                </p:sp>
              </p:grpSp>
            </p:grpSp>
            <p:sp>
              <p:nvSpPr>
                <p:cNvPr id="837677" name="Text Box 45"/>
                <p:cNvSpPr txBox="1">
                  <a:spLocks noChangeArrowheads="1"/>
                </p:cNvSpPr>
                <p:nvPr/>
              </p:nvSpPr>
              <p:spPr bwMode="auto">
                <a:xfrm>
                  <a:off x="2253" y="1354"/>
                  <a:ext cx="116" cy="365"/>
                </a:xfrm>
                <a:prstGeom prst="rect">
                  <a:avLst/>
                </a:prstGeom>
                <a:noFill/>
                <a:ln w="9525">
                  <a:noFill/>
                  <a:miter lim="800000"/>
                  <a:headEnd/>
                  <a:tailEnd/>
                </a:ln>
                <a:effectLst/>
              </p:spPr>
              <p:txBody>
                <a:bodyPr wrap="none">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837678" name="Text Box 46"/>
                <p:cNvSpPr txBox="1">
                  <a:spLocks noChangeArrowheads="1"/>
                </p:cNvSpPr>
                <p:nvPr/>
              </p:nvSpPr>
              <p:spPr bwMode="auto">
                <a:xfrm>
                  <a:off x="2111" y="1526"/>
                  <a:ext cx="116" cy="442"/>
                </a:xfrm>
                <a:prstGeom prst="rect">
                  <a:avLst/>
                </a:prstGeom>
                <a:noFill/>
                <a:ln w="9525">
                  <a:noFill/>
                  <a:miter lim="800000"/>
                  <a:headEnd/>
                  <a:tailEnd/>
                </a:ln>
                <a:effectLst/>
              </p:spPr>
              <p:txBody>
                <a:bodyPr wrap="none">
                  <a:spAutoFit/>
                </a:bodyPr>
                <a:lstStyle/>
                <a:p>
                  <a:pPr marL="342900" indent="-342900">
                    <a:defRPr/>
                  </a:pPr>
                  <a:endParaRPr lang="en-US" sz="4000">
                    <a:solidFill>
                      <a:srgbClr val="E6F10D"/>
                    </a:solidFill>
                    <a:effectLst>
                      <a:outerShdw blurRad="38100" dist="38100" dir="2700000" algn="tl">
                        <a:srgbClr val="000000"/>
                      </a:outerShdw>
                    </a:effectLst>
                    <a:latin typeface="Times New Roman" charset="0"/>
                  </a:endParaRPr>
                </a:p>
              </p:txBody>
            </p:sp>
          </p:grpSp>
        </p:grpSp>
        <p:grpSp>
          <p:nvGrpSpPr>
            <p:cNvPr id="22601" name="Group 47"/>
            <p:cNvGrpSpPr>
              <a:grpSpLocks/>
            </p:cNvGrpSpPr>
            <p:nvPr/>
          </p:nvGrpSpPr>
          <p:grpSpPr bwMode="auto">
            <a:xfrm>
              <a:off x="-384" y="1349"/>
              <a:ext cx="1154" cy="872"/>
              <a:chOff x="-384" y="1349"/>
              <a:chExt cx="1154" cy="872"/>
            </a:xfrm>
          </p:grpSpPr>
          <p:grpSp>
            <p:nvGrpSpPr>
              <p:cNvPr id="22602" name="Group 48"/>
              <p:cNvGrpSpPr>
                <a:grpSpLocks/>
              </p:cNvGrpSpPr>
              <p:nvPr/>
            </p:nvGrpSpPr>
            <p:grpSpPr bwMode="auto">
              <a:xfrm>
                <a:off x="-384" y="1501"/>
                <a:ext cx="634" cy="720"/>
                <a:chOff x="2534" y="768"/>
                <a:chExt cx="634" cy="720"/>
              </a:xfrm>
            </p:grpSpPr>
            <p:sp>
              <p:nvSpPr>
                <p:cNvPr id="837681" name="Text Box 49"/>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endParaRPr lang="en-US" sz="4400">
                    <a:solidFill>
                      <a:srgbClr val="E6F10D"/>
                    </a:solidFill>
                    <a:effectLst>
                      <a:outerShdw blurRad="38100" dist="38100" dir="2700000" algn="tl">
                        <a:srgbClr val="000000"/>
                      </a:outerShdw>
                    </a:effectLst>
                    <a:latin typeface="Times New Roman" charset="0"/>
                  </a:endParaRPr>
                </a:p>
              </p:txBody>
            </p:sp>
            <p:sp>
              <p:nvSpPr>
                <p:cNvPr id="837682" name="Text Box 50"/>
                <p:cNvSpPr txBox="1">
                  <a:spLocks noChangeArrowheads="1"/>
                </p:cNvSpPr>
                <p:nvPr/>
              </p:nvSpPr>
              <p:spPr bwMode="auto">
                <a:xfrm>
                  <a:off x="2534" y="1123"/>
                  <a:ext cx="116" cy="365"/>
                </a:xfrm>
                <a:prstGeom prst="rect">
                  <a:avLst/>
                </a:prstGeom>
                <a:noFill/>
                <a:ln w="9525">
                  <a:noFill/>
                  <a:miter lim="800000"/>
                  <a:headEnd/>
                  <a:tailEnd/>
                </a:ln>
                <a:effectLst/>
              </p:spPr>
              <p:txBody>
                <a:bodyPr wrap="none">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grpSp>
          <p:grpSp>
            <p:nvGrpSpPr>
              <p:cNvPr id="22603" name="Group 51"/>
              <p:cNvGrpSpPr>
                <a:grpSpLocks/>
              </p:cNvGrpSpPr>
              <p:nvPr/>
            </p:nvGrpSpPr>
            <p:grpSpPr bwMode="auto">
              <a:xfrm>
                <a:off x="512" y="1349"/>
                <a:ext cx="258" cy="614"/>
                <a:chOff x="2160" y="2852"/>
                <a:chExt cx="258" cy="614"/>
              </a:xfrm>
            </p:grpSpPr>
            <p:sp>
              <p:nvSpPr>
                <p:cNvPr id="837684" name="Text Box 52"/>
                <p:cNvSpPr txBox="1">
                  <a:spLocks noChangeArrowheads="1"/>
                </p:cNvSpPr>
                <p:nvPr/>
              </p:nvSpPr>
              <p:spPr bwMode="auto">
                <a:xfrm>
                  <a:off x="2302" y="2852"/>
                  <a:ext cx="116" cy="365"/>
                </a:xfrm>
                <a:prstGeom prst="rect">
                  <a:avLst/>
                </a:prstGeom>
                <a:noFill/>
                <a:ln w="9525">
                  <a:noFill/>
                  <a:miter lim="800000"/>
                  <a:headEnd/>
                  <a:tailEnd/>
                </a:ln>
                <a:effectLst/>
              </p:spPr>
              <p:txBody>
                <a:bodyPr wrap="none">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837685" name="Text Box 53"/>
                <p:cNvSpPr txBox="1">
                  <a:spLocks noChangeArrowheads="1"/>
                </p:cNvSpPr>
                <p:nvPr/>
              </p:nvSpPr>
              <p:spPr bwMode="auto">
                <a:xfrm>
                  <a:off x="2160" y="3024"/>
                  <a:ext cx="116" cy="442"/>
                </a:xfrm>
                <a:prstGeom prst="rect">
                  <a:avLst/>
                </a:prstGeom>
                <a:noFill/>
                <a:ln w="9525">
                  <a:noFill/>
                  <a:miter lim="800000"/>
                  <a:headEnd/>
                  <a:tailEnd/>
                </a:ln>
                <a:effectLst/>
              </p:spPr>
              <p:txBody>
                <a:bodyPr wrap="none">
                  <a:spAutoFit/>
                </a:bodyPr>
                <a:lstStyle/>
                <a:p>
                  <a:pPr marL="342900" indent="-342900">
                    <a:defRPr/>
                  </a:pPr>
                  <a:endParaRPr lang="en-US" sz="4000">
                    <a:solidFill>
                      <a:srgbClr val="E6F10D"/>
                    </a:solidFill>
                    <a:effectLst>
                      <a:outerShdw blurRad="38100" dist="38100" dir="2700000" algn="tl">
                        <a:srgbClr val="000000"/>
                      </a:outerShdw>
                    </a:effectLst>
                    <a:latin typeface="Times New Roman" charset="0"/>
                  </a:endParaRPr>
                </a:p>
              </p:txBody>
            </p:sp>
          </p:grpSp>
        </p:grpSp>
      </p:grpSp>
      <p:sp>
        <p:nvSpPr>
          <p:cNvPr id="837686" name="Text Box 54"/>
          <p:cNvSpPr txBox="1">
            <a:spLocks noChangeArrowheads="1"/>
          </p:cNvSpPr>
          <p:nvPr/>
        </p:nvSpPr>
        <p:spPr bwMode="auto">
          <a:xfrm>
            <a:off x="1308100" y="2286000"/>
            <a:ext cx="444500" cy="641350"/>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a:t>
            </a:r>
          </a:p>
        </p:txBody>
      </p:sp>
      <p:grpSp>
        <p:nvGrpSpPr>
          <p:cNvPr id="16" name="Group 55"/>
          <p:cNvGrpSpPr>
            <a:grpSpLocks/>
          </p:cNvGrpSpPr>
          <p:nvPr/>
        </p:nvGrpSpPr>
        <p:grpSpPr bwMode="auto">
          <a:xfrm>
            <a:off x="2286000" y="1987550"/>
            <a:ext cx="7023100" cy="2908300"/>
            <a:chOff x="1440" y="1252"/>
            <a:chExt cx="4424" cy="1832"/>
          </a:xfrm>
        </p:grpSpPr>
        <p:sp>
          <p:nvSpPr>
            <p:cNvPr id="837688" name="Freeform 56"/>
            <p:cNvSpPr>
              <a:spLocks/>
            </p:cNvSpPr>
            <p:nvPr/>
          </p:nvSpPr>
          <p:spPr bwMode="auto">
            <a:xfrm>
              <a:off x="1440" y="1252"/>
              <a:ext cx="4424" cy="1176"/>
            </a:xfrm>
            <a:custGeom>
              <a:avLst/>
              <a:gdLst/>
              <a:ahLst/>
              <a:cxnLst>
                <a:cxn ang="0">
                  <a:pos x="864" y="104"/>
                </a:cxn>
                <a:cxn ang="0">
                  <a:pos x="2448" y="8"/>
                </a:cxn>
                <a:cxn ang="0">
                  <a:pos x="4128" y="152"/>
                </a:cxn>
                <a:cxn ang="0">
                  <a:pos x="4224" y="584"/>
                </a:cxn>
                <a:cxn ang="0">
                  <a:pos x="3456" y="632"/>
                </a:cxn>
                <a:cxn ang="0">
                  <a:pos x="3216" y="440"/>
                </a:cxn>
                <a:cxn ang="0">
                  <a:pos x="2544" y="488"/>
                </a:cxn>
                <a:cxn ang="0">
                  <a:pos x="2256" y="632"/>
                </a:cxn>
                <a:cxn ang="0">
                  <a:pos x="1728" y="680"/>
                </a:cxn>
                <a:cxn ang="0">
                  <a:pos x="1536" y="536"/>
                </a:cxn>
                <a:cxn ang="0">
                  <a:pos x="1632" y="344"/>
                </a:cxn>
                <a:cxn ang="0">
                  <a:pos x="1440" y="296"/>
                </a:cxn>
                <a:cxn ang="0">
                  <a:pos x="1152" y="584"/>
                </a:cxn>
                <a:cxn ang="0">
                  <a:pos x="576" y="872"/>
                </a:cxn>
                <a:cxn ang="0">
                  <a:pos x="432" y="1160"/>
                </a:cxn>
                <a:cxn ang="0">
                  <a:pos x="288" y="968"/>
                </a:cxn>
                <a:cxn ang="0">
                  <a:pos x="48" y="728"/>
                </a:cxn>
                <a:cxn ang="0">
                  <a:pos x="96" y="200"/>
                </a:cxn>
                <a:cxn ang="0">
                  <a:pos x="624" y="152"/>
                </a:cxn>
                <a:cxn ang="0">
                  <a:pos x="816" y="104"/>
                </a:cxn>
              </a:cxnLst>
              <a:rect l="0" t="0" r="r" b="b"/>
              <a:pathLst>
                <a:path w="4424" h="1176">
                  <a:moveTo>
                    <a:pt x="864" y="104"/>
                  </a:moveTo>
                  <a:cubicBezTo>
                    <a:pt x="1384" y="52"/>
                    <a:pt x="1904" y="0"/>
                    <a:pt x="2448" y="8"/>
                  </a:cubicBezTo>
                  <a:cubicBezTo>
                    <a:pt x="2992" y="16"/>
                    <a:pt x="3832" y="56"/>
                    <a:pt x="4128" y="152"/>
                  </a:cubicBezTo>
                  <a:cubicBezTo>
                    <a:pt x="4424" y="248"/>
                    <a:pt x="4336" y="504"/>
                    <a:pt x="4224" y="584"/>
                  </a:cubicBezTo>
                  <a:cubicBezTo>
                    <a:pt x="4112" y="664"/>
                    <a:pt x="3624" y="656"/>
                    <a:pt x="3456" y="632"/>
                  </a:cubicBezTo>
                  <a:cubicBezTo>
                    <a:pt x="3288" y="608"/>
                    <a:pt x="3368" y="464"/>
                    <a:pt x="3216" y="440"/>
                  </a:cubicBezTo>
                  <a:cubicBezTo>
                    <a:pt x="3064" y="416"/>
                    <a:pt x="2704" y="456"/>
                    <a:pt x="2544" y="488"/>
                  </a:cubicBezTo>
                  <a:cubicBezTo>
                    <a:pt x="2384" y="520"/>
                    <a:pt x="2392" y="600"/>
                    <a:pt x="2256" y="632"/>
                  </a:cubicBezTo>
                  <a:cubicBezTo>
                    <a:pt x="2120" y="664"/>
                    <a:pt x="1848" y="696"/>
                    <a:pt x="1728" y="680"/>
                  </a:cubicBezTo>
                  <a:cubicBezTo>
                    <a:pt x="1608" y="664"/>
                    <a:pt x="1552" y="592"/>
                    <a:pt x="1536" y="536"/>
                  </a:cubicBezTo>
                  <a:cubicBezTo>
                    <a:pt x="1520" y="480"/>
                    <a:pt x="1648" y="384"/>
                    <a:pt x="1632" y="344"/>
                  </a:cubicBezTo>
                  <a:cubicBezTo>
                    <a:pt x="1616" y="304"/>
                    <a:pt x="1520" y="256"/>
                    <a:pt x="1440" y="296"/>
                  </a:cubicBezTo>
                  <a:cubicBezTo>
                    <a:pt x="1360" y="336"/>
                    <a:pt x="1296" y="488"/>
                    <a:pt x="1152" y="584"/>
                  </a:cubicBezTo>
                  <a:cubicBezTo>
                    <a:pt x="1008" y="680"/>
                    <a:pt x="696" y="776"/>
                    <a:pt x="576" y="872"/>
                  </a:cubicBezTo>
                  <a:cubicBezTo>
                    <a:pt x="456" y="968"/>
                    <a:pt x="480" y="1144"/>
                    <a:pt x="432" y="1160"/>
                  </a:cubicBezTo>
                  <a:cubicBezTo>
                    <a:pt x="384" y="1176"/>
                    <a:pt x="352" y="1040"/>
                    <a:pt x="288" y="968"/>
                  </a:cubicBezTo>
                  <a:cubicBezTo>
                    <a:pt x="224" y="896"/>
                    <a:pt x="80" y="856"/>
                    <a:pt x="48" y="728"/>
                  </a:cubicBezTo>
                  <a:cubicBezTo>
                    <a:pt x="16" y="600"/>
                    <a:pt x="0" y="296"/>
                    <a:pt x="96" y="200"/>
                  </a:cubicBezTo>
                  <a:cubicBezTo>
                    <a:pt x="192" y="104"/>
                    <a:pt x="504" y="168"/>
                    <a:pt x="624" y="152"/>
                  </a:cubicBezTo>
                  <a:cubicBezTo>
                    <a:pt x="744" y="136"/>
                    <a:pt x="784" y="112"/>
                    <a:pt x="816" y="104"/>
                  </a:cubicBezTo>
                </a:path>
              </a:pathLst>
            </a:custGeom>
            <a:noFill/>
            <a:ln w="38100" cap="flat" cmpd="sng">
              <a:solidFill>
                <a:srgbClr val="FFFFFF"/>
              </a:solidFill>
              <a:prstDash val="sys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2595" name="Group 57"/>
            <p:cNvGrpSpPr>
              <a:grpSpLocks/>
            </p:cNvGrpSpPr>
            <p:nvPr/>
          </p:nvGrpSpPr>
          <p:grpSpPr bwMode="auto">
            <a:xfrm>
              <a:off x="1687" y="2611"/>
              <a:ext cx="1782" cy="473"/>
              <a:chOff x="1687" y="2611"/>
              <a:chExt cx="1782" cy="473"/>
            </a:xfrm>
          </p:grpSpPr>
          <p:sp>
            <p:nvSpPr>
              <p:cNvPr id="837690" name="Text Box 58"/>
              <p:cNvSpPr txBox="1">
                <a:spLocks noChangeArrowheads="1"/>
              </p:cNvSpPr>
              <p:nvPr/>
            </p:nvSpPr>
            <p:spPr bwMode="auto">
              <a:xfrm>
                <a:off x="1687" y="2611"/>
                <a:ext cx="1782" cy="365"/>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d</a:t>
                </a:r>
                <a:r>
                  <a:rPr lang="en-US" sz="3200">
                    <a:effectLst>
                      <a:outerShdw blurRad="38100" dist="38100" dir="2700000" algn="tl">
                        <a:srgbClr val="000000"/>
                      </a:outerShdw>
                    </a:effectLst>
                    <a:latin typeface="Times New Roman" charset="0"/>
                  </a:rPr>
                  <a:t>(s</a:t>
                </a:r>
                <a:r>
                  <a:rPr lang="en-US" sz="3200">
                    <a:solidFill>
                      <a:srgbClr val="FAFD00"/>
                    </a:solidFill>
                    <a:effectLst>
                      <a:outerShdw blurRad="38100" dist="38100" dir="2700000" algn="tl">
                        <a:srgbClr val="000000"/>
                      </a:outerShdw>
                    </a:effectLst>
                    <a:latin typeface="Times New Roman" charset="0"/>
                  </a:rPr>
                  <a:t>,g, </a:t>
                </a:r>
                <a:r>
                  <a:rPr lang="en-US" sz="3200">
                    <a:solidFill>
                      <a:srgbClr val="FAFD00"/>
                    </a:solidFill>
                    <a:effectLst>
                      <a:outerShdw blurRad="38100" dist="38100" dir="2700000" algn="tl">
                        <a:srgbClr val="000000"/>
                      </a:outerShdw>
                    </a:effectLst>
                    <a:latin typeface="Times New Roman" charset="0"/>
                    <a:sym typeface="Symbol" pitchFamily="18" charset="2"/>
                  </a:rPr>
                  <a:t>  +       </a:t>
                </a:r>
                <a:r>
                  <a:rPr lang="en-US" sz="3200">
                    <a:effectLst>
                      <a:outerShdw blurRad="38100" dist="38100" dir="2700000" algn="tl">
                        <a:srgbClr val="000000"/>
                      </a:outerShdw>
                    </a:effectLst>
                    <a:latin typeface="Times New Roman" charset="0"/>
                    <a:sym typeface="Symbol" pitchFamily="18" charset="2"/>
                  </a:rPr>
                  <a:t>)</a:t>
                </a:r>
                <a:endParaRPr lang="en-US" sz="3200">
                  <a:solidFill>
                    <a:srgbClr val="FAFD00"/>
                  </a:solidFill>
                  <a:effectLst>
                    <a:outerShdw blurRad="38100" dist="38100" dir="2700000" algn="tl">
                      <a:srgbClr val="000000"/>
                    </a:outerShdw>
                  </a:effectLst>
                  <a:latin typeface="Times New Roman" charset="0"/>
                </a:endParaRPr>
              </a:p>
            </p:txBody>
          </p:sp>
          <p:sp>
            <p:nvSpPr>
              <p:cNvPr id="837691" name="Rectangle 59"/>
              <p:cNvSpPr>
                <a:spLocks noChangeArrowheads="1"/>
              </p:cNvSpPr>
              <p:nvPr/>
            </p:nvSpPr>
            <p:spPr bwMode="auto">
              <a:xfrm>
                <a:off x="2340" y="2834"/>
                <a:ext cx="258" cy="250"/>
              </a:xfrm>
              <a:prstGeom prst="rect">
                <a:avLst/>
              </a:prstGeom>
              <a:noFill/>
              <a:ln w="9525">
                <a:noFill/>
                <a:miter lim="800000"/>
                <a:headEnd/>
                <a:tailEnd/>
              </a:ln>
              <a:effectLst/>
            </p:spPr>
            <p:txBody>
              <a:bodyPr wrap="none">
                <a:spAutoFit/>
              </a:bodyPr>
              <a:lstStyle/>
              <a:p>
                <a:pPr marL="342900" indent="-342900">
                  <a:defRPr/>
                </a:pPr>
                <a:r>
                  <a:rPr lang="en-US" sz="2000">
                    <a:solidFill>
                      <a:srgbClr val="FAFD00"/>
                    </a:solidFill>
                    <a:effectLst>
                      <a:outerShdw blurRad="38100" dist="38100" dir="2700000" algn="tl">
                        <a:srgbClr val="000000"/>
                      </a:outerShdw>
                    </a:effectLst>
                    <a:latin typeface="Times New Roman" charset="0"/>
                  </a:rPr>
                  <a:t>s</a:t>
                </a:r>
                <a:r>
                  <a:rPr lang="en-US" sz="2000">
                    <a:effectLst>
                      <a:outerShdw blurRad="38100" dist="38100" dir="2700000" algn="tl">
                        <a:srgbClr val="000000"/>
                      </a:outerShdw>
                    </a:effectLst>
                    <a:latin typeface="Times New Roman" charset="0"/>
                  </a:rPr>
                  <a:t>x</a:t>
                </a:r>
              </a:p>
            </p:txBody>
          </p:sp>
          <p:sp>
            <p:nvSpPr>
              <p:cNvPr id="837692" name="Rectangle 60"/>
              <p:cNvSpPr>
                <a:spLocks noChangeArrowheads="1"/>
              </p:cNvSpPr>
              <p:nvPr/>
            </p:nvSpPr>
            <p:spPr bwMode="auto">
              <a:xfrm>
                <a:off x="2822" y="2834"/>
                <a:ext cx="276" cy="250"/>
              </a:xfrm>
              <a:prstGeom prst="rect">
                <a:avLst/>
              </a:prstGeom>
              <a:noFill/>
              <a:ln w="9525">
                <a:noFill/>
                <a:miter lim="800000"/>
                <a:headEnd/>
                <a:tailEnd/>
              </a:ln>
              <a:effectLst/>
            </p:spPr>
            <p:txBody>
              <a:bodyPr wrap="none">
                <a:spAutoFit/>
              </a:bodyPr>
              <a:lstStyle/>
              <a:p>
                <a:pPr marL="342900" indent="-342900">
                  <a:defRPr/>
                </a:pPr>
                <a:r>
                  <a:rPr lang="en-US" sz="2000">
                    <a:effectLst>
                      <a:outerShdw blurRad="38100" dist="38100" dir="2700000" algn="tl">
                        <a:srgbClr val="000000"/>
                      </a:outerShdw>
                    </a:effectLst>
                    <a:latin typeface="Times New Roman" charset="0"/>
                  </a:rPr>
                  <a:t>x</a:t>
                </a:r>
                <a:r>
                  <a:rPr lang="en-US" sz="2000">
                    <a:solidFill>
                      <a:srgbClr val="E6F10D"/>
                    </a:solidFill>
                    <a:effectLst>
                      <a:outerShdw blurRad="38100" dist="38100" dir="2700000" algn="tl">
                        <a:srgbClr val="000000"/>
                      </a:outerShdw>
                    </a:effectLst>
                    <a:latin typeface="Times New Roman" charset="0"/>
                  </a:rPr>
                  <a:t>g</a:t>
                </a:r>
              </a:p>
            </p:txBody>
          </p:sp>
        </p:grpSp>
        <p:sp>
          <p:nvSpPr>
            <p:cNvPr id="837693" name="Line 61"/>
            <p:cNvSpPr>
              <a:spLocks noChangeShapeType="1"/>
            </p:cNvSpPr>
            <p:nvPr/>
          </p:nvSpPr>
          <p:spPr bwMode="auto">
            <a:xfrm>
              <a:off x="1872" y="2460"/>
              <a:ext cx="0" cy="240"/>
            </a:xfrm>
            <a:prstGeom prst="line">
              <a:avLst/>
            </a:prstGeom>
            <a:noFill/>
            <a:ln w="38100">
              <a:solidFill>
                <a:srgbClr val="FFFFFF"/>
              </a:solidFill>
              <a:prstDash val="sysDot"/>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sp>
        <p:nvSpPr>
          <p:cNvPr id="837694" name="Text Box 62"/>
          <p:cNvSpPr txBox="1">
            <a:spLocks noChangeArrowheads="1"/>
          </p:cNvSpPr>
          <p:nvPr/>
        </p:nvSpPr>
        <p:spPr bwMode="auto">
          <a:xfrm>
            <a:off x="5181600" y="4267200"/>
            <a:ext cx="184150" cy="519113"/>
          </a:xfrm>
          <a:prstGeom prst="rect">
            <a:avLst/>
          </a:prstGeom>
          <a:noFill/>
          <a:ln w="9525">
            <a:noFill/>
            <a:miter lim="800000"/>
            <a:headEnd/>
            <a:tailEnd/>
          </a:ln>
          <a:effectLst/>
        </p:spPr>
        <p:txBody>
          <a:bodyPr wrap="none">
            <a:spAutoFit/>
          </a:bodyPr>
          <a:lstStyle/>
          <a:p>
            <a:pPr marL="342900" indent="-342900">
              <a:defRPr/>
            </a:pPr>
            <a:endParaRPr lang="en-US" sz="2800">
              <a:effectLst>
                <a:outerShdw blurRad="38100" dist="38100" dir="2700000" algn="tl">
                  <a:srgbClr val="000000"/>
                </a:outerShdw>
              </a:effectLst>
              <a:latin typeface="Times New Roman" charset="0"/>
            </a:endParaRPr>
          </a:p>
        </p:txBody>
      </p:sp>
      <p:grpSp>
        <p:nvGrpSpPr>
          <p:cNvPr id="18" name="Group 63"/>
          <p:cNvGrpSpPr>
            <a:grpSpLocks/>
          </p:cNvGrpSpPr>
          <p:nvPr/>
        </p:nvGrpSpPr>
        <p:grpSpPr bwMode="auto">
          <a:xfrm>
            <a:off x="1676400" y="4038600"/>
            <a:ext cx="4076700" cy="1371600"/>
            <a:chOff x="1056" y="2544"/>
            <a:chExt cx="2568" cy="864"/>
          </a:xfrm>
        </p:grpSpPr>
        <p:sp>
          <p:nvSpPr>
            <p:cNvPr id="837696" name="Rectangle 64"/>
            <p:cNvSpPr>
              <a:spLocks noChangeArrowheads="1"/>
            </p:cNvSpPr>
            <p:nvPr/>
          </p:nvSpPr>
          <p:spPr bwMode="auto">
            <a:xfrm>
              <a:off x="1560" y="3024"/>
              <a:ext cx="1104" cy="384"/>
            </a:xfrm>
            <a:prstGeom prst="rect">
              <a:avLst/>
            </a:prstGeom>
            <a:noFill/>
            <a:ln w="9525">
              <a:noFill/>
              <a:miter lim="800000"/>
              <a:headEnd/>
              <a:tailEnd/>
            </a:ln>
            <a:effectLst/>
          </p:spPr>
          <p:txBody>
            <a:bodyPr wrap="none" anchor="ctr"/>
            <a:lstStyle/>
            <a:p>
              <a:pPr marL="342900" indent="-342900" algn="ctr">
                <a:defRPr/>
              </a:pPr>
              <a:r>
                <a:rPr lang="en-US">
                  <a:solidFill>
                    <a:srgbClr val="FAFD00"/>
                  </a:solidFill>
                  <a:effectLst>
                    <a:outerShdw blurRad="38100" dist="38100" dir="2700000" algn="tl">
                      <a:srgbClr val="000000"/>
                    </a:outerShdw>
                  </a:effectLst>
                  <a:latin typeface="Times New Roman" charset="0"/>
                </a:rPr>
                <a:t>A(s,</a:t>
              </a:r>
              <a:r>
                <a:rPr lang="en-US">
                  <a:effectLst>
                    <a:outerShdw blurRad="38100" dist="38100" dir="2700000" algn="tl">
                      <a:srgbClr val="000000"/>
                    </a:outerShdw>
                  </a:effectLst>
                  <a:latin typeface="Times New Roman" charset="0"/>
                </a:rPr>
                <a:t>x</a:t>
              </a:r>
              <a:r>
                <a:rPr lang="en-US">
                  <a:solidFill>
                    <a:srgbClr val="FAFD00"/>
                  </a:solidFill>
                  <a:effectLst>
                    <a:outerShdw blurRad="38100" dist="38100" dir="2700000" algn="tl">
                      <a:srgbClr val="000000"/>
                    </a:outerShdw>
                  </a:effectLst>
                  <a:latin typeface="Times New Roman" charset="0"/>
                </a:rPr>
                <a:t>)</a:t>
              </a:r>
              <a:endParaRPr lang="en-US">
                <a:effectLst>
                  <a:outerShdw blurRad="38100" dist="38100" dir="2700000" algn="tl">
                    <a:srgbClr val="000000"/>
                  </a:outerShdw>
                </a:effectLst>
                <a:latin typeface="Times New Roman" charset="0"/>
              </a:endParaRPr>
            </a:p>
          </p:txBody>
        </p:sp>
        <p:grpSp>
          <p:nvGrpSpPr>
            <p:cNvPr id="22588" name="Group 65"/>
            <p:cNvGrpSpPr>
              <a:grpSpLocks/>
            </p:cNvGrpSpPr>
            <p:nvPr/>
          </p:nvGrpSpPr>
          <p:grpSpPr bwMode="auto">
            <a:xfrm>
              <a:off x="1190" y="2544"/>
              <a:ext cx="634" cy="720"/>
              <a:chOff x="2534" y="768"/>
              <a:chExt cx="634" cy="720"/>
            </a:xfrm>
          </p:grpSpPr>
          <p:sp>
            <p:nvSpPr>
              <p:cNvPr id="837698" name="Text Box 66"/>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sym typeface="Symbol" pitchFamily="18" charset="2"/>
                  </a:rPr>
                  <a:t></a:t>
                </a:r>
                <a:endParaRPr lang="en-US" sz="4400">
                  <a:solidFill>
                    <a:srgbClr val="FAFD00"/>
                  </a:solidFill>
                  <a:effectLst>
                    <a:outerShdw blurRad="38100" dist="38100" dir="2700000" algn="tl">
                      <a:srgbClr val="000000"/>
                    </a:outerShdw>
                  </a:effectLst>
                  <a:latin typeface="Times New Roman" charset="0"/>
                </a:endParaRPr>
              </a:p>
            </p:txBody>
          </p:sp>
          <p:sp>
            <p:nvSpPr>
              <p:cNvPr id="837699" name="Text Box 67"/>
              <p:cNvSpPr txBox="1">
                <a:spLocks noChangeArrowheads="1"/>
              </p:cNvSpPr>
              <p:nvPr/>
            </p:nvSpPr>
            <p:spPr bwMode="auto">
              <a:xfrm>
                <a:off x="2534" y="1123"/>
                <a:ext cx="472"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a:t>
                </a:r>
                <a:r>
                  <a:rPr lang="en-US" sz="3200">
                    <a:solidFill>
                      <a:srgbClr val="E6F10D"/>
                    </a:solidFill>
                    <a:effectLst>
                      <a:outerShdw blurRad="38100" dist="38100" dir="2700000" algn="tl">
                        <a:srgbClr val="000000"/>
                      </a:outerShdw>
                    </a:effectLst>
                    <a:latin typeface="Times New Roman" charset="0"/>
                  </a:rPr>
                  <a:t>s,g</a:t>
                </a:r>
              </a:p>
            </p:txBody>
          </p:sp>
        </p:grpSp>
        <p:sp>
          <p:nvSpPr>
            <p:cNvPr id="837700" name="Rectangle 68"/>
            <p:cNvSpPr>
              <a:spLocks noChangeArrowheads="1"/>
            </p:cNvSpPr>
            <p:nvPr/>
          </p:nvSpPr>
          <p:spPr bwMode="auto">
            <a:xfrm>
              <a:off x="2520" y="3023"/>
              <a:ext cx="1104" cy="384"/>
            </a:xfrm>
            <a:prstGeom prst="rect">
              <a:avLst/>
            </a:prstGeom>
            <a:noFill/>
            <a:ln w="9525">
              <a:noFill/>
              <a:miter lim="800000"/>
              <a:headEnd/>
              <a:tailEnd/>
            </a:ln>
            <a:effectLst/>
          </p:spPr>
          <p:txBody>
            <a:bodyPr wrap="none" anchor="ctr"/>
            <a:lstStyle/>
            <a:p>
              <a:pPr marL="342900" indent="-342900" algn="ctr">
                <a:defRPr/>
              </a:pPr>
              <a:r>
                <a:rPr lang="en-US">
                  <a:solidFill>
                    <a:srgbClr val="FAFD00"/>
                  </a:solidFill>
                  <a:effectLst>
                    <a:outerShdw blurRad="38100" dist="38100" dir="2700000" algn="tl">
                      <a:srgbClr val="000000"/>
                    </a:outerShdw>
                  </a:effectLst>
                  <a:latin typeface="Times New Roman" charset="0"/>
                </a:rPr>
                <a:t>A(</a:t>
              </a:r>
              <a:r>
                <a:rPr lang="en-US">
                  <a:effectLst>
                    <a:outerShdw blurRad="38100" dist="38100" dir="2700000" algn="tl">
                      <a:srgbClr val="000000"/>
                    </a:outerShdw>
                  </a:effectLst>
                  <a:latin typeface="Times New Roman" charset="0"/>
                </a:rPr>
                <a:t>x</a:t>
              </a:r>
              <a:r>
                <a:rPr lang="en-US">
                  <a:solidFill>
                    <a:srgbClr val="FAFD00"/>
                  </a:solidFill>
                  <a:effectLst>
                    <a:outerShdw blurRad="38100" dist="38100" dir="2700000" algn="tl">
                      <a:srgbClr val="000000"/>
                    </a:outerShdw>
                  </a:effectLst>
                  <a:latin typeface="Times New Roman" charset="0"/>
                </a:rPr>
                <a:t>,g)</a:t>
              </a:r>
              <a:endParaRPr lang="en-US">
                <a:effectLst>
                  <a:outerShdw blurRad="38100" dist="38100" dir="2700000" algn="tl">
                    <a:srgbClr val="000000"/>
                  </a:outerShdw>
                </a:effectLst>
                <a:latin typeface="Times New Roman" charset="0"/>
              </a:endParaRPr>
            </a:p>
          </p:txBody>
        </p:sp>
        <p:sp>
          <p:nvSpPr>
            <p:cNvPr id="837701" name="Line 69"/>
            <p:cNvSpPr>
              <a:spLocks noChangeShapeType="1"/>
            </p:cNvSpPr>
            <p:nvPr/>
          </p:nvSpPr>
          <p:spPr bwMode="auto">
            <a:xfrm>
              <a:off x="1968" y="3072"/>
              <a:ext cx="1452"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37702" name="Rectangle 70"/>
            <p:cNvSpPr>
              <a:spLocks noChangeArrowheads="1"/>
            </p:cNvSpPr>
            <p:nvPr/>
          </p:nvSpPr>
          <p:spPr bwMode="auto">
            <a:xfrm>
              <a:off x="1056" y="2640"/>
              <a:ext cx="262" cy="365"/>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charset="0"/>
                </a:rPr>
                <a:t>=</a:t>
              </a:r>
            </a:p>
          </p:txBody>
        </p:sp>
      </p:grpSp>
      <p:sp>
        <p:nvSpPr>
          <p:cNvPr id="837703" name="Text Box 71"/>
          <p:cNvSpPr txBox="1">
            <a:spLocks noChangeArrowheads="1"/>
          </p:cNvSpPr>
          <p:nvPr/>
        </p:nvSpPr>
        <p:spPr bwMode="auto">
          <a:xfrm>
            <a:off x="4937125" y="2252663"/>
            <a:ext cx="463550" cy="762000"/>
          </a:xfrm>
          <a:prstGeom prst="rect">
            <a:avLst/>
          </a:prstGeom>
          <a:noFill/>
          <a:ln w="9525">
            <a:noFill/>
            <a:miter lim="800000"/>
            <a:headEnd/>
            <a:tailEnd/>
          </a:ln>
          <a:effectLst/>
        </p:spPr>
        <p:txBody>
          <a:bodyPr wrap="none">
            <a:spAutoFit/>
          </a:bodyPr>
          <a:lstStyle/>
          <a:p>
            <a:pPr marL="342900" indent="-342900">
              <a:defRPr/>
            </a:pPr>
            <a:r>
              <a:rPr lang="en-US" sz="4400">
                <a:solidFill>
                  <a:srgbClr val="E6F10D"/>
                </a:solidFill>
                <a:effectLst>
                  <a:outerShdw blurRad="38100" dist="38100" dir="2700000" algn="tl">
                    <a:srgbClr val="000000"/>
                  </a:outerShdw>
                </a:effectLst>
                <a:latin typeface="Times New Roman" charset="0"/>
              </a:rPr>
              <a:t>*</a:t>
            </a:r>
          </a:p>
        </p:txBody>
      </p:sp>
      <p:sp>
        <p:nvSpPr>
          <p:cNvPr id="837704" name="Text Box 72"/>
          <p:cNvSpPr txBox="1">
            <a:spLocks noChangeArrowheads="1"/>
          </p:cNvSpPr>
          <p:nvPr/>
        </p:nvSpPr>
        <p:spPr bwMode="auto">
          <a:xfrm>
            <a:off x="5870575" y="1822450"/>
            <a:ext cx="387350" cy="823913"/>
          </a:xfrm>
          <a:prstGeom prst="rect">
            <a:avLst/>
          </a:prstGeom>
          <a:noFill/>
          <a:ln w="9525">
            <a:noFill/>
            <a:miter lim="800000"/>
            <a:headEnd/>
            <a:tailEnd/>
          </a:ln>
          <a:effectLst/>
        </p:spPr>
        <p:txBody>
          <a:bodyPr wrap="none">
            <a:spAutoFit/>
          </a:bodyPr>
          <a:lstStyle/>
          <a:p>
            <a:pPr marL="342900" indent="-342900">
              <a:defRPr/>
            </a:pPr>
            <a:r>
              <a:rPr lang="en-US" sz="4800">
                <a:solidFill>
                  <a:srgbClr val="FAFD00"/>
                </a:solidFill>
                <a:effectLst>
                  <a:outerShdw blurRad="38100" dist="38100" dir="2700000" algn="tl">
                    <a:srgbClr val="000000"/>
                  </a:outerShdw>
                </a:effectLst>
                <a:latin typeface="Times New Roman" charset="0"/>
              </a:rPr>
              <a:t>-</a:t>
            </a:r>
          </a:p>
        </p:txBody>
      </p:sp>
      <p:sp>
        <p:nvSpPr>
          <p:cNvPr id="837705" name="Text Box 73"/>
          <p:cNvSpPr txBox="1">
            <a:spLocks noChangeArrowheads="1"/>
          </p:cNvSpPr>
          <p:nvPr/>
        </p:nvSpPr>
        <p:spPr bwMode="auto">
          <a:xfrm>
            <a:off x="7566025" y="1860550"/>
            <a:ext cx="387350" cy="823913"/>
          </a:xfrm>
          <a:prstGeom prst="rect">
            <a:avLst/>
          </a:prstGeom>
          <a:noFill/>
          <a:ln w="9525">
            <a:noFill/>
            <a:miter lim="800000"/>
            <a:headEnd/>
            <a:tailEnd/>
          </a:ln>
          <a:effectLst/>
        </p:spPr>
        <p:txBody>
          <a:bodyPr wrap="none">
            <a:spAutoFit/>
          </a:bodyPr>
          <a:lstStyle/>
          <a:p>
            <a:pPr marL="342900" indent="-342900">
              <a:defRPr/>
            </a:pPr>
            <a:r>
              <a:rPr lang="en-US" sz="4800">
                <a:solidFill>
                  <a:srgbClr val="FAFD00"/>
                </a:solidFill>
                <a:effectLst>
                  <a:outerShdw blurRad="38100" dist="38100" dir="2700000" algn="tl">
                    <a:srgbClr val="000000"/>
                  </a:outerShdw>
                </a:effectLst>
                <a:latin typeface="Times New Roman" charset="0"/>
              </a:rPr>
              <a:t>-</a:t>
            </a:r>
          </a:p>
        </p:txBody>
      </p:sp>
      <p:grpSp>
        <p:nvGrpSpPr>
          <p:cNvPr id="20" name="Group 74"/>
          <p:cNvGrpSpPr>
            <a:grpSpLocks/>
          </p:cNvGrpSpPr>
          <p:nvPr/>
        </p:nvGrpSpPr>
        <p:grpSpPr bwMode="auto">
          <a:xfrm>
            <a:off x="5295900" y="3219450"/>
            <a:ext cx="3668713" cy="1239838"/>
            <a:chOff x="3336" y="2028"/>
            <a:chExt cx="2311" cy="781"/>
          </a:xfrm>
        </p:grpSpPr>
        <p:grpSp>
          <p:nvGrpSpPr>
            <p:cNvPr id="22581" name="Group 75"/>
            <p:cNvGrpSpPr>
              <a:grpSpLocks/>
            </p:cNvGrpSpPr>
            <p:nvPr/>
          </p:nvGrpSpPr>
          <p:grpSpPr bwMode="auto">
            <a:xfrm>
              <a:off x="3336" y="2028"/>
              <a:ext cx="2311" cy="569"/>
              <a:chOff x="3336" y="2028"/>
              <a:chExt cx="2311" cy="569"/>
            </a:xfrm>
          </p:grpSpPr>
          <p:sp>
            <p:nvSpPr>
              <p:cNvPr id="837708" name="Line 76"/>
              <p:cNvSpPr>
                <a:spLocks noChangeShapeType="1"/>
              </p:cNvSpPr>
              <p:nvPr/>
            </p:nvSpPr>
            <p:spPr bwMode="auto">
              <a:xfrm flipH="1" flipV="1">
                <a:off x="3336" y="2028"/>
                <a:ext cx="408" cy="360"/>
              </a:xfrm>
              <a:prstGeom prst="line">
                <a:avLst/>
              </a:prstGeom>
              <a:noFill/>
              <a:ln w="9525">
                <a:solidFill>
                  <a:srgbClr val="FFFF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37709" name="Text Box 77"/>
              <p:cNvSpPr txBox="1">
                <a:spLocks noChangeArrowheads="1"/>
              </p:cNvSpPr>
              <p:nvPr/>
            </p:nvSpPr>
            <p:spPr bwMode="auto">
              <a:xfrm>
                <a:off x="3830" y="2232"/>
                <a:ext cx="1817"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Broadband case</a:t>
                </a:r>
              </a:p>
            </p:txBody>
          </p:sp>
        </p:grpSp>
        <p:grpSp>
          <p:nvGrpSpPr>
            <p:cNvPr id="22582" name="Group 78"/>
            <p:cNvGrpSpPr>
              <a:grpSpLocks/>
            </p:cNvGrpSpPr>
            <p:nvPr/>
          </p:nvGrpSpPr>
          <p:grpSpPr bwMode="auto">
            <a:xfrm>
              <a:off x="4146" y="2318"/>
              <a:ext cx="915" cy="491"/>
              <a:chOff x="1296" y="1420"/>
              <a:chExt cx="915" cy="491"/>
            </a:xfrm>
          </p:grpSpPr>
          <p:sp>
            <p:nvSpPr>
              <p:cNvPr id="837711" name="Text Box 79"/>
              <p:cNvSpPr txBox="1">
                <a:spLocks noChangeArrowheads="1"/>
              </p:cNvSpPr>
              <p:nvPr/>
            </p:nvSpPr>
            <p:spPr bwMode="auto">
              <a:xfrm>
                <a:off x="1296" y="1584"/>
                <a:ext cx="915" cy="327"/>
              </a:xfrm>
              <a:prstGeom prst="rect">
                <a:avLst/>
              </a:prstGeom>
              <a:noFill/>
              <a:ln w="9525">
                <a:noFill/>
                <a:miter lim="800000"/>
                <a:headEnd/>
                <a:tailEnd/>
              </a:ln>
              <a:effectLst/>
            </p:spPr>
            <p:txBody>
              <a:bodyPr wrap="none">
                <a:spAutoFit/>
              </a:bodyPr>
              <a:lstStyle/>
              <a:p>
                <a:pPr marL="342900" indent="-342900">
                  <a:defRPr/>
                </a:pPr>
                <a:r>
                  <a:rPr lang="en-US" sz="2800">
                    <a:solidFill>
                      <a:srgbClr val="FFFFFF"/>
                    </a:solidFill>
                    <a:effectLst>
                      <a:outerShdw blurRad="38100" dist="38100" dir="2700000" algn="tl">
                        <a:srgbClr val="000000"/>
                      </a:outerShdw>
                    </a:effectLst>
                    <a:latin typeface="Times New Roman" charset="0"/>
                  </a:rPr>
                  <a:t>W(</a:t>
                </a:r>
                <a:r>
                  <a:rPr lang="en-US" sz="2800">
                    <a:solidFill>
                      <a:srgbClr val="FFFFFF"/>
                    </a:solidFill>
                    <a:effectLst>
                      <a:outerShdw blurRad="38100" dist="38100" dir="2700000" algn="tl">
                        <a:srgbClr val="000000"/>
                      </a:outerShdw>
                    </a:effectLst>
                    <a:latin typeface="Times New Roman" charset="0"/>
                    <a:sym typeface="Symbol" pitchFamily="18" charset="2"/>
                  </a:rPr>
                  <a:t> )=1</a:t>
                </a:r>
                <a:endParaRPr lang="en-US" sz="2800">
                  <a:solidFill>
                    <a:srgbClr val="FFFFFF"/>
                  </a:solidFill>
                  <a:effectLst>
                    <a:outerShdw blurRad="38100" dist="38100" dir="2700000" algn="tl">
                      <a:srgbClr val="000000"/>
                    </a:outerShdw>
                  </a:effectLst>
                  <a:latin typeface="Times New Roman" charset="0"/>
                </a:endParaRPr>
              </a:p>
            </p:txBody>
          </p:sp>
          <p:sp>
            <p:nvSpPr>
              <p:cNvPr id="837712" name="Text Box 80"/>
              <p:cNvSpPr txBox="1">
                <a:spLocks noChangeArrowheads="1"/>
              </p:cNvSpPr>
              <p:nvPr/>
            </p:nvSpPr>
            <p:spPr bwMode="auto">
              <a:xfrm>
                <a:off x="1344" y="1420"/>
                <a:ext cx="280" cy="404"/>
              </a:xfrm>
              <a:prstGeom prst="rect">
                <a:avLst/>
              </a:prstGeom>
              <a:noFill/>
              <a:ln w="9525">
                <a:noFill/>
                <a:miter lim="800000"/>
                <a:headEnd/>
                <a:tailEnd/>
              </a:ln>
              <a:effectLst/>
            </p:spPr>
            <p:txBody>
              <a:bodyPr wrap="none">
                <a:spAutoFit/>
              </a:bodyPr>
              <a:lstStyle/>
              <a:p>
                <a:pPr marL="342900" indent="-342900">
                  <a:defRPr/>
                </a:pPr>
                <a:r>
                  <a:rPr lang="en-US">
                    <a:solidFill>
                      <a:srgbClr val="FFFFFF"/>
                    </a:solidFill>
                    <a:effectLst>
                      <a:outerShdw blurRad="38100" dist="38100" dir="2700000" algn="tl">
                        <a:srgbClr val="000000"/>
                      </a:outerShdw>
                    </a:effectLst>
                    <a:latin typeface="Times New Roman" charset="0"/>
                  </a:rPr>
                  <a:t>~</a:t>
                </a:r>
              </a:p>
            </p:txBody>
          </p:sp>
        </p:grpSp>
      </p:grpSp>
      <p:sp>
        <p:nvSpPr>
          <p:cNvPr id="837713" name="Text Box 81"/>
          <p:cNvSpPr txBox="1">
            <a:spLocks noChangeArrowheads="1"/>
          </p:cNvSpPr>
          <p:nvPr/>
        </p:nvSpPr>
        <p:spPr bwMode="auto">
          <a:xfrm>
            <a:off x="212725" y="5943600"/>
            <a:ext cx="8804275" cy="579438"/>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Narrow band case: direct wave correlated with data</a:t>
            </a:r>
          </a:p>
        </p:txBody>
      </p:sp>
      <p:sp>
        <p:nvSpPr>
          <p:cNvPr id="837714" name="Text Box 82"/>
          <p:cNvSpPr txBox="1">
            <a:spLocks noChangeArrowheads="1"/>
          </p:cNvSpPr>
          <p:nvPr/>
        </p:nvSpPr>
        <p:spPr bwMode="auto">
          <a:xfrm>
            <a:off x="2784475" y="3613150"/>
            <a:ext cx="488950" cy="823913"/>
          </a:xfrm>
          <a:prstGeom prst="rect">
            <a:avLst/>
          </a:prstGeom>
          <a:noFill/>
          <a:ln w="9525">
            <a:noFill/>
            <a:miter lim="800000"/>
            <a:headEnd/>
            <a:tailEnd/>
          </a:ln>
          <a:effectLst/>
        </p:spPr>
        <p:txBody>
          <a:bodyPr wrap="none">
            <a:spAutoFit/>
          </a:bodyPr>
          <a:lstStyle/>
          <a:p>
            <a:pPr marL="342900" indent="-342900">
              <a:defRPr/>
            </a:pPr>
            <a:r>
              <a:rPr lang="en-US" sz="4800">
                <a:effectLst>
                  <a:outerShdw blurRad="38100" dist="38100" dir="2700000" algn="tl">
                    <a:srgbClr val="000000"/>
                  </a:outerShdw>
                </a:effectLst>
                <a:latin typeface="Times New Roman" charset="0"/>
              </a:rPr>
              <a:t>..</a:t>
            </a:r>
          </a:p>
        </p:txBody>
      </p:sp>
      <p:sp>
        <p:nvSpPr>
          <p:cNvPr id="10275" name="Rectangle 83"/>
          <p:cNvSpPr>
            <a:spLocks noChangeArrowheads="1"/>
          </p:cNvSpPr>
          <p:nvPr/>
        </p:nvSpPr>
        <p:spPr bwMode="auto">
          <a:xfrm>
            <a:off x="8169275" y="323850"/>
            <a:ext cx="727075" cy="466725"/>
          </a:xfrm>
          <a:prstGeom prst="rect">
            <a:avLst/>
          </a:prstGeom>
          <a:noFill/>
          <a:ln w="9525">
            <a:solidFill>
              <a:srgbClr val="FFFFFF"/>
            </a:solidFill>
            <a:miter lim="800000"/>
            <a:headEnd/>
            <a:tailEnd/>
          </a:ln>
        </p:spPr>
        <p:txBody>
          <a:bodyPr wrap="none">
            <a:spAutoFit/>
          </a:bodyPr>
          <a:lstStyle/>
          <a:p>
            <a:pPr marL="342900" indent="-342900">
              <a:defRPr/>
            </a:pPr>
            <a:r>
              <a:rPr lang="en-US" sz="2400" i="0">
                <a:solidFill>
                  <a:srgbClr val="FAFD00"/>
                </a:solidFill>
                <a:effectLst>
                  <a:outerShdw blurRad="38100" dist="38100" dir="2700000" algn="tl">
                    <a:srgbClr val="000000">
                      <a:alpha val="43137"/>
                    </a:srgbClr>
                  </a:outerShdw>
                </a:effectLst>
                <a:latin typeface="Times New Roman" charset="0"/>
              </a:rPr>
              <a:t>115.</a:t>
            </a:r>
          </a:p>
        </p:txBody>
      </p:sp>
      <p:sp>
        <p:nvSpPr>
          <p:cNvPr id="837716" name="Rectangle 84"/>
          <p:cNvSpPr>
            <a:spLocks noChangeArrowheads="1"/>
          </p:cNvSpPr>
          <p:nvPr/>
        </p:nvSpPr>
        <p:spPr bwMode="auto">
          <a:xfrm>
            <a:off x="1181100" y="666750"/>
            <a:ext cx="6781800" cy="990600"/>
          </a:xfrm>
          <a:prstGeom prst="rect">
            <a:avLst/>
          </a:prstGeom>
          <a:noFill/>
          <a:ln w="9525">
            <a:noFill/>
            <a:miter lim="800000"/>
            <a:headEnd/>
            <a:tailEnd/>
          </a:ln>
          <a:effectLst/>
        </p:spPr>
        <p:txBody>
          <a:bodyPr wrap="none" anchor="ctr"/>
          <a:lstStyle/>
          <a:p>
            <a:pPr marL="342900" indent="-342900" algn="ctr">
              <a:defRPr/>
            </a:pPr>
            <a:r>
              <a:rPr lang="en-US" sz="4400">
                <a:solidFill>
                  <a:srgbClr val="FAFD00"/>
                </a:solidFill>
                <a:effectLst>
                  <a:outerShdw blurRad="38100" dist="38100" dir="2700000" algn="tl">
                    <a:srgbClr val="000000"/>
                  </a:outerShdw>
                </a:effectLst>
                <a:latin typeface="Times New Roman" charset="0"/>
              </a:rPr>
              <a:t>Diffraction Stack Migration: Prestack</a:t>
            </a:r>
          </a:p>
        </p:txBody>
      </p:sp>
      <p:sp>
        <p:nvSpPr>
          <p:cNvPr id="837717" name="Text Box 85"/>
          <p:cNvSpPr txBox="1">
            <a:spLocks noChangeArrowheads="1"/>
          </p:cNvSpPr>
          <p:nvPr/>
        </p:nvSpPr>
        <p:spPr bwMode="auto">
          <a:xfrm>
            <a:off x="6629400" y="2495550"/>
            <a:ext cx="357188" cy="457200"/>
          </a:xfrm>
          <a:prstGeom prst="rect">
            <a:avLst/>
          </a:prstGeom>
          <a:noFill/>
          <a:ln w="9525">
            <a:noFill/>
            <a:miter lim="800000"/>
            <a:headEnd/>
            <a:tailEnd/>
          </a:ln>
          <a:effectLst/>
        </p:spPr>
        <p:txBody>
          <a:bodyPr wrap="none">
            <a:spAutoFit/>
          </a:bodyPr>
          <a:lstStyle/>
          <a:p>
            <a:pPr>
              <a:defRPr/>
            </a:pPr>
            <a:r>
              <a:rPr lang="en-US" sz="2400">
                <a:solidFill>
                  <a:srgbClr val="E6F10D"/>
                </a:solidFill>
                <a:effectLst>
                  <a:outerShdw blurRad="38100" dist="38100" dir="2700000" algn="tl">
                    <a:srgbClr val="000000"/>
                  </a:outerShdw>
                </a:effectLst>
                <a:latin typeface="Times New Roman" charset="0"/>
              </a:rPr>
              <a:t>~</a:t>
            </a:r>
          </a:p>
        </p:txBody>
      </p:sp>
      <p:sp>
        <p:nvSpPr>
          <p:cNvPr id="837718" name="Text Box 86"/>
          <p:cNvSpPr txBox="1">
            <a:spLocks noChangeArrowheads="1"/>
          </p:cNvSpPr>
          <p:nvPr/>
        </p:nvSpPr>
        <p:spPr bwMode="auto">
          <a:xfrm>
            <a:off x="776288" y="4114800"/>
            <a:ext cx="973137" cy="579438"/>
          </a:xfrm>
          <a:prstGeom prst="rect">
            <a:avLst/>
          </a:prstGeom>
          <a:noFill/>
          <a:ln w="9525">
            <a:noFill/>
            <a:miter lim="800000"/>
            <a:headEnd/>
            <a:tailEnd/>
          </a:ln>
          <a:effectLst/>
        </p:spPr>
        <p:txBody>
          <a:bodyPr wrap="none" anchor="ctr">
            <a:spAutoFit/>
          </a:bodyPr>
          <a:lstStyle/>
          <a:p>
            <a:pPr marL="342900" indent="-342900" algn="ctr">
              <a:defRPr/>
            </a:pPr>
            <a:r>
              <a:rPr lang="en-US" sz="3200">
                <a:effectLst>
                  <a:outerShdw blurRad="38100" dist="38100" dir="2700000" algn="tl">
                    <a:srgbClr val="000000"/>
                  </a:outerShdw>
                </a:effectLst>
                <a:latin typeface="Times New Roman" charset="0"/>
              </a:rPr>
              <a:t>m(x)</a:t>
            </a:r>
            <a:endParaRPr lang="en-US" sz="4000">
              <a:effectLst>
                <a:outerShdw blurRad="38100" dist="38100" dir="2700000" algn="tl">
                  <a:srgbClr val="000000"/>
                </a:outerShdw>
              </a:effectLst>
              <a:latin typeface="Times New Roman" charset="0"/>
            </a:endParaRPr>
          </a:p>
        </p:txBody>
      </p:sp>
      <p:grpSp>
        <p:nvGrpSpPr>
          <p:cNvPr id="22567" name="Group 104"/>
          <p:cNvGrpSpPr>
            <a:grpSpLocks/>
          </p:cNvGrpSpPr>
          <p:nvPr/>
        </p:nvGrpSpPr>
        <p:grpSpPr bwMode="auto">
          <a:xfrm>
            <a:off x="-457200" y="-1206500"/>
            <a:ext cx="1006475" cy="1143000"/>
            <a:chOff x="2534" y="768"/>
            <a:chExt cx="634" cy="720"/>
          </a:xfrm>
        </p:grpSpPr>
        <p:sp>
          <p:nvSpPr>
            <p:cNvPr id="837737" name="Text Box 105"/>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endParaRPr lang="en-US" sz="4400">
                <a:solidFill>
                  <a:srgbClr val="E6F10D"/>
                </a:solidFill>
                <a:effectLst>
                  <a:outerShdw blurRad="38100" dist="38100" dir="2700000" algn="tl">
                    <a:srgbClr val="000000"/>
                  </a:outerShdw>
                </a:effectLst>
                <a:latin typeface="Times New Roman" charset="0"/>
              </a:endParaRPr>
            </a:p>
          </p:txBody>
        </p:sp>
        <p:sp>
          <p:nvSpPr>
            <p:cNvPr id="837738" name="Text Box 106"/>
            <p:cNvSpPr txBox="1">
              <a:spLocks noChangeArrowheads="1"/>
            </p:cNvSpPr>
            <p:nvPr/>
          </p:nvSpPr>
          <p:spPr bwMode="auto">
            <a:xfrm>
              <a:off x="2534" y="1123"/>
              <a:ext cx="116" cy="365"/>
            </a:xfrm>
            <a:prstGeom prst="rect">
              <a:avLst/>
            </a:prstGeom>
            <a:noFill/>
            <a:ln w="9525">
              <a:noFill/>
              <a:miter lim="800000"/>
              <a:headEnd/>
              <a:tailEnd/>
            </a:ln>
            <a:effectLst/>
          </p:spPr>
          <p:txBody>
            <a:bodyPr wrap="none">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grpSp>
      <p:grpSp>
        <p:nvGrpSpPr>
          <p:cNvPr id="22568" name="Group 107"/>
          <p:cNvGrpSpPr>
            <a:grpSpLocks/>
          </p:cNvGrpSpPr>
          <p:nvPr/>
        </p:nvGrpSpPr>
        <p:grpSpPr bwMode="auto">
          <a:xfrm>
            <a:off x="965200" y="-1447800"/>
            <a:ext cx="409575" cy="974725"/>
            <a:chOff x="2160" y="2852"/>
            <a:chExt cx="258" cy="614"/>
          </a:xfrm>
        </p:grpSpPr>
        <p:sp>
          <p:nvSpPr>
            <p:cNvPr id="837740" name="Text Box 108"/>
            <p:cNvSpPr txBox="1">
              <a:spLocks noChangeArrowheads="1"/>
            </p:cNvSpPr>
            <p:nvPr/>
          </p:nvSpPr>
          <p:spPr bwMode="auto">
            <a:xfrm>
              <a:off x="2302" y="2852"/>
              <a:ext cx="116" cy="365"/>
            </a:xfrm>
            <a:prstGeom prst="rect">
              <a:avLst/>
            </a:prstGeom>
            <a:noFill/>
            <a:ln w="9525">
              <a:noFill/>
              <a:miter lim="800000"/>
              <a:headEnd/>
              <a:tailEnd/>
            </a:ln>
            <a:effectLst/>
          </p:spPr>
          <p:txBody>
            <a:bodyPr wrap="none">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837741" name="Text Box 109"/>
            <p:cNvSpPr txBox="1">
              <a:spLocks noChangeArrowheads="1"/>
            </p:cNvSpPr>
            <p:nvPr/>
          </p:nvSpPr>
          <p:spPr bwMode="auto">
            <a:xfrm>
              <a:off x="2160" y="3024"/>
              <a:ext cx="116" cy="442"/>
            </a:xfrm>
            <a:prstGeom prst="rect">
              <a:avLst/>
            </a:prstGeom>
            <a:noFill/>
            <a:ln w="9525">
              <a:noFill/>
              <a:miter lim="800000"/>
              <a:headEnd/>
              <a:tailEnd/>
            </a:ln>
            <a:effectLst/>
          </p:spPr>
          <p:txBody>
            <a:bodyPr wrap="none">
              <a:spAutoFit/>
            </a:bodyPr>
            <a:lstStyle/>
            <a:p>
              <a:pPr marL="342900" indent="-342900">
                <a:defRPr/>
              </a:pPr>
              <a:endParaRPr lang="en-US" sz="4000">
                <a:solidFill>
                  <a:srgbClr val="E6F10D"/>
                </a:solidFill>
                <a:effectLst>
                  <a:outerShdw blurRad="38100" dist="38100" dir="2700000" algn="tl">
                    <a:srgbClr val="000000"/>
                  </a:outerShdw>
                </a:effectLst>
                <a:latin typeface="Times New Roman" charset="0"/>
              </a:endParaRPr>
            </a:p>
          </p:txBody>
        </p:sp>
      </p:grpSp>
      <p:grpSp>
        <p:nvGrpSpPr>
          <p:cNvPr id="22569" name="Group 111"/>
          <p:cNvGrpSpPr>
            <a:grpSpLocks/>
          </p:cNvGrpSpPr>
          <p:nvPr/>
        </p:nvGrpSpPr>
        <p:grpSpPr bwMode="auto">
          <a:xfrm>
            <a:off x="3429000" y="2468563"/>
            <a:ext cx="631825" cy="579437"/>
            <a:chOff x="-778" y="3456"/>
            <a:chExt cx="398" cy="365"/>
          </a:xfrm>
        </p:grpSpPr>
        <p:sp>
          <p:nvSpPr>
            <p:cNvPr id="837744" name="Text Box 112"/>
            <p:cNvSpPr txBox="1">
              <a:spLocks noChangeArrowheads="1"/>
            </p:cNvSpPr>
            <p:nvPr/>
          </p:nvSpPr>
          <p:spPr bwMode="auto">
            <a:xfrm>
              <a:off x="-778" y="3494"/>
              <a:ext cx="270" cy="327"/>
            </a:xfrm>
            <a:prstGeom prst="rect">
              <a:avLst/>
            </a:prstGeom>
            <a:noFill/>
            <a:ln w="9525">
              <a:noFill/>
              <a:miter lim="800000"/>
              <a:headEnd/>
              <a:tailEnd/>
            </a:ln>
            <a:effectLst/>
          </p:spPr>
          <p:txBody>
            <a:bodyPr wrap="none">
              <a:spAutoFit/>
            </a:bodyPr>
            <a:lstStyle/>
            <a:p>
              <a:pPr>
                <a:defRPr/>
              </a:pPr>
              <a:r>
                <a:rPr lang="en-US" sz="2800">
                  <a:solidFill>
                    <a:srgbClr val="E6F10D"/>
                  </a:solidFill>
                  <a:effectLst>
                    <a:outerShdw blurRad="38100" dist="38100" dir="2700000" algn="tl">
                      <a:srgbClr val="000000"/>
                    </a:outerShdw>
                  </a:effectLst>
                  <a:latin typeface="Symbol" pitchFamily="18" charset="2"/>
                </a:rPr>
                <a:t>w</a:t>
              </a:r>
            </a:p>
          </p:txBody>
        </p:sp>
        <p:sp>
          <p:nvSpPr>
            <p:cNvPr id="837745" name="Text Box 113"/>
            <p:cNvSpPr txBox="1">
              <a:spLocks noChangeArrowheads="1"/>
            </p:cNvSpPr>
            <p:nvPr/>
          </p:nvSpPr>
          <p:spPr bwMode="auto">
            <a:xfrm>
              <a:off x="-576" y="3456"/>
              <a:ext cx="196" cy="250"/>
            </a:xfrm>
            <a:prstGeom prst="rect">
              <a:avLst/>
            </a:prstGeom>
            <a:noFill/>
            <a:ln w="9525">
              <a:noFill/>
              <a:miter lim="800000"/>
              <a:headEnd/>
              <a:tailEnd/>
            </a:ln>
            <a:effectLst/>
          </p:spPr>
          <p:txBody>
            <a:bodyPr wrap="none">
              <a:spAutoFit/>
            </a:bodyPr>
            <a:lstStyle/>
            <a:p>
              <a:pPr>
                <a:defRPr/>
              </a:pPr>
              <a:r>
                <a:rPr lang="en-US" sz="2000">
                  <a:solidFill>
                    <a:srgbClr val="E6F10D"/>
                  </a:solidFill>
                  <a:effectLst>
                    <a:outerShdw blurRad="38100" dist="38100" dir="2700000" algn="tl">
                      <a:srgbClr val="000000"/>
                    </a:outerShdw>
                  </a:effectLst>
                  <a:latin typeface="Times New Roman" charset="0"/>
                </a:rPr>
                <a:t>2</a:t>
              </a:r>
            </a:p>
          </p:txBody>
        </p:sp>
      </p:grpSp>
      <p:grpSp>
        <p:nvGrpSpPr>
          <p:cNvPr id="22570" name="Group 114"/>
          <p:cNvGrpSpPr>
            <a:grpSpLocks/>
          </p:cNvGrpSpPr>
          <p:nvPr/>
        </p:nvGrpSpPr>
        <p:grpSpPr bwMode="auto">
          <a:xfrm>
            <a:off x="1752600" y="1447800"/>
            <a:ext cx="2667000" cy="990600"/>
            <a:chOff x="1296" y="-864"/>
            <a:chExt cx="1680" cy="624"/>
          </a:xfrm>
        </p:grpSpPr>
        <p:sp>
          <p:nvSpPr>
            <p:cNvPr id="837747" name="Rectangle 115"/>
            <p:cNvSpPr>
              <a:spLocks noChangeArrowheads="1"/>
            </p:cNvSpPr>
            <p:nvPr/>
          </p:nvSpPr>
          <p:spPr bwMode="auto">
            <a:xfrm>
              <a:off x="1296" y="-864"/>
              <a:ext cx="1680" cy="624"/>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2572" name="Group 116"/>
            <p:cNvGrpSpPr>
              <a:grpSpLocks/>
            </p:cNvGrpSpPr>
            <p:nvPr/>
          </p:nvGrpSpPr>
          <p:grpSpPr bwMode="auto">
            <a:xfrm>
              <a:off x="1378" y="-864"/>
              <a:ext cx="1502" cy="576"/>
              <a:chOff x="1378" y="-864"/>
              <a:chExt cx="1502" cy="576"/>
            </a:xfrm>
          </p:grpSpPr>
          <p:sp>
            <p:nvSpPr>
              <p:cNvPr id="837749" name="Text Box 117"/>
              <p:cNvSpPr txBox="1">
                <a:spLocks noChangeArrowheads="1"/>
              </p:cNvSpPr>
              <p:nvPr/>
            </p:nvSpPr>
            <p:spPr bwMode="auto">
              <a:xfrm>
                <a:off x="1378" y="-864"/>
                <a:ext cx="1502" cy="576"/>
              </a:xfrm>
              <a:prstGeom prst="rect">
                <a:avLst/>
              </a:prstGeom>
              <a:noFill/>
              <a:ln w="9525">
                <a:noFill/>
                <a:miter lim="800000"/>
                <a:headEnd/>
                <a:tailEnd/>
              </a:ln>
              <a:effectLst/>
            </p:spPr>
            <p:txBody>
              <a:bodyPr wrap="none">
                <a:spAutoFit/>
              </a:bodyPr>
              <a:lstStyle/>
              <a:p>
                <a:pPr>
                  <a:defRPr/>
                </a:pPr>
                <a:r>
                  <a:rPr lang="en-US" sz="5400">
                    <a:effectLst>
                      <a:outerShdw blurRad="38100" dist="38100" dir="2700000" algn="tl">
                        <a:srgbClr val="000000"/>
                      </a:outerShdw>
                    </a:effectLst>
                    <a:latin typeface="Times New Roman" charset="0"/>
                  </a:rPr>
                  <a:t>m </a:t>
                </a:r>
                <a:r>
                  <a:rPr lang="en-US" sz="5400">
                    <a:solidFill>
                      <a:srgbClr val="E6F10D"/>
                    </a:solidFill>
                    <a:effectLst>
                      <a:outerShdw blurRad="38100" dist="38100" dir="2700000" algn="tl">
                        <a:srgbClr val="000000"/>
                      </a:outerShdw>
                    </a:effectLst>
                    <a:latin typeface="Times New Roman" charset="0"/>
                  </a:rPr>
                  <a:t>= </a:t>
                </a:r>
                <a:r>
                  <a:rPr lang="en-US" sz="5400">
                    <a:solidFill>
                      <a:srgbClr val="FFFFFF"/>
                    </a:solidFill>
                    <a:effectLst>
                      <a:outerShdw blurRad="38100" dist="38100" dir="2700000" algn="tl">
                        <a:srgbClr val="000000"/>
                      </a:outerShdw>
                    </a:effectLst>
                    <a:latin typeface="Times New Roman" charset="0"/>
                  </a:rPr>
                  <a:t>L </a:t>
                </a:r>
                <a:r>
                  <a:rPr lang="en-US" sz="5400">
                    <a:solidFill>
                      <a:srgbClr val="E6F10D"/>
                    </a:solidFill>
                    <a:effectLst>
                      <a:outerShdw blurRad="38100" dist="38100" dir="2700000" algn="tl">
                        <a:srgbClr val="000000"/>
                      </a:outerShdw>
                    </a:effectLst>
                    <a:latin typeface="Times New Roman" charset="0"/>
                  </a:rPr>
                  <a:t>d</a:t>
                </a:r>
              </a:p>
            </p:txBody>
          </p:sp>
          <p:sp>
            <p:nvSpPr>
              <p:cNvPr id="837750" name="Text Box 118"/>
              <p:cNvSpPr txBox="1">
                <a:spLocks noChangeArrowheads="1"/>
              </p:cNvSpPr>
              <p:nvPr/>
            </p:nvSpPr>
            <p:spPr bwMode="auto">
              <a:xfrm>
                <a:off x="2407" y="-864"/>
                <a:ext cx="233" cy="288"/>
              </a:xfrm>
              <a:prstGeom prst="rect">
                <a:avLst/>
              </a:prstGeom>
              <a:noFill/>
              <a:ln w="9525">
                <a:noFill/>
                <a:miter lim="800000"/>
                <a:headEnd/>
                <a:tailEnd/>
              </a:ln>
              <a:effectLst/>
            </p:spPr>
            <p:txBody>
              <a:bodyPr wrap="none">
                <a:spAutoFit/>
              </a:bodyPr>
              <a:lstStyle/>
              <a:p>
                <a:pPr>
                  <a:defRPr/>
                </a:pPr>
                <a:r>
                  <a:rPr lang="en-US" sz="2400">
                    <a:solidFill>
                      <a:srgbClr val="FFFFFF"/>
                    </a:solidFill>
                    <a:effectLst>
                      <a:outerShdw blurRad="38100" dist="38100" dir="2700000" algn="tl">
                        <a:srgbClr val="000000"/>
                      </a:outerShdw>
                    </a:effectLst>
                    <a:latin typeface="Times New Roman" charset="0"/>
                  </a:rPr>
                  <a:t>T</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8" fill="hold" grpId="0" nodeType="clickEffect">
                                  <p:stCondLst>
                                    <p:cond delay="0"/>
                                  </p:stCondLst>
                                  <p:childTnLst>
                                    <p:set>
                                      <p:cBhvr>
                                        <p:cTn id="27" dur="1" fill="hold">
                                          <p:stCondLst>
                                            <p:cond delay="0"/>
                                          </p:stCondLst>
                                        </p:cTn>
                                        <p:tgtEl>
                                          <p:spTgt spid="837714"/>
                                        </p:tgtEl>
                                        <p:attrNameLst>
                                          <p:attrName>style.visibility</p:attrName>
                                        </p:attrNameLst>
                                      </p:cBhvr>
                                      <p:to>
                                        <p:strVal val="visible"/>
                                      </p:to>
                                    </p:set>
                                    <p:anim calcmode="lin" valueType="num">
                                      <p:cBhvr additive="base">
                                        <p:cTn id="28" dur="1000" fill="hold"/>
                                        <p:tgtEl>
                                          <p:spTgt spid="837714"/>
                                        </p:tgtEl>
                                        <p:attrNameLst>
                                          <p:attrName>ppt_x</p:attrName>
                                        </p:attrNameLst>
                                      </p:cBhvr>
                                      <p:tavLst>
                                        <p:tav tm="0">
                                          <p:val>
                                            <p:strVal val="0-#ppt_w/2"/>
                                          </p:val>
                                        </p:tav>
                                        <p:tav tm="100000">
                                          <p:val>
                                            <p:strVal val="#ppt_x"/>
                                          </p:val>
                                        </p:tav>
                                      </p:tavLst>
                                    </p:anim>
                                    <p:anim calcmode="lin" valueType="num">
                                      <p:cBhvr additive="base">
                                        <p:cTn id="29" dur="1000" fill="hold"/>
                                        <p:tgtEl>
                                          <p:spTgt spid="837714"/>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37718"/>
                                        </p:tgtEl>
                                        <p:attrNameLst>
                                          <p:attrName>style.visibility</p:attrName>
                                        </p:attrNameLst>
                                      </p:cBhvr>
                                      <p:to>
                                        <p:strVal val="visible"/>
                                      </p:to>
                                    </p:set>
                                    <p:animEffect transition="in" filter="wipe(left)">
                                      <p:cBhvr>
                                        <p:cTn id="34" dur="500"/>
                                        <p:tgtEl>
                                          <p:spTgt spid="837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714" grpId="0" autoUpdateAnimBg="0"/>
      <p:bldP spid="8377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ctrTitle"/>
          </p:nvPr>
        </p:nvSpPr>
        <p:spPr>
          <a:xfrm>
            <a:off x="0" y="-457200"/>
            <a:ext cx="9144000" cy="2286000"/>
          </a:xfrm>
        </p:spPr>
        <p:txBody>
          <a:bodyPr/>
          <a:lstStyle/>
          <a:p>
            <a:pPr>
              <a:defRPr/>
            </a:pPr>
            <a:r>
              <a:rPr lang="en-US" b="1" i="1" dirty="0" smtClean="0">
                <a:solidFill>
                  <a:srgbClr val="FAFD00"/>
                </a:solidFill>
                <a:effectLst>
                  <a:outerShdw blurRad="38100" dist="38100" dir="2700000" algn="tl">
                    <a:srgbClr val="000000"/>
                  </a:outerShdw>
                </a:effectLst>
              </a:rPr>
              <a:t>MATLAB  Inefficient </a:t>
            </a:r>
            <a:r>
              <a:rPr lang="en-US" b="1" i="1" dirty="0" err="1" smtClean="0">
                <a:solidFill>
                  <a:srgbClr val="FAFD00"/>
                </a:solidFill>
                <a:effectLst>
                  <a:outerShdw blurRad="38100" dist="38100" dir="2700000" algn="tl">
                    <a:srgbClr val="000000"/>
                  </a:outerShdw>
                </a:effectLst>
              </a:rPr>
              <a:t>Prestack</a:t>
            </a:r>
            <a:r>
              <a:rPr lang="en-US" b="1" i="1" dirty="0" smtClean="0">
                <a:solidFill>
                  <a:srgbClr val="FAFD00"/>
                </a:solidFill>
                <a:effectLst>
                  <a:outerShdw blurRad="38100" dist="38100" dir="2700000" algn="tl">
                    <a:srgbClr val="000000"/>
                  </a:outerShdw>
                </a:effectLst>
              </a:rPr>
              <a:t> Migration</a:t>
            </a:r>
            <a:endParaRPr lang="en-US" b="1" i="1" dirty="0" smtClean="0">
              <a:effectLst>
                <a:outerShdw blurRad="38100" dist="38100" dir="2700000" algn="tl">
                  <a:srgbClr val="FFFFFF"/>
                </a:outerShdw>
              </a:effectLst>
            </a:endParaRPr>
          </a:p>
        </p:txBody>
      </p:sp>
      <p:sp>
        <p:nvSpPr>
          <p:cNvPr id="11" name="Rectangle 2"/>
          <p:cNvSpPr txBox="1">
            <a:spLocks noChangeArrowheads="1"/>
          </p:cNvSpPr>
          <p:nvPr/>
        </p:nvSpPr>
        <p:spPr bwMode="auto">
          <a:xfrm>
            <a:off x="990600" y="3200400"/>
            <a:ext cx="9144000" cy="2286000"/>
          </a:xfrm>
          <a:prstGeom prst="rect">
            <a:avLst/>
          </a:prstGeom>
          <a:noFill/>
          <a:ln w="12700">
            <a:noFill/>
            <a:miter lim="800000"/>
            <a:headEnd/>
            <a:tailEnd/>
          </a:ln>
          <a:effectLst/>
        </p:spPr>
        <p:txBody>
          <a:bodyPr lIns="90488" tIns="44450" rIns="90488" bIns="44450" anchor="ctr"/>
          <a:lstStyle/>
          <a:p>
            <a:pPr>
              <a:defRPr/>
            </a:pPr>
            <a:r>
              <a:rPr lang="en-US" sz="2800" kern="0">
                <a:solidFill>
                  <a:srgbClr val="FAFD00"/>
                </a:solidFill>
                <a:effectLst>
                  <a:outerShdw blurRad="38100" dist="38100" dir="2700000" algn="tl">
                    <a:srgbClr val="000000"/>
                  </a:outerShdw>
                </a:effectLst>
                <a:latin typeface="+mj-lt"/>
                <a:ea typeface="+mj-ea"/>
                <a:cs typeface="+mj-cs"/>
              </a:rPr>
              <a:t> for </a:t>
            </a:r>
            <a:r>
              <a:rPr lang="en-US" sz="2800" kern="0" dirty="0" err="1">
                <a:solidFill>
                  <a:srgbClr val="FAFD00"/>
                </a:solidFill>
                <a:effectLst>
                  <a:outerShdw blurRad="38100" dist="38100" dir="2700000" algn="tl">
                    <a:srgbClr val="000000"/>
                  </a:outerShdw>
                </a:effectLst>
                <a:latin typeface="+mj-lt"/>
                <a:ea typeface="+mj-ea"/>
                <a:cs typeface="+mj-cs"/>
              </a:rPr>
              <a:t>isx</a:t>
            </a:r>
            <a:r>
              <a:rPr lang="en-US" sz="2800" kern="0" dirty="0">
                <a:solidFill>
                  <a:srgbClr val="FAFD00"/>
                </a:solidFill>
                <a:effectLst>
                  <a:outerShdw blurRad="38100" dist="38100" dir="2700000" algn="tl">
                    <a:srgbClr val="000000"/>
                  </a:outerShdw>
                </a:effectLst>
                <a:latin typeface="+mj-lt"/>
                <a:ea typeface="+mj-ea"/>
                <a:cs typeface="+mj-cs"/>
              </a:rPr>
              <a:t>=1:nx % Loop over shot</a:t>
            </a:r>
          </a:p>
          <a:p>
            <a:pPr>
              <a:defRPr/>
            </a:pPr>
            <a:r>
              <a:rPr lang="en-US" sz="2800" kern="0" dirty="0">
                <a:solidFill>
                  <a:srgbClr val="FF0000"/>
                </a:solidFill>
                <a:effectLst>
                  <a:outerShdw blurRad="38100" dist="38100" dir="2700000" algn="tl">
                    <a:srgbClr val="000000"/>
                  </a:outerShdw>
                </a:effectLst>
                <a:latin typeface="+mj-lt"/>
                <a:ea typeface="+mj-ea"/>
                <a:cs typeface="+mj-cs"/>
              </a:rPr>
              <a:t> for </a:t>
            </a:r>
            <a:r>
              <a:rPr lang="en-US" sz="2800" kern="0" dirty="0" err="1">
                <a:solidFill>
                  <a:srgbClr val="FF0000"/>
                </a:solidFill>
                <a:effectLst>
                  <a:outerShdw blurRad="38100" dist="38100" dir="2700000" algn="tl">
                    <a:srgbClr val="000000"/>
                  </a:outerShdw>
                </a:effectLst>
                <a:latin typeface="+mj-lt"/>
                <a:ea typeface="+mj-ea"/>
                <a:cs typeface="+mj-cs"/>
              </a:rPr>
              <a:t>igx</a:t>
            </a:r>
            <a:r>
              <a:rPr lang="en-US" sz="2800" kern="0" dirty="0">
                <a:solidFill>
                  <a:srgbClr val="FF0000"/>
                </a:solidFill>
                <a:effectLst>
                  <a:outerShdw blurRad="38100" dist="38100" dir="2700000" algn="tl">
                    <a:srgbClr val="000000"/>
                  </a:outerShdw>
                </a:effectLst>
                <a:latin typeface="+mj-lt"/>
                <a:ea typeface="+mj-ea"/>
                <a:cs typeface="+mj-cs"/>
              </a:rPr>
              <a:t>=1:nx % Loop over receivers</a:t>
            </a:r>
          </a:p>
          <a:p>
            <a:pPr>
              <a:defRPr/>
            </a:pPr>
            <a:r>
              <a:rPr lang="en-US" sz="2800" kern="0" dirty="0">
                <a:solidFill>
                  <a:srgbClr val="FFFFFF"/>
                </a:solidFill>
                <a:effectLst>
                  <a:outerShdw blurRad="38100" dist="38100" dir="2700000" algn="tl">
                    <a:srgbClr val="000000"/>
                  </a:outerShdw>
                </a:effectLst>
                <a:latin typeface="+mj-lt"/>
                <a:ea typeface="+mj-ea"/>
                <a:cs typeface="+mj-cs"/>
              </a:rPr>
              <a:t>  for ix=1:nx % Loop over model x</a:t>
            </a:r>
          </a:p>
          <a:p>
            <a:pPr>
              <a:defRPr/>
            </a:pPr>
            <a:r>
              <a:rPr lang="en-US" sz="2800" kern="0" dirty="0">
                <a:solidFill>
                  <a:srgbClr val="FFFFFF"/>
                </a:solidFill>
                <a:effectLst>
                  <a:outerShdw blurRad="38100" dist="38100" dir="2700000" algn="tl">
                    <a:srgbClr val="000000"/>
                  </a:outerShdw>
                </a:effectLst>
                <a:latin typeface="+mj-lt"/>
                <a:ea typeface="+mj-ea"/>
                <a:cs typeface="+mj-cs"/>
              </a:rPr>
              <a:t>  for </a:t>
            </a:r>
            <a:r>
              <a:rPr lang="en-US" sz="2800" kern="0" dirty="0" err="1">
                <a:solidFill>
                  <a:srgbClr val="FFFFFF"/>
                </a:solidFill>
                <a:effectLst>
                  <a:outerShdw blurRad="38100" dist="38100" dir="2700000" algn="tl">
                    <a:srgbClr val="000000"/>
                  </a:outerShdw>
                </a:effectLst>
                <a:latin typeface="+mj-lt"/>
                <a:ea typeface="+mj-ea"/>
                <a:cs typeface="+mj-cs"/>
              </a:rPr>
              <a:t>iz</a:t>
            </a:r>
            <a:r>
              <a:rPr lang="en-US" sz="2800" kern="0" dirty="0">
                <a:solidFill>
                  <a:srgbClr val="FFFFFF"/>
                </a:solidFill>
                <a:effectLst>
                  <a:outerShdw blurRad="38100" dist="38100" dir="2700000" algn="tl">
                    <a:srgbClr val="000000"/>
                  </a:outerShdw>
                </a:effectLst>
                <a:latin typeface="+mj-lt"/>
                <a:ea typeface="+mj-ea"/>
                <a:cs typeface="+mj-cs"/>
              </a:rPr>
              <a:t>=1:nx % Loop over model z</a:t>
            </a:r>
          </a:p>
          <a:p>
            <a:pPr>
              <a:defRPr/>
            </a:pPr>
            <a:r>
              <a:rPr lang="en-US" sz="2800" kern="0" dirty="0">
                <a:solidFill>
                  <a:srgbClr val="FAFD00"/>
                </a:solidFill>
                <a:effectLst>
                  <a:outerShdw blurRad="38100" dist="38100" dir="2700000" algn="tl">
                    <a:srgbClr val="000000"/>
                  </a:outerShdw>
                </a:effectLst>
                <a:latin typeface="+mj-lt"/>
                <a:ea typeface="+mj-ea"/>
                <a:cs typeface="+mj-cs"/>
              </a:rPr>
              <a:t>     t=timer(</a:t>
            </a:r>
            <a:r>
              <a:rPr lang="en-US" sz="2800" kern="0" dirty="0" err="1">
                <a:solidFill>
                  <a:srgbClr val="FFFFFF"/>
                </a:solidFill>
                <a:effectLst>
                  <a:outerShdw blurRad="38100" dist="38100" dir="2700000" algn="tl">
                    <a:srgbClr val="000000"/>
                  </a:outerShdw>
                </a:effectLst>
                <a:latin typeface="+mj-lt"/>
                <a:ea typeface="+mj-ea"/>
                <a:cs typeface="+mj-cs"/>
              </a:rPr>
              <a:t>ix,iz</a:t>
            </a:r>
            <a:r>
              <a:rPr lang="en-US" sz="2800" kern="0" dirty="0" err="1">
                <a:solidFill>
                  <a:srgbClr val="FFFF00"/>
                </a:solidFill>
                <a:effectLst>
                  <a:outerShdw blurRad="38100" dist="38100" dir="2700000" algn="tl">
                    <a:srgbClr val="000000"/>
                  </a:outerShdw>
                </a:effectLst>
                <a:latin typeface="+mj-lt"/>
                <a:ea typeface="+mj-ea"/>
                <a:cs typeface="+mj-cs"/>
              </a:rPr>
              <a:t>,isx</a:t>
            </a:r>
            <a:r>
              <a:rPr lang="en-US" sz="2800" kern="0" dirty="0">
                <a:solidFill>
                  <a:srgbClr val="FAFD00"/>
                </a:solidFill>
                <a:effectLst>
                  <a:outerShdw blurRad="38100" dist="38100" dir="2700000" algn="tl">
                    <a:srgbClr val="000000"/>
                  </a:outerShdw>
                </a:effectLst>
                <a:latin typeface="+mj-lt"/>
                <a:ea typeface="+mj-ea"/>
                <a:cs typeface="+mj-cs"/>
              </a:rPr>
              <a:t>)+timer(</a:t>
            </a:r>
            <a:r>
              <a:rPr lang="en-US" sz="2800" kern="0" dirty="0" err="1">
                <a:solidFill>
                  <a:srgbClr val="FFFFFF"/>
                </a:solidFill>
                <a:effectLst>
                  <a:outerShdw blurRad="38100" dist="38100" dir="2700000" algn="tl">
                    <a:srgbClr val="000000"/>
                  </a:outerShdw>
                </a:effectLst>
                <a:latin typeface="+mj-lt"/>
                <a:ea typeface="+mj-ea"/>
                <a:cs typeface="+mj-cs"/>
              </a:rPr>
              <a:t>ix,iz</a:t>
            </a:r>
            <a:r>
              <a:rPr lang="en-US" sz="2800" kern="0" dirty="0" err="1">
                <a:solidFill>
                  <a:srgbClr val="FF0000"/>
                </a:solidFill>
                <a:effectLst>
                  <a:outerShdw blurRad="38100" dist="38100" dir="2700000" algn="tl">
                    <a:srgbClr val="000000"/>
                  </a:outerShdw>
                </a:effectLst>
                <a:latin typeface="+mj-lt"/>
                <a:ea typeface="+mj-ea"/>
                <a:cs typeface="+mj-cs"/>
              </a:rPr>
              <a:t>,igx</a:t>
            </a:r>
            <a:r>
              <a:rPr lang="en-US" sz="2800" kern="0" dirty="0">
                <a:solidFill>
                  <a:srgbClr val="FAFD00"/>
                </a:solidFill>
                <a:effectLst>
                  <a:outerShdw blurRad="38100" dist="38100" dir="2700000" algn="tl">
                    <a:srgbClr val="000000"/>
                  </a:outerShdw>
                </a:effectLst>
                <a:latin typeface="+mj-lt"/>
                <a:ea typeface="+mj-ea"/>
                <a:cs typeface="+mj-cs"/>
              </a:rPr>
              <a:t>)</a:t>
            </a:r>
          </a:p>
          <a:p>
            <a:pPr>
              <a:defRPr/>
            </a:pPr>
            <a:r>
              <a:rPr lang="en-US" sz="2800" kern="0" dirty="0">
                <a:solidFill>
                  <a:srgbClr val="FAFD00"/>
                </a:solidFill>
                <a:effectLst>
                  <a:outerShdw blurRad="38100" dist="38100" dir="2700000" algn="tl">
                    <a:srgbClr val="000000"/>
                  </a:outerShdw>
                </a:effectLst>
                <a:latin typeface="+mj-lt"/>
                <a:ea typeface="+mj-ea"/>
                <a:cs typeface="+mj-cs"/>
              </a:rPr>
              <a:t>     sample=gather(</a:t>
            </a:r>
            <a:r>
              <a:rPr lang="en-US" sz="2800" kern="0" dirty="0" err="1">
                <a:solidFill>
                  <a:srgbClr val="FFFF00"/>
                </a:solidFill>
                <a:effectLst>
                  <a:outerShdw blurRad="38100" dist="38100" dir="2700000" algn="tl">
                    <a:srgbClr val="000000"/>
                  </a:outerShdw>
                </a:effectLst>
                <a:latin typeface="+mj-lt"/>
                <a:ea typeface="+mj-ea"/>
                <a:cs typeface="+mj-cs"/>
              </a:rPr>
              <a:t>isx</a:t>
            </a:r>
            <a:r>
              <a:rPr lang="en-US" sz="2800" kern="0" dirty="0" err="1">
                <a:solidFill>
                  <a:srgbClr val="FAFD00"/>
                </a:solidFill>
                <a:effectLst>
                  <a:outerShdw blurRad="38100" dist="38100" dir="2700000" algn="tl">
                    <a:srgbClr val="000000"/>
                  </a:outerShdw>
                </a:effectLst>
                <a:latin typeface="+mj-lt"/>
                <a:ea typeface="+mj-ea"/>
                <a:cs typeface="+mj-cs"/>
              </a:rPr>
              <a:t>,</a:t>
            </a:r>
            <a:r>
              <a:rPr lang="en-US" sz="2800" kern="0" dirty="0" err="1">
                <a:solidFill>
                  <a:srgbClr val="FF0000"/>
                </a:solidFill>
                <a:effectLst>
                  <a:outerShdw blurRad="38100" dist="38100" dir="2700000" algn="tl">
                    <a:srgbClr val="000000"/>
                  </a:outerShdw>
                </a:effectLst>
                <a:latin typeface="+mj-lt"/>
                <a:ea typeface="+mj-ea"/>
                <a:cs typeface="+mj-cs"/>
              </a:rPr>
              <a:t>igx</a:t>
            </a:r>
            <a:r>
              <a:rPr lang="en-US" sz="2800" kern="0" dirty="0" err="1">
                <a:solidFill>
                  <a:srgbClr val="FAFD00"/>
                </a:solidFill>
                <a:effectLst>
                  <a:outerShdw blurRad="38100" dist="38100" dir="2700000" algn="tl">
                    <a:srgbClr val="000000"/>
                  </a:outerShdw>
                </a:effectLst>
                <a:latin typeface="+mj-lt"/>
                <a:ea typeface="+mj-ea"/>
                <a:cs typeface="+mj-cs"/>
              </a:rPr>
              <a:t>,t</a:t>
            </a:r>
            <a:r>
              <a:rPr lang="en-US" sz="2800" kern="0" dirty="0">
                <a:solidFill>
                  <a:srgbClr val="FAFD00"/>
                </a:solidFill>
                <a:effectLst>
                  <a:outerShdw blurRad="38100" dist="38100" dir="2700000" algn="tl">
                    <a:srgbClr val="000000"/>
                  </a:outerShdw>
                </a:effectLst>
                <a:latin typeface="+mj-lt"/>
                <a:ea typeface="+mj-ea"/>
                <a:cs typeface="+mj-cs"/>
              </a:rPr>
              <a:t>) % </a:t>
            </a:r>
            <a:r>
              <a:rPr lang="en-US" sz="1600" kern="0" dirty="0">
                <a:solidFill>
                  <a:srgbClr val="FAFD00"/>
                </a:solidFill>
                <a:effectLst>
                  <a:outerShdw blurRad="38100" dist="38100" dir="2700000" algn="tl">
                    <a:srgbClr val="000000"/>
                  </a:outerShdw>
                </a:effectLst>
                <a:latin typeface="+mj-lt"/>
                <a:ea typeface="+mj-ea"/>
                <a:cs typeface="+mj-cs"/>
              </a:rPr>
              <a:t>Shot gather has 2 time derivatives</a:t>
            </a:r>
            <a:endParaRPr lang="en-US" sz="2800" kern="0" dirty="0">
              <a:solidFill>
                <a:srgbClr val="FAFD00"/>
              </a:solidFill>
              <a:effectLst>
                <a:outerShdw blurRad="38100" dist="38100" dir="2700000" algn="tl">
                  <a:srgbClr val="000000"/>
                </a:outerShdw>
              </a:effectLst>
              <a:latin typeface="+mj-lt"/>
              <a:ea typeface="+mj-ea"/>
              <a:cs typeface="+mj-cs"/>
            </a:endParaRPr>
          </a:p>
          <a:p>
            <a:pPr>
              <a:defRPr/>
            </a:pPr>
            <a:r>
              <a:rPr lang="en-US" sz="2800" kern="0" dirty="0">
                <a:solidFill>
                  <a:srgbClr val="FAFD00"/>
                </a:solidFill>
                <a:effectLst>
                  <a:outerShdw blurRad="38100" dist="38100" dir="2700000" algn="tl">
                    <a:srgbClr val="000000"/>
                  </a:outerShdw>
                </a:effectLst>
                <a:latin typeface="+mj-lt"/>
                <a:ea typeface="+mj-ea"/>
                <a:cs typeface="+mj-cs"/>
              </a:rPr>
              <a:t>     </a:t>
            </a:r>
            <a:r>
              <a:rPr lang="en-US" sz="2800" kern="0" dirty="0" err="1">
                <a:solidFill>
                  <a:srgbClr val="FAFD00"/>
                </a:solidFill>
                <a:effectLst>
                  <a:outerShdw blurRad="38100" dist="38100" dir="2700000" algn="tl">
                    <a:srgbClr val="000000"/>
                  </a:outerShdw>
                </a:effectLst>
                <a:latin typeface="+mj-lt"/>
                <a:ea typeface="+mj-ea"/>
                <a:cs typeface="+mj-cs"/>
              </a:rPr>
              <a:t>mig</a:t>
            </a:r>
            <a:r>
              <a:rPr lang="en-US" sz="2800" kern="0" dirty="0">
                <a:solidFill>
                  <a:srgbClr val="FAFD00"/>
                </a:solidFill>
                <a:effectLst>
                  <a:outerShdw blurRad="38100" dist="38100" dir="2700000" algn="tl">
                    <a:srgbClr val="000000"/>
                  </a:outerShdw>
                </a:effectLst>
                <a:latin typeface="+mj-lt"/>
                <a:ea typeface="+mj-ea"/>
                <a:cs typeface="+mj-cs"/>
              </a:rPr>
              <a:t>(</a:t>
            </a:r>
            <a:r>
              <a:rPr lang="en-US" sz="2800" kern="0" dirty="0" err="1">
                <a:solidFill>
                  <a:srgbClr val="FFFFFF"/>
                </a:solidFill>
                <a:effectLst>
                  <a:outerShdw blurRad="38100" dist="38100" dir="2700000" algn="tl">
                    <a:srgbClr val="000000"/>
                  </a:outerShdw>
                </a:effectLst>
                <a:latin typeface="+mj-lt"/>
                <a:ea typeface="+mj-ea"/>
                <a:cs typeface="+mj-cs"/>
              </a:rPr>
              <a:t>ix,iz</a:t>
            </a:r>
            <a:r>
              <a:rPr lang="en-US" sz="2800" kern="0" dirty="0">
                <a:solidFill>
                  <a:srgbClr val="FAFD00"/>
                </a:solidFill>
                <a:effectLst>
                  <a:outerShdw blurRad="38100" dist="38100" dir="2700000" algn="tl">
                    <a:srgbClr val="000000"/>
                  </a:outerShdw>
                </a:effectLst>
                <a:latin typeface="+mj-lt"/>
                <a:ea typeface="+mj-ea"/>
                <a:cs typeface="+mj-cs"/>
              </a:rPr>
              <a:t>)=</a:t>
            </a:r>
            <a:r>
              <a:rPr lang="en-US" sz="2800" kern="0" dirty="0" err="1">
                <a:solidFill>
                  <a:srgbClr val="FAFD00"/>
                </a:solidFill>
                <a:effectLst>
                  <a:outerShdw blurRad="38100" dist="38100" dir="2700000" algn="tl">
                    <a:srgbClr val="000000"/>
                  </a:outerShdw>
                </a:effectLst>
                <a:latin typeface="+mj-lt"/>
                <a:ea typeface="+mj-ea"/>
                <a:cs typeface="+mj-cs"/>
              </a:rPr>
              <a:t>mig</a:t>
            </a:r>
            <a:r>
              <a:rPr lang="en-US" sz="2800" kern="0" dirty="0">
                <a:solidFill>
                  <a:srgbClr val="FFFFFF"/>
                </a:solidFill>
                <a:effectLst>
                  <a:outerShdw blurRad="38100" dist="38100" dir="2700000" algn="tl">
                    <a:srgbClr val="000000"/>
                  </a:outerShdw>
                </a:effectLst>
                <a:latin typeface="+mj-lt"/>
                <a:ea typeface="+mj-ea"/>
                <a:cs typeface="+mj-cs"/>
              </a:rPr>
              <a:t>(</a:t>
            </a:r>
            <a:r>
              <a:rPr lang="en-US" sz="2800" kern="0" dirty="0" err="1">
                <a:solidFill>
                  <a:srgbClr val="FFFFFF"/>
                </a:solidFill>
                <a:effectLst>
                  <a:outerShdw blurRad="38100" dist="38100" dir="2700000" algn="tl">
                    <a:srgbClr val="000000"/>
                  </a:outerShdw>
                </a:effectLst>
                <a:latin typeface="+mj-lt"/>
                <a:ea typeface="+mj-ea"/>
                <a:cs typeface="+mj-cs"/>
              </a:rPr>
              <a:t>ix,iz</a:t>
            </a:r>
            <a:r>
              <a:rPr lang="en-US" sz="2800" kern="0" dirty="0">
                <a:solidFill>
                  <a:srgbClr val="FAFD00"/>
                </a:solidFill>
                <a:effectLst>
                  <a:outerShdw blurRad="38100" dist="38100" dir="2700000" algn="tl">
                    <a:srgbClr val="000000"/>
                  </a:outerShdw>
                </a:effectLst>
                <a:latin typeface="+mj-lt"/>
                <a:ea typeface="+mj-ea"/>
                <a:cs typeface="+mj-cs"/>
              </a:rPr>
              <a:t>)+sample</a:t>
            </a:r>
          </a:p>
          <a:p>
            <a:pPr>
              <a:defRPr/>
            </a:pPr>
            <a:r>
              <a:rPr lang="en-US" sz="2800" kern="0" dirty="0">
                <a:solidFill>
                  <a:srgbClr val="FFFFFF"/>
                </a:solidFill>
                <a:effectLst>
                  <a:outerShdw blurRad="38100" dist="38100" dir="2700000" algn="tl">
                    <a:srgbClr val="000000"/>
                  </a:outerShdw>
                </a:effectLst>
                <a:latin typeface="+mj-lt"/>
                <a:ea typeface="+mj-ea"/>
                <a:cs typeface="+mj-cs"/>
              </a:rPr>
              <a:t>  e</a:t>
            </a:r>
            <a:r>
              <a:rPr lang="en-US" sz="2800" kern="0" dirty="0" err="1">
                <a:solidFill>
                  <a:srgbClr val="FFFFFF"/>
                </a:solidFill>
                <a:effectLst>
                  <a:outerShdw blurRad="38100" dist="38100" dir="2700000" algn="tl">
                    <a:srgbClr val="000000"/>
                  </a:outerShdw>
                </a:effectLst>
                <a:latin typeface="+mj-lt"/>
                <a:ea typeface="+mj-ea"/>
                <a:cs typeface="+mj-cs"/>
              </a:rPr>
              <a:t>nd</a:t>
            </a:r>
            <a:endParaRPr lang="en-US" sz="2800" kern="0" dirty="0">
              <a:solidFill>
                <a:srgbClr val="FFFFFF"/>
              </a:solidFill>
              <a:effectLst>
                <a:outerShdw blurRad="38100" dist="38100" dir="2700000" algn="tl">
                  <a:srgbClr val="000000"/>
                </a:outerShdw>
              </a:effectLst>
              <a:latin typeface="+mj-lt"/>
              <a:ea typeface="+mj-ea"/>
              <a:cs typeface="+mj-cs"/>
            </a:endParaRPr>
          </a:p>
          <a:p>
            <a:pPr>
              <a:defRPr/>
            </a:pPr>
            <a:r>
              <a:rPr lang="en-US" sz="2800" kern="0" dirty="0">
                <a:solidFill>
                  <a:srgbClr val="FFFFFF"/>
                </a:solidFill>
                <a:effectLst>
                  <a:outerShdw blurRad="38100" dist="38100" dir="2700000" algn="tl">
                    <a:srgbClr val="000000"/>
                  </a:outerShdw>
                </a:effectLst>
                <a:latin typeface="+mj-lt"/>
                <a:ea typeface="+mj-ea"/>
                <a:cs typeface="+mj-cs"/>
              </a:rPr>
              <a:t>  end</a:t>
            </a:r>
          </a:p>
          <a:p>
            <a:pPr>
              <a:defRPr/>
            </a:pPr>
            <a:r>
              <a:rPr lang="en-US" sz="2800" kern="0" dirty="0">
                <a:solidFill>
                  <a:srgbClr val="FF0000"/>
                </a:solidFill>
                <a:effectLst>
                  <a:outerShdw blurRad="38100" dist="38100" dir="2700000" algn="tl">
                    <a:srgbClr val="000000"/>
                  </a:outerShdw>
                </a:effectLst>
                <a:latin typeface="+mj-lt"/>
                <a:ea typeface="+mj-ea"/>
                <a:cs typeface="+mj-cs"/>
              </a:rPr>
              <a:t> e</a:t>
            </a:r>
            <a:r>
              <a:rPr lang="en-US" sz="2800" kern="0" dirty="0" err="1">
                <a:solidFill>
                  <a:srgbClr val="FF0000"/>
                </a:solidFill>
                <a:effectLst>
                  <a:outerShdw blurRad="38100" dist="38100" dir="2700000" algn="tl">
                    <a:srgbClr val="000000"/>
                  </a:outerShdw>
                </a:effectLst>
                <a:latin typeface="+mj-lt"/>
                <a:ea typeface="+mj-ea"/>
                <a:cs typeface="+mj-cs"/>
              </a:rPr>
              <a:t>nd</a:t>
            </a:r>
            <a:endParaRPr lang="en-US" sz="2800" kern="0" dirty="0">
              <a:solidFill>
                <a:srgbClr val="FF0000"/>
              </a:solidFill>
              <a:effectLst>
                <a:outerShdw blurRad="38100" dist="38100" dir="2700000" algn="tl">
                  <a:srgbClr val="000000"/>
                </a:outerShdw>
              </a:effectLst>
              <a:latin typeface="+mj-lt"/>
              <a:ea typeface="+mj-ea"/>
              <a:cs typeface="+mj-cs"/>
            </a:endParaRPr>
          </a:p>
          <a:p>
            <a:pPr>
              <a:defRPr/>
            </a:pPr>
            <a:r>
              <a:rPr lang="en-US" sz="2800" kern="0" dirty="0">
                <a:solidFill>
                  <a:srgbClr val="FAFD00"/>
                </a:solidFill>
                <a:effectLst>
                  <a:outerShdw blurRad="38100" dist="38100" dir="2700000" algn="tl">
                    <a:srgbClr val="000000"/>
                  </a:outerShdw>
                </a:effectLst>
                <a:latin typeface="+mj-lt"/>
                <a:ea typeface="+mj-ea"/>
                <a:cs typeface="+mj-cs"/>
              </a:rPr>
              <a:t>end</a:t>
            </a:r>
          </a:p>
          <a:p>
            <a:pPr>
              <a:defRPr/>
            </a:pPr>
            <a:endParaRPr lang="en-US" sz="2800" kern="0" dirty="0">
              <a:solidFill>
                <a:schemeClr val="tx2"/>
              </a:solidFill>
              <a:effectLst>
                <a:outerShdw blurRad="38100" dist="38100" dir="2700000" algn="tl">
                  <a:srgbClr val="FFFFFF"/>
                </a:outerShdw>
              </a:effectLst>
              <a:latin typeface="+mj-lt"/>
              <a:ea typeface="+mj-ea"/>
              <a:cs typeface="+mj-cs"/>
            </a:endParaRPr>
          </a:p>
        </p:txBody>
      </p:sp>
      <p:sp>
        <p:nvSpPr>
          <p:cNvPr id="4" name="Rectangle 3"/>
          <p:cNvSpPr/>
          <p:nvPr/>
        </p:nvSpPr>
        <p:spPr bwMode="auto">
          <a:xfrm>
            <a:off x="1143000" y="2667000"/>
            <a:ext cx="7543800" cy="2971800"/>
          </a:xfrm>
          <a:prstGeom prst="rect">
            <a:avLst/>
          </a:prstGeom>
          <a:solidFill>
            <a:srgbClr val="FF0000">
              <a:alpha val="8000"/>
            </a:srgbClr>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5" name="TextBox 4"/>
          <p:cNvSpPr txBox="1"/>
          <p:nvPr/>
        </p:nvSpPr>
        <p:spPr>
          <a:xfrm>
            <a:off x="-76200" y="2895600"/>
            <a:ext cx="1285875" cy="338138"/>
          </a:xfrm>
          <a:prstGeom prst="rect">
            <a:avLst/>
          </a:prstGeom>
          <a:noFill/>
        </p:spPr>
        <p:txBody>
          <a:bodyPr wrap="none">
            <a:spAutoFit/>
          </a:bodyPr>
          <a:lstStyle/>
          <a:p>
            <a:pPr>
              <a:defRPr/>
            </a:pPr>
            <a:r>
              <a:rPr lang="en-US" sz="1600">
                <a:solidFill>
                  <a:srgbClr val="FFFFFF"/>
                </a:solidFill>
                <a:effectLst>
                  <a:outerShdw blurRad="38100" dist="38100" dir="2700000" algn="tl">
                    <a:srgbClr val="000000">
                      <a:alpha val="43137"/>
                    </a:srgbClr>
                  </a:outerShdw>
                </a:effectLst>
                <a:latin typeface="Times New Roman" charset="0"/>
              </a:rPr>
              <a:t>Model Loops</a:t>
            </a:r>
          </a:p>
        </p:txBody>
      </p:sp>
      <p:sp>
        <p:nvSpPr>
          <p:cNvPr id="6" name="TextBox 5"/>
          <p:cNvSpPr txBox="1"/>
          <p:nvPr/>
        </p:nvSpPr>
        <p:spPr>
          <a:xfrm>
            <a:off x="-66675" y="2057400"/>
            <a:ext cx="1158875" cy="338138"/>
          </a:xfrm>
          <a:prstGeom prst="rect">
            <a:avLst/>
          </a:prstGeom>
          <a:noFill/>
        </p:spPr>
        <p:txBody>
          <a:bodyPr wrap="none">
            <a:spAutoFit/>
          </a:bodyPr>
          <a:lstStyle/>
          <a:p>
            <a:pPr>
              <a:defRPr/>
            </a:pPr>
            <a:r>
              <a:rPr lang="en-US" sz="1600">
                <a:solidFill>
                  <a:srgbClr val="FFFF00"/>
                </a:solidFill>
                <a:effectLst>
                  <a:outerShdw blurRad="38100" dist="38100" dir="2700000" algn="tl">
                    <a:srgbClr val="000000">
                      <a:alpha val="43137"/>
                    </a:srgbClr>
                  </a:outerShdw>
                </a:effectLst>
                <a:latin typeface="Times New Roman" charset="0"/>
              </a:rPr>
              <a:t>Data </a:t>
            </a:r>
            <a:r>
              <a:rPr lang="en-US" sz="1600">
                <a:solidFill>
                  <a:srgbClr val="FF0000"/>
                </a:solidFill>
                <a:effectLst>
                  <a:outerShdw blurRad="38100" dist="38100" dir="2700000" algn="tl">
                    <a:srgbClr val="000000">
                      <a:alpha val="43137"/>
                    </a:srgbClr>
                  </a:outerShdw>
                </a:effectLst>
                <a:latin typeface="Times New Roman" charset="0"/>
              </a:rPr>
              <a:t>Loops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ctrTitle"/>
          </p:nvPr>
        </p:nvSpPr>
        <p:spPr>
          <a:xfrm>
            <a:off x="0" y="-457200"/>
            <a:ext cx="9144000" cy="2286000"/>
          </a:xfrm>
        </p:spPr>
        <p:txBody>
          <a:bodyPr/>
          <a:lstStyle/>
          <a:p>
            <a:pPr>
              <a:defRPr/>
            </a:pPr>
            <a:r>
              <a:rPr lang="en-US" b="1" i="1" dirty="0" smtClean="0">
                <a:solidFill>
                  <a:srgbClr val="FAFD00"/>
                </a:solidFill>
                <a:effectLst>
                  <a:outerShdw blurRad="38100" dist="38100" dir="2700000" algn="tl">
                    <a:srgbClr val="000000"/>
                  </a:outerShdw>
                </a:effectLst>
              </a:rPr>
              <a:t>MATLAB  </a:t>
            </a:r>
            <a:r>
              <a:rPr lang="en-US" b="1" i="1" dirty="0" err="1" smtClean="0">
                <a:solidFill>
                  <a:srgbClr val="FAFD00"/>
                </a:solidFill>
                <a:effectLst>
                  <a:outerShdw blurRad="38100" dist="38100" dir="2700000" algn="tl">
                    <a:srgbClr val="000000"/>
                  </a:outerShdw>
                </a:effectLst>
              </a:rPr>
              <a:t>Prestack</a:t>
            </a:r>
            <a:r>
              <a:rPr lang="en-US" b="1" i="1" dirty="0" smtClean="0">
                <a:solidFill>
                  <a:srgbClr val="FAFD00"/>
                </a:solidFill>
                <a:effectLst>
                  <a:outerShdw blurRad="38100" dist="38100" dir="2700000" algn="tl">
                    <a:srgbClr val="000000"/>
                  </a:outerShdw>
                </a:effectLst>
              </a:rPr>
              <a:t> Migration</a:t>
            </a:r>
            <a:endParaRPr lang="en-US" b="1" i="1" dirty="0" smtClean="0">
              <a:effectLst>
                <a:outerShdw blurRad="38100" dist="38100" dir="2700000" algn="tl">
                  <a:srgbClr val="FFFFFF"/>
                </a:outerShdw>
              </a:effectLst>
            </a:endParaRPr>
          </a:p>
        </p:txBody>
      </p:sp>
      <p:cxnSp>
        <p:nvCxnSpPr>
          <p:cNvPr id="7" name="Straight Arrow Connector 6"/>
          <p:cNvCxnSpPr/>
          <p:nvPr/>
        </p:nvCxnSpPr>
        <p:spPr bwMode="auto">
          <a:xfrm>
            <a:off x="152400" y="1752600"/>
            <a:ext cx="381000" cy="1588"/>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4580" name="Straight Arrow Connector 35"/>
          <p:cNvCxnSpPr>
            <a:cxnSpLocks noChangeShapeType="1"/>
          </p:cNvCxnSpPr>
          <p:nvPr/>
        </p:nvCxnSpPr>
        <p:spPr bwMode="auto">
          <a:xfrm>
            <a:off x="381000" y="2286000"/>
            <a:ext cx="304800" cy="1588"/>
          </a:xfrm>
          <a:prstGeom prst="straightConnector1">
            <a:avLst/>
          </a:prstGeom>
          <a:noFill/>
          <a:ln w="9525" algn="ctr">
            <a:solidFill>
              <a:srgbClr val="FF0000"/>
            </a:solidFill>
            <a:round/>
            <a:headEnd/>
            <a:tailEnd type="arrow" w="med" len="med"/>
          </a:ln>
        </p:spPr>
      </p:cxnSp>
      <p:cxnSp>
        <p:nvCxnSpPr>
          <p:cNvPr id="24581" name="Straight Connector 37"/>
          <p:cNvCxnSpPr>
            <a:cxnSpLocks noChangeShapeType="1"/>
          </p:cNvCxnSpPr>
          <p:nvPr/>
        </p:nvCxnSpPr>
        <p:spPr bwMode="auto">
          <a:xfrm rot="5400000">
            <a:off x="-419100" y="3086100"/>
            <a:ext cx="1600200" cy="0"/>
          </a:xfrm>
          <a:prstGeom prst="line">
            <a:avLst/>
          </a:prstGeom>
          <a:noFill/>
          <a:ln w="9525" algn="ctr">
            <a:solidFill>
              <a:srgbClr val="FF0000"/>
            </a:solidFill>
            <a:round/>
            <a:headEnd/>
            <a:tailEnd/>
          </a:ln>
        </p:spPr>
      </p:cxnSp>
      <p:cxnSp>
        <p:nvCxnSpPr>
          <p:cNvPr id="24582" name="Straight Arrow Connector 39"/>
          <p:cNvCxnSpPr>
            <a:cxnSpLocks noChangeShapeType="1"/>
          </p:cNvCxnSpPr>
          <p:nvPr/>
        </p:nvCxnSpPr>
        <p:spPr bwMode="auto">
          <a:xfrm>
            <a:off x="381000" y="3886200"/>
            <a:ext cx="457200" cy="1588"/>
          </a:xfrm>
          <a:prstGeom prst="straightConnector1">
            <a:avLst/>
          </a:prstGeom>
          <a:noFill/>
          <a:ln w="9525" algn="ctr">
            <a:solidFill>
              <a:srgbClr val="FF0000"/>
            </a:solidFill>
            <a:round/>
            <a:headEnd/>
            <a:tailEnd type="arrow" w="med" len="med"/>
          </a:ln>
        </p:spPr>
      </p:cxnSp>
      <p:cxnSp>
        <p:nvCxnSpPr>
          <p:cNvPr id="45" name="Straight Arrow Connector 44"/>
          <p:cNvCxnSpPr/>
          <p:nvPr/>
        </p:nvCxnSpPr>
        <p:spPr bwMode="auto">
          <a:xfrm>
            <a:off x="76200" y="4191000"/>
            <a:ext cx="533400" cy="1588"/>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pic>
        <p:nvPicPr>
          <p:cNvPr id="24584" name="Picture 2"/>
          <p:cNvPicPr>
            <a:picLocks noChangeAspect="1" noChangeArrowheads="1"/>
          </p:cNvPicPr>
          <p:nvPr/>
        </p:nvPicPr>
        <p:blipFill>
          <a:blip r:embed="rId3" cstate="print"/>
          <a:srcRect/>
          <a:stretch>
            <a:fillRect/>
          </a:stretch>
        </p:blipFill>
        <p:spPr bwMode="auto">
          <a:xfrm>
            <a:off x="228600" y="1371600"/>
            <a:ext cx="8915400"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Grp="1" noChangeArrowheads="1"/>
          </p:cNvSpPr>
          <p:nvPr>
            <p:ph type="ctrTitle"/>
          </p:nvPr>
        </p:nvSpPr>
        <p:spPr>
          <a:xfrm>
            <a:off x="0" y="-457200"/>
            <a:ext cx="9144000" cy="2286000"/>
          </a:xfrm>
        </p:spPr>
        <p:txBody>
          <a:bodyPr/>
          <a:lstStyle/>
          <a:p>
            <a:pPr>
              <a:defRPr/>
            </a:pPr>
            <a:r>
              <a:rPr lang="en-US" b="1" i="1" smtClean="0">
                <a:solidFill>
                  <a:srgbClr val="FAFD00"/>
                </a:solidFill>
                <a:effectLst>
                  <a:outerShdw blurRad="38100" dist="38100" dir="2700000" algn="tl">
                    <a:srgbClr val="000000"/>
                  </a:outerShdw>
                </a:effectLst>
              </a:rPr>
              <a:t>Poststack vs Prestack Migration</a:t>
            </a:r>
            <a:endParaRPr lang="en-US" b="1" i="1" smtClean="0">
              <a:effectLst>
                <a:outerShdw blurRad="38100" dist="38100" dir="2700000" algn="tl">
                  <a:srgbClr val="FFFFFF"/>
                </a:outerShdw>
              </a:effectLst>
            </a:endParaRPr>
          </a:p>
        </p:txBody>
      </p:sp>
      <p:pic>
        <p:nvPicPr>
          <p:cNvPr id="25603" name="Picture 3" descr="fig1"/>
          <p:cNvPicPr>
            <a:picLocks noChangeAspect="1" noChangeArrowheads="1"/>
          </p:cNvPicPr>
          <p:nvPr/>
        </p:nvPicPr>
        <p:blipFill>
          <a:blip r:embed="rId3" cstate="print"/>
          <a:srcRect/>
          <a:stretch>
            <a:fillRect/>
          </a:stretch>
        </p:blipFill>
        <p:spPr bwMode="auto">
          <a:xfrm>
            <a:off x="1676400" y="1447800"/>
            <a:ext cx="5562600" cy="4975225"/>
          </a:xfrm>
          <a:prstGeom prst="rect">
            <a:avLst/>
          </a:prstGeom>
          <a:noFill/>
          <a:ln w="9525">
            <a:noFill/>
            <a:miter lim="800000"/>
            <a:headEnd/>
            <a:tailEnd/>
          </a:ln>
        </p:spPr>
      </p:pic>
      <p:pic>
        <p:nvPicPr>
          <p:cNvPr id="25604" name="Picture 4" descr="fig3"/>
          <p:cNvPicPr>
            <a:picLocks noChangeAspect="1" noChangeArrowheads="1"/>
          </p:cNvPicPr>
          <p:nvPr/>
        </p:nvPicPr>
        <p:blipFill>
          <a:blip r:embed="rId4" cstate="print"/>
          <a:srcRect/>
          <a:stretch>
            <a:fillRect/>
          </a:stretch>
        </p:blipFill>
        <p:spPr bwMode="auto">
          <a:xfrm>
            <a:off x="1676400" y="4800600"/>
            <a:ext cx="5562600" cy="1584325"/>
          </a:xfrm>
          <a:prstGeom prst="rect">
            <a:avLst/>
          </a:prstGeom>
          <a:noFill/>
          <a:ln w="9525">
            <a:noFill/>
            <a:miter lim="800000"/>
            <a:headEnd/>
            <a:tailEnd/>
          </a:ln>
        </p:spPr>
      </p:pic>
      <p:pic>
        <p:nvPicPr>
          <p:cNvPr id="25605" name="Picture 5" descr="fig4"/>
          <p:cNvPicPr>
            <a:picLocks noChangeAspect="1" noChangeArrowheads="1"/>
          </p:cNvPicPr>
          <p:nvPr/>
        </p:nvPicPr>
        <p:blipFill>
          <a:blip r:embed="rId5" cstate="print"/>
          <a:srcRect/>
          <a:stretch>
            <a:fillRect/>
          </a:stretch>
        </p:blipFill>
        <p:spPr bwMode="auto">
          <a:xfrm>
            <a:off x="1676400" y="1447800"/>
            <a:ext cx="5562600" cy="4953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2"/>
          <p:cNvSpPr>
            <a:spLocks noGrp="1" noChangeArrowheads="1"/>
          </p:cNvSpPr>
          <p:nvPr>
            <p:ph type="ctrTitle"/>
          </p:nvPr>
        </p:nvSpPr>
        <p:spPr>
          <a:xfrm>
            <a:off x="0" y="-457200"/>
            <a:ext cx="9144000" cy="2286000"/>
          </a:xfrm>
        </p:spPr>
        <p:txBody>
          <a:bodyPr/>
          <a:lstStyle/>
          <a:p>
            <a:pPr>
              <a:defRPr/>
            </a:pPr>
            <a:r>
              <a:rPr lang="en-US" b="1" i="1" smtClean="0">
                <a:solidFill>
                  <a:srgbClr val="FAFD00"/>
                </a:solidFill>
                <a:effectLst>
                  <a:outerShdw blurRad="38100" dist="38100" dir="2700000" algn="tl">
                    <a:srgbClr val="000000"/>
                  </a:outerShdw>
                </a:effectLst>
              </a:rPr>
              <a:t>Poststack vs Prestack Migration</a:t>
            </a:r>
            <a:endParaRPr lang="en-US" b="1" i="1" smtClean="0">
              <a:effectLst>
                <a:outerShdw blurRad="38100" dist="38100" dir="2700000" algn="tl">
                  <a:srgbClr val="FFFFFF"/>
                </a:outerShdw>
              </a:effectLst>
            </a:endParaRPr>
          </a:p>
        </p:txBody>
      </p:sp>
      <p:pic>
        <p:nvPicPr>
          <p:cNvPr id="26627" name="Picture 3" descr="fig1"/>
          <p:cNvPicPr>
            <a:picLocks noChangeAspect="1" noChangeArrowheads="1"/>
          </p:cNvPicPr>
          <p:nvPr/>
        </p:nvPicPr>
        <p:blipFill>
          <a:blip r:embed="rId3" cstate="print"/>
          <a:srcRect/>
          <a:stretch>
            <a:fillRect/>
          </a:stretch>
        </p:blipFill>
        <p:spPr bwMode="auto">
          <a:xfrm>
            <a:off x="1676400" y="1447800"/>
            <a:ext cx="5562600" cy="4975225"/>
          </a:xfrm>
          <a:prstGeom prst="rect">
            <a:avLst/>
          </a:prstGeom>
          <a:noFill/>
          <a:ln w="9525">
            <a:noFill/>
            <a:miter lim="800000"/>
            <a:headEnd/>
            <a:tailEnd/>
          </a:ln>
        </p:spPr>
      </p:pic>
      <p:pic>
        <p:nvPicPr>
          <p:cNvPr id="833540" name="Picture 4" descr="fig3"/>
          <p:cNvPicPr>
            <a:picLocks noChangeAspect="1" noChangeArrowheads="1"/>
          </p:cNvPicPr>
          <p:nvPr/>
        </p:nvPicPr>
        <p:blipFill>
          <a:blip r:embed="rId4" cstate="print"/>
          <a:srcRect/>
          <a:stretch>
            <a:fillRect/>
          </a:stretch>
        </p:blipFill>
        <p:spPr bwMode="auto">
          <a:xfrm>
            <a:off x="1676400" y="4800600"/>
            <a:ext cx="5562600" cy="15843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33540"/>
                                        </p:tgtEl>
                                        <p:attrNameLst>
                                          <p:attrName>style.visibility</p:attrName>
                                        </p:attrNameLst>
                                      </p:cBhvr>
                                      <p:to>
                                        <p:strVal val="visible"/>
                                      </p:to>
                                    </p:set>
                                    <p:animEffect transition="in" filter="wipe(left)">
                                      <p:cBhvr>
                                        <p:cTn id="7" dur="500"/>
                                        <p:tgtEl>
                                          <p:spTgt spid="833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ctrTitle"/>
          </p:nvPr>
        </p:nvSpPr>
        <p:spPr>
          <a:xfrm>
            <a:off x="0" y="-457200"/>
            <a:ext cx="9144000" cy="2286000"/>
          </a:xfrm>
        </p:spPr>
        <p:txBody>
          <a:bodyPr/>
          <a:lstStyle/>
          <a:p>
            <a:pPr>
              <a:defRPr/>
            </a:pPr>
            <a:r>
              <a:rPr lang="en-US" sz="6000" b="1" i="1" smtClean="0">
                <a:solidFill>
                  <a:srgbClr val="FAFD00"/>
                </a:solidFill>
                <a:effectLst>
                  <a:outerShdw blurRad="38100" dist="38100" dir="2700000" algn="tl">
                    <a:srgbClr val="000000"/>
                  </a:outerShdw>
                </a:effectLst>
              </a:rPr>
              <a:t>Prestack Migration</a:t>
            </a:r>
            <a:endParaRPr lang="en-US" sz="6000" b="1" i="1" smtClean="0">
              <a:effectLst>
                <a:outerShdw blurRad="38100" dist="38100" dir="2700000" algn="tl">
                  <a:srgbClr val="FFFFFF"/>
                </a:outerShdw>
              </a:effectLst>
            </a:endParaRPr>
          </a:p>
        </p:txBody>
      </p:sp>
      <p:sp>
        <p:nvSpPr>
          <p:cNvPr id="827395" name="Text Box 3"/>
          <p:cNvSpPr txBox="1">
            <a:spLocks noChangeArrowheads="1"/>
          </p:cNvSpPr>
          <p:nvPr/>
        </p:nvSpPr>
        <p:spPr bwMode="auto">
          <a:xfrm>
            <a:off x="400050" y="1676400"/>
            <a:ext cx="8199438" cy="646113"/>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1. No 1D assumption about velocity model</a:t>
            </a:r>
          </a:p>
        </p:txBody>
      </p:sp>
      <p:sp>
        <p:nvSpPr>
          <p:cNvPr id="827396" name="Text Box 4"/>
          <p:cNvSpPr txBox="1">
            <a:spLocks noChangeArrowheads="1"/>
          </p:cNvSpPr>
          <p:nvPr/>
        </p:nvSpPr>
        <p:spPr bwMode="auto">
          <a:xfrm>
            <a:off x="381000" y="2635250"/>
            <a:ext cx="7893050" cy="1190625"/>
          </a:xfrm>
          <a:prstGeom prst="rect">
            <a:avLst/>
          </a:prstGeom>
          <a:noFill/>
          <a:ln w="9525">
            <a:noFill/>
            <a:miter lim="800000"/>
            <a:headEnd/>
            <a:tailEnd/>
          </a:ln>
          <a:effectLst/>
        </p:spPr>
        <p:txBody>
          <a:bodyPr wrap="none">
            <a:spAutoFit/>
          </a:bodyPr>
          <a:lstStyle/>
          <a:p>
            <a:pPr marL="457200" indent="-457200">
              <a:defRPr/>
            </a:pPr>
            <a:r>
              <a:rPr lang="en-US">
                <a:solidFill>
                  <a:srgbClr val="FFFFFF"/>
                </a:solidFill>
                <a:effectLst>
                  <a:outerShdw blurRad="38100" dist="38100" dir="2700000" algn="tl">
                    <a:srgbClr val="000000"/>
                  </a:outerShdw>
                </a:effectLst>
                <a:latin typeface="Times New Roman" charset="0"/>
              </a:rPr>
              <a:t>2. More sensitive to velocity model errors</a:t>
            </a:r>
          </a:p>
          <a:p>
            <a:pPr marL="457200" indent="-457200">
              <a:defRPr/>
            </a:pPr>
            <a:r>
              <a:rPr lang="en-US">
                <a:solidFill>
                  <a:srgbClr val="FFFFFF"/>
                </a:solidFill>
                <a:effectLst>
                  <a:outerShdw blurRad="38100" dist="38100" dir="2700000" algn="tl">
                    <a:srgbClr val="000000"/>
                  </a:outerShdw>
                </a:effectLst>
                <a:latin typeface="Times New Roman" charset="0"/>
              </a:rPr>
              <a:t>      compared to poststack migration</a:t>
            </a:r>
          </a:p>
        </p:txBody>
      </p:sp>
      <p:sp>
        <p:nvSpPr>
          <p:cNvPr id="827397" name="Text Box 5"/>
          <p:cNvSpPr txBox="1">
            <a:spLocks noChangeArrowheads="1"/>
          </p:cNvSpPr>
          <p:nvPr/>
        </p:nvSpPr>
        <p:spPr bwMode="auto">
          <a:xfrm>
            <a:off x="381000" y="3990975"/>
            <a:ext cx="8693150" cy="1190625"/>
          </a:xfrm>
          <a:prstGeom prst="rect">
            <a:avLst/>
          </a:prstGeom>
          <a:noFill/>
          <a:ln w="9525">
            <a:noFill/>
            <a:miter lim="800000"/>
            <a:headEnd/>
            <a:tailEnd/>
          </a:ln>
          <a:effectLst/>
        </p:spPr>
        <p:txBody>
          <a:bodyPr wrap="none">
            <a:spAutoFit/>
          </a:bodyPr>
          <a:lstStyle/>
          <a:p>
            <a:pPr marL="457200" indent="-457200">
              <a:defRPr/>
            </a:pPr>
            <a:r>
              <a:rPr lang="en-US">
                <a:solidFill>
                  <a:srgbClr val="FFFFFF"/>
                </a:solidFill>
                <a:effectLst>
                  <a:outerShdw blurRad="38100" dist="38100" dir="2700000" algn="tl">
                    <a:srgbClr val="000000"/>
                  </a:outerShdw>
                </a:effectLst>
                <a:latin typeface="Times New Roman" charset="0"/>
              </a:rPr>
              <a:t>3. More than 100 times slower than poststack</a:t>
            </a:r>
          </a:p>
          <a:p>
            <a:pPr marL="457200" indent="-457200">
              <a:defRPr/>
            </a:pPr>
            <a:r>
              <a:rPr lang="en-US">
                <a:solidFill>
                  <a:srgbClr val="FFFFFF"/>
                </a:solidFill>
                <a:effectLst>
                  <a:outerShdw blurRad="38100" dist="38100" dir="2700000" algn="tl">
                    <a:srgbClr val="000000"/>
                  </a:outerShdw>
                </a:effectLst>
                <a:latin typeface="Times New Roman" charset="0"/>
              </a:rPr>
              <a:t>      migration</a:t>
            </a:r>
          </a:p>
        </p:txBody>
      </p:sp>
      <p:sp>
        <p:nvSpPr>
          <p:cNvPr id="827398" name="Text Box 6"/>
          <p:cNvSpPr txBox="1">
            <a:spLocks noChangeArrowheads="1"/>
          </p:cNvSpPr>
          <p:nvPr/>
        </p:nvSpPr>
        <p:spPr bwMode="auto">
          <a:xfrm>
            <a:off x="381000" y="5210175"/>
            <a:ext cx="8540750" cy="1190625"/>
          </a:xfrm>
          <a:prstGeom prst="rect">
            <a:avLst/>
          </a:prstGeom>
          <a:noFill/>
          <a:ln w="9525">
            <a:noFill/>
            <a:miter lim="800000"/>
            <a:headEnd/>
            <a:tailEnd/>
          </a:ln>
          <a:effectLst/>
        </p:spPr>
        <p:txBody>
          <a:bodyPr wrap="none">
            <a:spAutoFit/>
          </a:bodyPr>
          <a:lstStyle/>
          <a:p>
            <a:pPr marL="457200" indent="-457200">
              <a:defRPr/>
            </a:pPr>
            <a:r>
              <a:rPr lang="en-US">
                <a:solidFill>
                  <a:srgbClr val="FFFFFF"/>
                </a:solidFill>
                <a:effectLst>
                  <a:outerShdw blurRad="38100" dist="38100" dir="2700000" algn="tl">
                    <a:srgbClr val="000000"/>
                  </a:outerShdw>
                </a:effectLst>
                <a:latin typeface="Times New Roman" charset="0"/>
              </a:rPr>
              <a:t>4. More sensitive to velocity model than time</a:t>
            </a:r>
          </a:p>
          <a:p>
            <a:pPr marL="457200" indent="-457200">
              <a:defRPr/>
            </a:pPr>
            <a:r>
              <a:rPr lang="en-US">
                <a:solidFill>
                  <a:srgbClr val="FFFFFF"/>
                </a:solidFill>
                <a:effectLst>
                  <a:outerShdw blurRad="38100" dist="38100" dir="2700000" algn="tl">
                    <a:srgbClr val="000000"/>
                  </a:outerShdw>
                </a:effectLst>
                <a:latin typeface="Times New Roman" charset="0"/>
              </a:rPr>
              <a:t>     migration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7395"/>
                                        </p:tgtEl>
                                        <p:attrNameLst>
                                          <p:attrName>style.visibility</p:attrName>
                                        </p:attrNameLst>
                                      </p:cBhvr>
                                      <p:to>
                                        <p:strVal val="visible"/>
                                      </p:to>
                                    </p:set>
                                    <p:animEffect transition="in" filter="wipe(left)">
                                      <p:cBhvr>
                                        <p:cTn id="7" dur="500"/>
                                        <p:tgtEl>
                                          <p:spTgt spid="8273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7396"/>
                                        </p:tgtEl>
                                        <p:attrNameLst>
                                          <p:attrName>style.visibility</p:attrName>
                                        </p:attrNameLst>
                                      </p:cBhvr>
                                      <p:to>
                                        <p:strVal val="visible"/>
                                      </p:to>
                                    </p:set>
                                    <p:animEffect transition="in" filter="wipe(left)">
                                      <p:cBhvr>
                                        <p:cTn id="12" dur="500"/>
                                        <p:tgtEl>
                                          <p:spTgt spid="82739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7397"/>
                                        </p:tgtEl>
                                        <p:attrNameLst>
                                          <p:attrName>style.visibility</p:attrName>
                                        </p:attrNameLst>
                                      </p:cBhvr>
                                      <p:to>
                                        <p:strVal val="visible"/>
                                      </p:to>
                                    </p:set>
                                    <p:animEffect transition="in" filter="wipe(left)">
                                      <p:cBhvr>
                                        <p:cTn id="17" dur="500"/>
                                        <p:tgtEl>
                                          <p:spTgt spid="8273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27398"/>
                                        </p:tgtEl>
                                        <p:attrNameLst>
                                          <p:attrName>style.visibility</p:attrName>
                                        </p:attrNameLst>
                                      </p:cBhvr>
                                      <p:to>
                                        <p:strVal val="visible"/>
                                      </p:to>
                                    </p:set>
                                    <p:animEffect transition="in" filter="wipe(left)">
                                      <p:cBhvr>
                                        <p:cTn id="22" dur="500"/>
                                        <p:tgtEl>
                                          <p:spTgt spid="827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95" grpId="0"/>
      <p:bldP spid="827396" grpId="0"/>
      <p:bldP spid="827397" grpId="0"/>
      <p:bldP spid="82739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ChangeArrowheads="1"/>
          </p:cNvSpPr>
          <p:nvPr/>
        </p:nvSpPr>
        <p:spPr bwMode="auto">
          <a:xfrm>
            <a:off x="0" y="-381000"/>
            <a:ext cx="9144000" cy="2286000"/>
          </a:xfrm>
          <a:prstGeom prst="rect">
            <a:avLst/>
          </a:prstGeom>
          <a:noFill/>
          <a:ln w="12700">
            <a:noFill/>
            <a:miter lim="800000"/>
            <a:headEnd/>
            <a:tailEnd/>
          </a:ln>
          <a:effectLst/>
        </p:spPr>
        <p:txBody>
          <a:bodyPr lIns="90488" tIns="44450" rIns="90488" bIns="44450" anchor="ctr"/>
          <a:lstStyle/>
          <a:p>
            <a:pPr algn="ctr">
              <a:defRPr/>
            </a:pPr>
            <a:r>
              <a:rPr lang="en-US" sz="9600" dirty="0">
                <a:solidFill>
                  <a:srgbClr val="FAFD00"/>
                </a:solidFill>
                <a:effectLst>
                  <a:outerShdw blurRad="38100" dist="38100" dir="2700000" algn="tl">
                    <a:srgbClr val="000000"/>
                  </a:outerShdw>
                </a:effectLst>
                <a:latin typeface="Times New Roman"/>
              </a:rPr>
              <a:t>Summary</a:t>
            </a:r>
            <a:endParaRPr lang="en-US" sz="9600" dirty="0">
              <a:solidFill>
                <a:schemeClr val="tx2"/>
              </a:solidFill>
              <a:effectLst>
                <a:outerShdw blurRad="38100" dist="38100" dir="2700000" algn="tl">
                  <a:srgbClr val="FFFFFF"/>
                </a:outerShdw>
              </a:effectLst>
              <a:latin typeface="Times New Roman"/>
            </a:endParaRPr>
          </a:p>
        </p:txBody>
      </p:sp>
      <p:sp>
        <p:nvSpPr>
          <p:cNvPr id="23" name="Rectangle 151"/>
          <p:cNvSpPr>
            <a:spLocks noChangeArrowheads="1"/>
          </p:cNvSpPr>
          <p:nvPr/>
        </p:nvSpPr>
        <p:spPr bwMode="auto">
          <a:xfrm>
            <a:off x="4572000" y="3925888"/>
            <a:ext cx="1651000" cy="5715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24" name="TextBox 23"/>
          <p:cNvSpPr txBox="1"/>
          <p:nvPr/>
        </p:nvSpPr>
        <p:spPr bwMode="auto">
          <a:xfrm>
            <a:off x="0" y="4403725"/>
            <a:ext cx="2057400" cy="400050"/>
          </a:xfrm>
          <a:prstGeom prst="rect">
            <a:avLst/>
          </a:prstGeom>
          <a:solidFill>
            <a:schemeClr val="bg1"/>
          </a:solidFill>
        </p:spPr>
        <p:txBody>
          <a:bodyPr wrap="none">
            <a:spAutoFit/>
          </a:bodyPr>
          <a:lstStyle/>
          <a:p>
            <a:pPr algn="ctr">
              <a:defRPr/>
            </a:pPr>
            <a:r>
              <a:rPr lang="en-US" sz="2000" dirty="0">
                <a:solidFill>
                  <a:srgbClr val="FFFFFF"/>
                </a:solidFill>
                <a:effectLst>
                  <a:outerShdw blurRad="38100" dist="38100" dir="2700000" algn="tl">
                    <a:srgbClr val="000000">
                      <a:alpha val="43137"/>
                    </a:srgbClr>
                  </a:outerShdw>
                </a:effectLst>
                <a:latin typeface="Arial" charset="0"/>
              </a:rPr>
              <a:t>Trial image pt x</a:t>
            </a:r>
          </a:p>
        </p:txBody>
      </p:sp>
      <p:grpSp>
        <p:nvGrpSpPr>
          <p:cNvPr id="28677" name="Group 126"/>
          <p:cNvGrpSpPr>
            <a:grpSpLocks/>
          </p:cNvGrpSpPr>
          <p:nvPr/>
        </p:nvGrpSpPr>
        <p:grpSpPr bwMode="auto">
          <a:xfrm>
            <a:off x="2286000" y="4041775"/>
            <a:ext cx="5353050" cy="1143000"/>
            <a:chOff x="2438400" y="-1066800"/>
            <a:chExt cx="5353050" cy="1143001"/>
          </a:xfrm>
        </p:grpSpPr>
        <p:sp>
          <p:nvSpPr>
            <p:cNvPr id="26" name="Text Box 7"/>
            <p:cNvSpPr txBox="1">
              <a:spLocks noChangeArrowheads="1"/>
            </p:cNvSpPr>
            <p:nvPr/>
          </p:nvSpPr>
          <p:spPr bwMode="auto">
            <a:xfrm>
              <a:off x="5032375" y="-990600"/>
              <a:ext cx="2759075" cy="701676"/>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a:sym typeface="Symbol" pitchFamily="18" charset="2"/>
                </a:rPr>
                <a:t>d (</a:t>
              </a:r>
              <a:r>
                <a:rPr lang="en-US" sz="4000">
                  <a:effectLst>
                    <a:outerShdw blurRad="38100" dist="38100" dir="2700000" algn="tl">
                      <a:srgbClr val="000000"/>
                    </a:outerShdw>
                  </a:effectLst>
                  <a:latin typeface="Times New Roman"/>
                  <a:sym typeface="Symbol" pitchFamily="18" charset="2"/>
                </a:rPr>
                <a:t>g</a:t>
              </a:r>
              <a:r>
                <a:rPr lang="en-US" sz="4000">
                  <a:solidFill>
                    <a:srgbClr val="FAFD00"/>
                  </a:solidFill>
                  <a:effectLst>
                    <a:outerShdw blurRad="38100" dist="38100" dir="2700000" algn="tl">
                      <a:srgbClr val="000000"/>
                    </a:outerShdw>
                  </a:effectLst>
                  <a:latin typeface="Times New Roman"/>
                  <a:sym typeface="Symbol" pitchFamily="18" charset="2"/>
                </a:rPr>
                <a:t>,     ) </a:t>
              </a:r>
              <a:endParaRPr lang="en-US" sz="4000">
                <a:solidFill>
                  <a:srgbClr val="FAFD00"/>
                </a:solidFill>
                <a:effectLst>
                  <a:outerShdw blurRad="38100" dist="38100" dir="2700000" algn="tl">
                    <a:srgbClr val="000000"/>
                  </a:outerShdw>
                </a:effectLst>
                <a:latin typeface="Times New Roman"/>
              </a:endParaRPr>
            </a:p>
          </p:txBody>
        </p:sp>
        <p:sp>
          <p:nvSpPr>
            <p:cNvPr id="27" name="Rectangle 9"/>
            <p:cNvSpPr>
              <a:spLocks noChangeArrowheads="1"/>
            </p:cNvSpPr>
            <p:nvPr/>
          </p:nvSpPr>
          <p:spPr bwMode="auto">
            <a:xfrm>
              <a:off x="6267450" y="-609600"/>
              <a:ext cx="488950" cy="457200"/>
            </a:xfrm>
            <a:prstGeom prst="rect">
              <a:avLst/>
            </a:prstGeom>
            <a:noFill/>
            <a:ln w="9525">
              <a:noFill/>
              <a:miter lim="800000"/>
              <a:headEnd/>
              <a:tailEnd/>
            </a:ln>
            <a:effectLst/>
          </p:spPr>
          <p:txBody>
            <a:bodyPr wrap="none">
              <a:spAutoFit/>
            </a:bodyPr>
            <a:lstStyle/>
            <a:p>
              <a:pPr marL="342900" indent="-342900">
                <a:defRPr/>
              </a:pPr>
              <a:r>
                <a:rPr lang="en-US" sz="2400" dirty="0" err="1">
                  <a:solidFill>
                    <a:srgbClr val="FFFFFF"/>
                  </a:solidFill>
                  <a:effectLst>
                    <a:outerShdw blurRad="38100" dist="38100" dir="2700000" algn="tl">
                      <a:srgbClr val="000000"/>
                    </a:outerShdw>
                  </a:effectLst>
                  <a:latin typeface="Times New Roman"/>
                </a:rPr>
                <a:t>x</a:t>
              </a:r>
              <a:r>
                <a:rPr lang="en-US" sz="2400" dirty="0" err="1">
                  <a:effectLst>
                    <a:outerShdw blurRad="38100" dist="38100" dir="2700000" algn="tl">
                      <a:srgbClr val="000000"/>
                    </a:outerShdw>
                  </a:effectLst>
                  <a:latin typeface="Times New Roman"/>
                </a:rPr>
                <a:t>g</a:t>
              </a:r>
              <a:endParaRPr lang="en-US" sz="2400" dirty="0">
                <a:effectLst>
                  <a:outerShdw blurRad="38100" dist="38100" dir="2700000" algn="tl">
                    <a:srgbClr val="000000"/>
                  </a:outerShdw>
                </a:effectLst>
                <a:latin typeface="Times New Roman"/>
              </a:endParaRPr>
            </a:p>
          </p:txBody>
        </p:sp>
        <p:sp>
          <p:nvSpPr>
            <p:cNvPr id="28" name="Rectangle 10"/>
            <p:cNvSpPr>
              <a:spLocks noChangeArrowheads="1"/>
            </p:cNvSpPr>
            <p:nvPr/>
          </p:nvSpPr>
          <p:spPr bwMode="auto">
            <a:xfrm>
              <a:off x="2438400" y="-990600"/>
              <a:ext cx="2147888"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rPr>
                <a:t>m(</a:t>
              </a:r>
              <a:r>
                <a:rPr lang="en-US" sz="4400" dirty="0">
                  <a:solidFill>
                    <a:srgbClr val="FFFFFF"/>
                  </a:solidFill>
                  <a:effectLst>
                    <a:outerShdw blurRad="38100" dist="38100" dir="2700000" algn="tl">
                      <a:srgbClr val="000000"/>
                    </a:outerShdw>
                  </a:effectLst>
                  <a:latin typeface="Times New Roman"/>
                </a:rPr>
                <a:t>x</a:t>
              </a:r>
              <a:r>
                <a:rPr lang="en-US" sz="4400" dirty="0">
                  <a:solidFill>
                    <a:srgbClr val="FAFD00"/>
                  </a:solidFill>
                  <a:effectLst>
                    <a:outerShdw blurRad="38100" dist="38100" dir="2700000" algn="tl">
                      <a:srgbClr val="000000"/>
                    </a:outerShdw>
                  </a:effectLst>
                  <a:latin typeface="Times New Roman"/>
                </a:rPr>
                <a:t>)  =  </a:t>
              </a:r>
            </a:p>
          </p:txBody>
        </p:sp>
        <p:sp>
          <p:nvSpPr>
            <p:cNvPr id="29" name="Text Box 12"/>
            <p:cNvSpPr txBox="1">
              <a:spLocks noChangeArrowheads="1"/>
            </p:cNvSpPr>
            <p:nvPr/>
          </p:nvSpPr>
          <p:spPr bwMode="auto">
            <a:xfrm>
              <a:off x="4495800" y="-1066800"/>
              <a:ext cx="930275" cy="762001"/>
            </a:xfrm>
            <a:prstGeom prst="rect">
              <a:avLst/>
            </a:prstGeom>
            <a:noFill/>
            <a:ln w="9525">
              <a:noFill/>
              <a:miter lim="800000"/>
              <a:headEnd/>
              <a:tailEnd/>
            </a:ln>
            <a:effectLst/>
          </p:spPr>
          <p:txBody>
            <a:bodyPr>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endParaRPr lang="en-US" sz="4400" dirty="0">
                <a:solidFill>
                  <a:srgbClr val="FAFD00"/>
                </a:solidFill>
                <a:effectLst>
                  <a:outerShdw blurRad="38100" dist="38100" dir="2700000" algn="tl">
                    <a:srgbClr val="000000"/>
                  </a:outerShdw>
                </a:effectLst>
                <a:latin typeface="Times New Roman"/>
              </a:endParaRPr>
            </a:p>
          </p:txBody>
        </p:sp>
        <p:sp>
          <p:nvSpPr>
            <p:cNvPr id="30" name="Text Box 13"/>
            <p:cNvSpPr txBox="1">
              <a:spLocks noChangeArrowheads="1"/>
            </p:cNvSpPr>
            <p:nvPr/>
          </p:nvSpPr>
          <p:spPr bwMode="auto">
            <a:xfrm>
              <a:off x="4419600" y="-503237"/>
              <a:ext cx="488950" cy="579438"/>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 g</a:t>
              </a:r>
            </a:p>
          </p:txBody>
        </p:sp>
        <p:sp>
          <p:nvSpPr>
            <p:cNvPr id="31" name="Rectangle 8"/>
            <p:cNvSpPr>
              <a:spLocks noChangeArrowheads="1"/>
            </p:cNvSpPr>
            <p:nvPr/>
          </p:nvSpPr>
          <p:spPr bwMode="auto">
            <a:xfrm>
              <a:off x="5943600" y="-990600"/>
              <a:ext cx="430213"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p>
          </p:txBody>
        </p:sp>
      </p:grpSp>
      <p:sp>
        <p:nvSpPr>
          <p:cNvPr id="32" name="Text Box 105"/>
          <p:cNvSpPr txBox="1">
            <a:spLocks noChangeArrowheads="1"/>
          </p:cNvSpPr>
          <p:nvPr/>
        </p:nvSpPr>
        <p:spPr bwMode="auto">
          <a:xfrm>
            <a:off x="422275" y="3200400"/>
            <a:ext cx="7675563" cy="708025"/>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defRPr/>
            </a:pPr>
            <a:r>
              <a:rPr lang="en-US" sz="4000" dirty="0">
                <a:solidFill>
                  <a:srgbClr val="FFFF00"/>
                </a:solidFill>
                <a:effectLst>
                  <a:outerShdw blurRad="38100" dist="38100" dir="2700000" algn="tl">
                    <a:srgbClr val="000000"/>
                  </a:outerShdw>
                </a:effectLst>
                <a:latin typeface="Times New Roman"/>
              </a:rPr>
              <a:t>3D ZO Diffraction Stack Migration</a:t>
            </a:r>
          </a:p>
        </p:txBody>
      </p:sp>
      <p:sp>
        <p:nvSpPr>
          <p:cNvPr id="45" name="Rectangle 151"/>
          <p:cNvSpPr>
            <a:spLocks noChangeArrowheads="1"/>
          </p:cNvSpPr>
          <p:nvPr/>
        </p:nvSpPr>
        <p:spPr bwMode="auto">
          <a:xfrm>
            <a:off x="4572000" y="5783263"/>
            <a:ext cx="1651000" cy="5715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46" name="TextBox 45"/>
          <p:cNvSpPr txBox="1"/>
          <p:nvPr/>
        </p:nvSpPr>
        <p:spPr bwMode="auto">
          <a:xfrm>
            <a:off x="0" y="6259513"/>
            <a:ext cx="2057400" cy="400050"/>
          </a:xfrm>
          <a:prstGeom prst="rect">
            <a:avLst/>
          </a:prstGeom>
          <a:solidFill>
            <a:schemeClr val="bg1"/>
          </a:solidFill>
        </p:spPr>
        <p:txBody>
          <a:bodyPr wrap="none">
            <a:spAutoFit/>
          </a:bodyPr>
          <a:lstStyle/>
          <a:p>
            <a:pPr algn="ctr">
              <a:defRPr/>
            </a:pPr>
            <a:r>
              <a:rPr lang="en-US" sz="2000" dirty="0">
                <a:solidFill>
                  <a:srgbClr val="FFFFFF"/>
                </a:solidFill>
                <a:effectLst>
                  <a:outerShdw blurRad="38100" dist="38100" dir="2700000" algn="tl">
                    <a:srgbClr val="000000">
                      <a:alpha val="43137"/>
                    </a:srgbClr>
                  </a:outerShdw>
                </a:effectLst>
                <a:latin typeface="Arial" charset="0"/>
              </a:rPr>
              <a:t>Trial image pt x</a:t>
            </a:r>
          </a:p>
        </p:txBody>
      </p:sp>
      <p:grpSp>
        <p:nvGrpSpPr>
          <p:cNvPr id="3" name="Group 186"/>
          <p:cNvGrpSpPr>
            <a:grpSpLocks/>
          </p:cNvGrpSpPr>
          <p:nvPr/>
        </p:nvGrpSpPr>
        <p:grpSpPr bwMode="auto">
          <a:xfrm>
            <a:off x="3109383" y="7267575"/>
            <a:ext cx="381000" cy="428625"/>
            <a:chOff x="1280" y="905"/>
            <a:chExt cx="288" cy="288"/>
          </a:xfrm>
          <a:noFill/>
        </p:grpSpPr>
        <p:sp>
          <p:nvSpPr>
            <p:cNvPr id="48" name="Oval 187"/>
            <p:cNvSpPr>
              <a:spLocks noChangeArrowheads="1"/>
            </p:cNvSpPr>
            <p:nvPr/>
          </p:nvSpPr>
          <p:spPr bwMode="auto">
            <a:xfrm>
              <a:off x="1280" y="905"/>
              <a:ext cx="288" cy="288"/>
            </a:xfrm>
            <a:prstGeom prst="ellips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49" name="Line 188"/>
            <p:cNvSpPr>
              <a:spLocks noChangeShapeType="1"/>
            </p:cNvSpPr>
            <p:nvPr/>
          </p:nvSpPr>
          <p:spPr bwMode="auto">
            <a:xfrm flipH="1">
              <a:off x="1344" y="960"/>
              <a:ext cx="192"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50" name="Line 189"/>
            <p:cNvSpPr>
              <a:spLocks noChangeShapeType="1"/>
            </p:cNvSpPr>
            <p:nvPr/>
          </p:nvSpPr>
          <p:spPr bwMode="auto">
            <a:xfrm>
              <a:off x="1296" y="960"/>
              <a:ext cx="240"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grpSp>
      <p:sp>
        <p:nvSpPr>
          <p:cNvPr id="51" name="Rectangle 10"/>
          <p:cNvSpPr>
            <a:spLocks noChangeArrowheads="1"/>
          </p:cNvSpPr>
          <p:nvPr/>
        </p:nvSpPr>
        <p:spPr bwMode="auto">
          <a:xfrm>
            <a:off x="2286000" y="5973763"/>
            <a:ext cx="2147888" cy="762000"/>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rPr>
              <a:t>m(</a:t>
            </a:r>
            <a:r>
              <a:rPr lang="en-US" sz="4400" dirty="0">
                <a:solidFill>
                  <a:srgbClr val="FFFFFF"/>
                </a:solidFill>
                <a:effectLst>
                  <a:outerShdw blurRad="38100" dist="38100" dir="2700000" algn="tl">
                    <a:srgbClr val="000000"/>
                  </a:outerShdw>
                </a:effectLst>
                <a:latin typeface="Times New Roman"/>
              </a:rPr>
              <a:t>x</a:t>
            </a:r>
            <a:r>
              <a:rPr lang="en-US" sz="4400" dirty="0">
                <a:solidFill>
                  <a:srgbClr val="FAFD00"/>
                </a:solidFill>
                <a:effectLst>
                  <a:outerShdw blurRad="38100" dist="38100" dir="2700000" algn="tl">
                    <a:srgbClr val="000000"/>
                  </a:outerShdw>
                </a:effectLst>
                <a:latin typeface="Times New Roman"/>
              </a:rPr>
              <a:t>)  =  </a:t>
            </a:r>
          </a:p>
        </p:txBody>
      </p:sp>
      <p:grpSp>
        <p:nvGrpSpPr>
          <p:cNvPr id="28683" name="Group 38"/>
          <p:cNvGrpSpPr>
            <a:grpSpLocks/>
          </p:cNvGrpSpPr>
          <p:nvPr/>
        </p:nvGrpSpPr>
        <p:grpSpPr bwMode="auto">
          <a:xfrm>
            <a:off x="3657600" y="5897563"/>
            <a:ext cx="3705225" cy="1427162"/>
            <a:chOff x="1828800" y="-3886200"/>
            <a:chExt cx="3705226" cy="1427163"/>
          </a:xfrm>
        </p:grpSpPr>
        <p:sp>
          <p:nvSpPr>
            <p:cNvPr id="53" name="Line 2"/>
            <p:cNvSpPr>
              <a:spLocks noChangeShapeType="1"/>
            </p:cNvSpPr>
            <p:nvPr/>
          </p:nvSpPr>
          <p:spPr bwMode="auto">
            <a:xfrm>
              <a:off x="3424238" y="-2459037"/>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54" name="Text Box 62"/>
            <p:cNvSpPr txBox="1">
              <a:spLocks noChangeArrowheads="1"/>
            </p:cNvSpPr>
            <p:nvPr/>
          </p:nvSpPr>
          <p:spPr bwMode="auto">
            <a:xfrm>
              <a:off x="5334001" y="-3657600"/>
              <a:ext cx="184150" cy="519112"/>
            </a:xfrm>
            <a:prstGeom prst="rect">
              <a:avLst/>
            </a:prstGeom>
            <a:noFill/>
            <a:ln w="9525">
              <a:noFill/>
              <a:miter lim="800000"/>
              <a:headEnd/>
              <a:tailEnd/>
            </a:ln>
            <a:effectLst/>
          </p:spPr>
          <p:txBody>
            <a:bodyPr wrap="none">
              <a:spAutoFit/>
            </a:bodyPr>
            <a:lstStyle/>
            <a:p>
              <a:pPr marL="342900" indent="-342900">
                <a:defRPr/>
              </a:pPr>
              <a:endParaRPr lang="en-US" sz="2800">
                <a:effectLst>
                  <a:outerShdw blurRad="38100" dist="38100" dir="2700000" algn="tl">
                    <a:srgbClr val="000000"/>
                  </a:outerShdw>
                </a:effectLst>
                <a:latin typeface="Times New Roman"/>
              </a:endParaRPr>
            </a:p>
          </p:txBody>
        </p:sp>
        <p:sp>
          <p:nvSpPr>
            <p:cNvPr id="55" name="Text Box 66"/>
            <p:cNvSpPr txBox="1">
              <a:spLocks noChangeArrowheads="1"/>
            </p:cNvSpPr>
            <p:nvPr/>
          </p:nvSpPr>
          <p:spPr bwMode="auto">
            <a:xfrm>
              <a:off x="2117725" y="-3886200"/>
              <a:ext cx="930275" cy="762001"/>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a:sym typeface="Symbol" pitchFamily="18" charset="2"/>
                </a:rPr>
                <a:t></a:t>
              </a:r>
              <a:endParaRPr lang="en-US" sz="4400">
                <a:solidFill>
                  <a:srgbClr val="FAFD00"/>
                </a:solidFill>
                <a:effectLst>
                  <a:outerShdw blurRad="38100" dist="38100" dir="2700000" algn="tl">
                    <a:srgbClr val="000000"/>
                  </a:outerShdw>
                </a:effectLst>
                <a:latin typeface="Times New Roman"/>
              </a:endParaRPr>
            </a:p>
          </p:txBody>
        </p:sp>
        <p:sp>
          <p:nvSpPr>
            <p:cNvPr id="56" name="Rectangle 70"/>
            <p:cNvSpPr>
              <a:spLocks noChangeArrowheads="1"/>
            </p:cNvSpPr>
            <p:nvPr/>
          </p:nvSpPr>
          <p:spPr bwMode="auto">
            <a:xfrm>
              <a:off x="1828800" y="-3733800"/>
              <a:ext cx="415925" cy="579437"/>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a:rPr>
                <a:t>=</a:t>
              </a:r>
            </a:p>
          </p:txBody>
        </p:sp>
        <p:sp>
          <p:nvSpPr>
            <p:cNvPr id="57" name="Text Box 58"/>
            <p:cNvSpPr txBox="1">
              <a:spLocks noChangeArrowheads="1"/>
            </p:cNvSpPr>
            <p:nvPr/>
          </p:nvSpPr>
          <p:spPr bwMode="auto">
            <a:xfrm>
              <a:off x="2830513" y="-3733800"/>
              <a:ext cx="2703513" cy="579437"/>
            </a:xfrm>
            <a:prstGeom prst="rect">
              <a:avLst/>
            </a:prstGeom>
            <a:noFill/>
            <a:ln w="9525">
              <a:noFill/>
              <a:miter lim="800000"/>
              <a:headEnd/>
              <a:tailEnd/>
            </a:ln>
            <a:effectLst/>
          </p:spPr>
          <p:txBody>
            <a:bodyPr wrap="none">
              <a:spAutoFit/>
            </a:bodyPr>
            <a:lstStyle/>
            <a:p>
              <a:pPr marL="342900" indent="-342900">
                <a:defRPr/>
              </a:pPr>
              <a:r>
                <a:rPr lang="en-US" sz="3200" dirty="0">
                  <a:effectLst>
                    <a:outerShdw blurRad="38100" dist="38100" dir="2700000" algn="tl">
                      <a:srgbClr val="000000"/>
                    </a:outerShdw>
                  </a:effectLst>
                  <a:latin typeface="Times New Roman"/>
                </a:rPr>
                <a:t>d(x’</a:t>
              </a:r>
              <a:r>
                <a:rPr lang="en-US" sz="3200" dirty="0">
                  <a:solidFill>
                    <a:srgbClr val="FAFD00"/>
                  </a:solidFill>
                  <a:effectLst>
                    <a:outerShdw blurRad="38100" dist="38100" dir="2700000" algn="tl">
                      <a:srgbClr val="000000"/>
                    </a:outerShdw>
                  </a:effectLst>
                  <a:latin typeface="Times New Roman"/>
                </a:rPr>
                <a:t>, </a:t>
              </a:r>
              <a:r>
                <a:rPr lang="en-US" sz="3200" dirty="0">
                  <a:solidFill>
                    <a:srgbClr val="FAFD00"/>
                  </a:solidFill>
                  <a:effectLst>
                    <a:outerShdw blurRad="38100" dist="38100" dir="2700000" algn="tl">
                      <a:srgbClr val="000000"/>
                    </a:outerShdw>
                  </a:effectLst>
                  <a:latin typeface="Times New Roman"/>
                  <a:sym typeface="Symbol" pitchFamily="18" charset="2"/>
                </a:rPr>
                <a:t>  +       </a:t>
              </a:r>
              <a:r>
                <a:rPr lang="en-US" sz="3200" dirty="0">
                  <a:effectLst>
                    <a:outerShdw blurRad="38100" dist="38100" dir="2700000" algn="tl">
                      <a:srgbClr val="000000"/>
                    </a:outerShdw>
                  </a:effectLst>
                  <a:latin typeface="Times New Roman"/>
                  <a:sym typeface="Symbol" pitchFamily="18" charset="2"/>
                </a:rPr>
                <a:t>)</a:t>
              </a:r>
              <a:endParaRPr lang="en-US" sz="3200" dirty="0">
                <a:solidFill>
                  <a:srgbClr val="FAFD00"/>
                </a:solidFill>
                <a:effectLst>
                  <a:outerShdw blurRad="38100" dist="38100" dir="2700000" algn="tl">
                    <a:srgbClr val="000000"/>
                  </a:outerShdw>
                </a:effectLst>
                <a:latin typeface="Times New Roman"/>
              </a:endParaRPr>
            </a:p>
          </p:txBody>
        </p:sp>
        <p:sp>
          <p:nvSpPr>
            <p:cNvPr id="58" name="Rectangle 59"/>
            <p:cNvSpPr>
              <a:spLocks noChangeArrowheads="1"/>
            </p:cNvSpPr>
            <p:nvPr/>
          </p:nvSpPr>
          <p:spPr bwMode="auto">
            <a:xfrm>
              <a:off x="3854451" y="-3429000"/>
              <a:ext cx="412750" cy="400050"/>
            </a:xfrm>
            <a:prstGeom prst="rect">
              <a:avLst/>
            </a:prstGeom>
            <a:noFill/>
            <a:ln w="9525">
              <a:noFill/>
              <a:miter lim="800000"/>
              <a:headEnd/>
              <a:tailEnd/>
            </a:ln>
            <a:effectLst/>
          </p:spPr>
          <p:txBody>
            <a:bodyPr wrap="none">
              <a:spAutoFit/>
            </a:bodyPr>
            <a:lstStyle/>
            <a:p>
              <a:pPr marL="342900" indent="-342900">
                <a:defRPr/>
              </a:pPr>
              <a:r>
                <a:rPr lang="en-US" sz="2000" dirty="0" err="1">
                  <a:solidFill>
                    <a:srgbClr val="FF0000"/>
                  </a:solidFill>
                  <a:effectLst>
                    <a:outerShdw blurRad="38100" dist="38100" dir="2700000" algn="tl">
                      <a:srgbClr val="000000"/>
                    </a:outerShdw>
                  </a:effectLst>
                  <a:latin typeface="Times New Roman"/>
                </a:rPr>
                <a:t>s</a:t>
              </a:r>
              <a:r>
                <a:rPr lang="en-US" sz="2000" dirty="0" err="1">
                  <a:solidFill>
                    <a:srgbClr val="FAFD00"/>
                  </a:solidFill>
                  <a:effectLst>
                    <a:outerShdw blurRad="38100" dist="38100" dir="2700000" algn="tl">
                      <a:srgbClr val="000000"/>
                    </a:outerShdw>
                  </a:effectLst>
                  <a:latin typeface="Times New Roman"/>
                </a:rPr>
                <a:t>x</a:t>
              </a:r>
              <a:endParaRPr lang="en-US" sz="2000" dirty="0">
                <a:effectLst>
                  <a:outerShdw blurRad="38100" dist="38100" dir="2700000" algn="tl">
                    <a:srgbClr val="000000"/>
                  </a:outerShdw>
                </a:effectLst>
                <a:latin typeface="Times New Roman"/>
              </a:endParaRPr>
            </a:p>
          </p:txBody>
        </p:sp>
        <p:sp>
          <p:nvSpPr>
            <p:cNvPr id="59" name="Rectangle 59"/>
            <p:cNvSpPr>
              <a:spLocks noChangeArrowheads="1"/>
            </p:cNvSpPr>
            <p:nvPr/>
          </p:nvSpPr>
          <p:spPr bwMode="auto">
            <a:xfrm>
              <a:off x="2209800" y="-3352800"/>
              <a:ext cx="476250" cy="400050"/>
            </a:xfrm>
            <a:prstGeom prst="rect">
              <a:avLst/>
            </a:prstGeom>
            <a:noFill/>
            <a:ln w="9525">
              <a:noFill/>
              <a:miter lim="800000"/>
              <a:headEnd/>
              <a:tailEnd/>
            </a:ln>
            <a:effectLst/>
          </p:spPr>
          <p:txBody>
            <a:bodyPr wrap="none">
              <a:spAutoFit/>
            </a:bodyPr>
            <a:lstStyle/>
            <a:p>
              <a:pPr marL="342900" indent="-342900">
                <a:defRPr/>
              </a:pPr>
              <a:r>
                <a:rPr lang="en-US" sz="2000" dirty="0" err="1">
                  <a:solidFill>
                    <a:srgbClr val="FFFF00"/>
                  </a:solidFill>
                  <a:effectLst>
                    <a:outerShdw blurRad="38100" dist="38100" dir="2700000" algn="tl">
                      <a:srgbClr val="000000"/>
                    </a:outerShdw>
                  </a:effectLst>
                  <a:latin typeface="Times New Roman"/>
                </a:rPr>
                <a:t>s,</a:t>
              </a:r>
              <a:r>
                <a:rPr lang="en-US" sz="2000" dirty="0" err="1">
                  <a:solidFill>
                    <a:srgbClr val="FF0000"/>
                  </a:solidFill>
                  <a:effectLst>
                    <a:outerShdw blurRad="38100" dist="38100" dir="2700000" algn="tl">
                      <a:srgbClr val="000000"/>
                    </a:outerShdw>
                  </a:effectLst>
                  <a:latin typeface="Times New Roman"/>
                </a:rPr>
                <a:t>g</a:t>
              </a:r>
              <a:endParaRPr lang="en-US" sz="2000" dirty="0">
                <a:effectLst>
                  <a:outerShdw blurRad="38100" dist="38100" dir="2700000" algn="tl">
                    <a:srgbClr val="000000"/>
                  </a:outerShdw>
                </a:effectLst>
                <a:latin typeface="Times New Roman"/>
              </a:endParaRPr>
            </a:p>
          </p:txBody>
        </p:sp>
        <p:sp>
          <p:nvSpPr>
            <p:cNvPr id="60" name="Rectangle 59"/>
            <p:cNvSpPr>
              <a:spLocks noChangeArrowheads="1"/>
            </p:cNvSpPr>
            <p:nvPr/>
          </p:nvSpPr>
          <p:spPr bwMode="auto">
            <a:xfrm>
              <a:off x="4724401" y="-3448050"/>
              <a:ext cx="441325" cy="400050"/>
            </a:xfrm>
            <a:prstGeom prst="rect">
              <a:avLst/>
            </a:prstGeom>
            <a:noFill/>
            <a:ln w="9525">
              <a:noFill/>
              <a:miter lim="800000"/>
              <a:headEnd/>
              <a:tailEnd/>
            </a:ln>
            <a:effectLst/>
          </p:spPr>
          <p:txBody>
            <a:bodyPr wrap="none">
              <a:spAutoFit/>
            </a:bodyPr>
            <a:lstStyle/>
            <a:p>
              <a:pPr marL="342900" indent="-342900">
                <a:defRPr/>
              </a:pPr>
              <a:r>
                <a:rPr lang="en-US" sz="2000" dirty="0" err="1">
                  <a:solidFill>
                    <a:srgbClr val="FFFF00"/>
                  </a:solidFill>
                  <a:effectLst>
                    <a:outerShdw blurRad="38100" dist="38100" dir="2700000" algn="tl">
                      <a:srgbClr val="000000"/>
                    </a:outerShdw>
                  </a:effectLst>
                  <a:latin typeface="Times New Roman"/>
                </a:rPr>
                <a:t>x</a:t>
              </a:r>
              <a:r>
                <a:rPr lang="en-US" sz="2000" dirty="0" err="1">
                  <a:solidFill>
                    <a:srgbClr val="FF0000"/>
                  </a:solidFill>
                  <a:effectLst>
                    <a:outerShdw blurRad="38100" dist="38100" dir="2700000" algn="tl">
                      <a:srgbClr val="000000"/>
                    </a:outerShdw>
                  </a:effectLst>
                  <a:latin typeface="Times New Roman"/>
                </a:rPr>
                <a:t>g</a:t>
              </a:r>
              <a:endParaRPr lang="en-US" sz="2000" dirty="0">
                <a:effectLst>
                  <a:outerShdw blurRad="38100" dist="38100" dir="2700000" algn="tl">
                    <a:srgbClr val="000000"/>
                  </a:outerShdw>
                </a:effectLst>
                <a:latin typeface="Times New Roman"/>
              </a:endParaRPr>
            </a:p>
          </p:txBody>
        </p:sp>
      </p:grpSp>
      <p:sp>
        <p:nvSpPr>
          <p:cNvPr id="61" name="Text Box 105"/>
          <p:cNvSpPr txBox="1">
            <a:spLocks noChangeArrowheads="1"/>
          </p:cNvSpPr>
          <p:nvPr/>
        </p:nvSpPr>
        <p:spPr bwMode="auto">
          <a:xfrm>
            <a:off x="304800" y="5097463"/>
            <a:ext cx="8943975" cy="708025"/>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defRPr/>
            </a:pPr>
            <a:r>
              <a:rPr lang="en-US" sz="4000" dirty="0">
                <a:solidFill>
                  <a:srgbClr val="FFFF00"/>
                </a:solidFill>
                <a:effectLst>
                  <a:outerShdw blurRad="38100" dist="38100" dir="2700000" algn="tl">
                    <a:srgbClr val="000000"/>
                  </a:outerShdw>
                </a:effectLst>
                <a:latin typeface="Times New Roman"/>
              </a:rPr>
              <a:t>3D </a:t>
            </a:r>
            <a:r>
              <a:rPr lang="en-US" sz="4000" dirty="0" err="1">
                <a:solidFill>
                  <a:srgbClr val="FFFF00"/>
                </a:solidFill>
                <a:effectLst>
                  <a:outerShdw blurRad="38100" dist="38100" dir="2700000" algn="tl">
                    <a:srgbClr val="000000"/>
                  </a:outerShdw>
                </a:effectLst>
                <a:latin typeface="Times New Roman"/>
              </a:rPr>
              <a:t>Prestack</a:t>
            </a:r>
            <a:r>
              <a:rPr lang="en-US" sz="4000" dirty="0">
                <a:solidFill>
                  <a:srgbClr val="FFFF00"/>
                </a:solidFill>
                <a:effectLst>
                  <a:outerShdw blurRad="38100" dist="38100" dir="2700000" algn="tl">
                    <a:srgbClr val="000000"/>
                  </a:outerShdw>
                </a:effectLst>
                <a:latin typeface="Times New Roman"/>
              </a:rPr>
              <a:t>  Diffraction Stack Migration</a:t>
            </a:r>
          </a:p>
        </p:txBody>
      </p:sp>
      <p:sp>
        <p:nvSpPr>
          <p:cNvPr id="62" name="TextBox 61"/>
          <p:cNvSpPr txBox="1"/>
          <p:nvPr/>
        </p:nvSpPr>
        <p:spPr>
          <a:xfrm>
            <a:off x="34925" y="1752600"/>
            <a:ext cx="8728075" cy="1077913"/>
          </a:xfrm>
          <a:prstGeom prst="rect">
            <a:avLst/>
          </a:prstGeom>
          <a:noFill/>
        </p:spPr>
        <p:txBody>
          <a:bodyPr wrap="none">
            <a:spAutoFit/>
          </a:bodyPr>
          <a:lstStyle/>
          <a:p>
            <a:pPr>
              <a:defRPr/>
            </a:pPr>
            <a:r>
              <a:rPr lang="en-US" sz="3200" dirty="0">
                <a:solidFill>
                  <a:srgbClr val="FFFF00"/>
                </a:solidFill>
                <a:effectLst>
                  <a:outerShdw blurRad="38100" dist="38100" dir="2700000" algn="tl">
                    <a:srgbClr val="000000">
                      <a:alpha val="43137"/>
                    </a:srgbClr>
                  </a:outerShdw>
                </a:effectLst>
                <a:latin typeface="Times New Roman"/>
              </a:rPr>
              <a:t>Migration Motivation: </a:t>
            </a:r>
            <a:r>
              <a:rPr lang="en-US" sz="3200" dirty="0">
                <a:solidFill>
                  <a:srgbClr val="FFFFFF"/>
                </a:solidFill>
                <a:effectLst>
                  <a:outerShdw blurRad="38100" dist="38100" dir="2700000" algn="tl">
                    <a:srgbClr val="000000">
                      <a:alpha val="43137"/>
                    </a:srgbClr>
                  </a:outerShdw>
                </a:effectLst>
                <a:latin typeface="Times New Roman"/>
              </a:rPr>
              <a:t>diffractions, dipping layers,</a:t>
            </a:r>
          </a:p>
          <a:p>
            <a:pPr>
              <a:defRPr/>
            </a:pPr>
            <a:r>
              <a:rPr lang="en-US" sz="3200" dirty="0">
                <a:solidFill>
                  <a:srgbClr val="FFFFFF"/>
                </a:solidFill>
                <a:effectLst>
                  <a:outerShdw blurRad="38100" dist="38100" dir="2700000" algn="tl">
                    <a:srgbClr val="000000">
                      <a:alpha val="43137"/>
                    </a:srgbClr>
                  </a:outerShdw>
                </a:effectLst>
                <a:latin typeface="Times New Roman"/>
              </a:rPr>
              <a:t>   conflicting dips, out-of-plane reflections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ChangeArrowheads="1"/>
          </p:cNvSpPr>
          <p:nvPr/>
        </p:nvSpPr>
        <p:spPr bwMode="auto">
          <a:xfrm>
            <a:off x="0" y="-381000"/>
            <a:ext cx="9144000" cy="2286000"/>
          </a:xfrm>
          <a:prstGeom prst="rect">
            <a:avLst/>
          </a:prstGeom>
          <a:noFill/>
          <a:ln w="12700">
            <a:noFill/>
            <a:miter lim="800000"/>
            <a:headEnd/>
            <a:tailEnd/>
          </a:ln>
          <a:effectLst/>
        </p:spPr>
        <p:txBody>
          <a:bodyPr lIns="90488" tIns="44450" rIns="90488" bIns="44450" anchor="ctr"/>
          <a:lstStyle/>
          <a:p>
            <a:pPr algn="ctr">
              <a:defRPr/>
            </a:pPr>
            <a:r>
              <a:rPr lang="en-US" sz="9600">
                <a:solidFill>
                  <a:srgbClr val="FAFD00"/>
                </a:solidFill>
                <a:effectLst>
                  <a:outerShdw blurRad="38100" dist="38100" dir="2700000" algn="tl">
                    <a:srgbClr val="000000"/>
                  </a:outerShdw>
                </a:effectLst>
                <a:latin typeface="Times New Roman" charset="0"/>
              </a:rPr>
              <a:t>Migration</a:t>
            </a:r>
            <a:endParaRPr lang="en-US" sz="9600">
              <a:solidFill>
                <a:schemeClr val="tx2"/>
              </a:solidFill>
              <a:effectLst>
                <a:outerShdw blurRad="38100" dist="38100" dir="2700000" algn="tl">
                  <a:srgbClr val="FFFFFF"/>
                </a:outerShdw>
              </a:effectLst>
              <a:latin typeface="Times New Roman" charset="0"/>
            </a:endParaRPr>
          </a:p>
        </p:txBody>
      </p:sp>
      <p:sp>
        <p:nvSpPr>
          <p:cNvPr id="746502" name="Text Box 6"/>
          <p:cNvSpPr txBox="1">
            <a:spLocks noChangeArrowheads="1"/>
          </p:cNvSpPr>
          <p:nvPr/>
        </p:nvSpPr>
        <p:spPr bwMode="auto">
          <a:xfrm>
            <a:off x="3124200" y="3200400"/>
            <a:ext cx="1979613" cy="579438"/>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Migration </a:t>
            </a:r>
          </a:p>
        </p:txBody>
      </p:sp>
      <p:sp>
        <p:nvSpPr>
          <p:cNvPr id="746504" name="Oval 8"/>
          <p:cNvSpPr>
            <a:spLocks noChangeArrowheads="1"/>
          </p:cNvSpPr>
          <p:nvPr/>
        </p:nvSpPr>
        <p:spPr bwMode="auto">
          <a:xfrm>
            <a:off x="3048000" y="2667000"/>
            <a:ext cx="1905000" cy="1676400"/>
          </a:xfrm>
          <a:prstGeom prst="ellips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9701" name="Group 15"/>
          <p:cNvGrpSpPr>
            <a:grpSpLocks/>
          </p:cNvGrpSpPr>
          <p:nvPr/>
        </p:nvGrpSpPr>
        <p:grpSpPr bwMode="auto">
          <a:xfrm>
            <a:off x="4876800" y="1676400"/>
            <a:ext cx="3679825" cy="1570038"/>
            <a:chOff x="3072" y="1056"/>
            <a:chExt cx="2318" cy="989"/>
          </a:xfrm>
        </p:grpSpPr>
        <p:sp>
          <p:nvSpPr>
            <p:cNvPr id="746505" name="Line 9"/>
            <p:cNvSpPr>
              <a:spLocks noChangeShapeType="1"/>
            </p:cNvSpPr>
            <p:nvPr/>
          </p:nvSpPr>
          <p:spPr bwMode="auto">
            <a:xfrm flipH="1">
              <a:off x="3072" y="1392"/>
              <a:ext cx="672" cy="528"/>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06" name="Text Box 10"/>
            <p:cNvSpPr txBox="1">
              <a:spLocks noChangeArrowheads="1"/>
            </p:cNvSpPr>
            <p:nvPr/>
          </p:nvSpPr>
          <p:spPr bwMode="auto">
            <a:xfrm>
              <a:off x="3169" y="1056"/>
              <a:ext cx="2221" cy="989"/>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Intuitive: Modeling</a:t>
              </a:r>
            </a:p>
            <a:p>
              <a:pPr marL="342900" indent="-342900">
                <a:defRPr/>
              </a:pPr>
              <a:r>
                <a:rPr lang="en-US" sz="3200">
                  <a:solidFill>
                    <a:srgbClr val="E6F10D"/>
                  </a:solidFill>
                  <a:effectLst>
                    <a:outerShdw blurRad="38100" dist="38100" dir="2700000" algn="tl">
                      <a:srgbClr val="000000"/>
                    </a:outerShdw>
                  </a:effectLst>
                  <a:latin typeface="Times New Roman" charset="0"/>
                </a:rPr>
                <a:t>                 Poststack</a:t>
              </a:r>
            </a:p>
            <a:p>
              <a:pPr marL="342900" indent="-342900">
                <a:defRPr/>
              </a:pPr>
              <a:r>
                <a:rPr lang="en-US" sz="3200">
                  <a:solidFill>
                    <a:srgbClr val="E6F10D"/>
                  </a:solidFill>
                  <a:effectLst>
                    <a:outerShdw blurRad="38100" dist="38100" dir="2700000" algn="tl">
                      <a:srgbClr val="000000"/>
                    </a:outerShdw>
                  </a:effectLst>
                  <a:latin typeface="Times New Roman" charset="0"/>
                </a:rPr>
                <a:t>                 Prestack</a:t>
              </a:r>
            </a:p>
          </p:txBody>
        </p:sp>
      </p:grpSp>
      <p:grpSp>
        <p:nvGrpSpPr>
          <p:cNvPr id="29702" name="Group 16"/>
          <p:cNvGrpSpPr>
            <a:grpSpLocks/>
          </p:cNvGrpSpPr>
          <p:nvPr/>
        </p:nvGrpSpPr>
        <p:grpSpPr bwMode="auto">
          <a:xfrm>
            <a:off x="1066800" y="1905000"/>
            <a:ext cx="2544763" cy="1219200"/>
            <a:chOff x="672" y="1200"/>
            <a:chExt cx="1603" cy="768"/>
          </a:xfrm>
        </p:grpSpPr>
        <p:sp>
          <p:nvSpPr>
            <p:cNvPr id="746507" name="Line 11"/>
            <p:cNvSpPr>
              <a:spLocks noChangeShapeType="1"/>
            </p:cNvSpPr>
            <p:nvPr/>
          </p:nvSpPr>
          <p:spPr bwMode="auto">
            <a:xfrm>
              <a:off x="1296" y="1536"/>
              <a:ext cx="624" cy="432"/>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08" name="Text Box 12"/>
            <p:cNvSpPr txBox="1">
              <a:spLocks noChangeArrowheads="1"/>
            </p:cNvSpPr>
            <p:nvPr/>
          </p:nvSpPr>
          <p:spPr bwMode="auto">
            <a:xfrm>
              <a:off x="672" y="1200"/>
              <a:ext cx="1603" cy="365"/>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Least Squares</a:t>
              </a:r>
            </a:p>
          </p:txBody>
        </p:sp>
      </p:grpSp>
      <p:grpSp>
        <p:nvGrpSpPr>
          <p:cNvPr id="29703" name="Group 17"/>
          <p:cNvGrpSpPr>
            <a:grpSpLocks/>
          </p:cNvGrpSpPr>
          <p:nvPr/>
        </p:nvGrpSpPr>
        <p:grpSpPr bwMode="auto">
          <a:xfrm>
            <a:off x="838200" y="4038600"/>
            <a:ext cx="3132138" cy="1371600"/>
            <a:chOff x="528" y="2544"/>
            <a:chExt cx="1973" cy="864"/>
          </a:xfrm>
        </p:grpSpPr>
        <p:sp>
          <p:nvSpPr>
            <p:cNvPr id="746509" name="Line 13"/>
            <p:cNvSpPr>
              <a:spLocks noChangeShapeType="1"/>
            </p:cNvSpPr>
            <p:nvPr/>
          </p:nvSpPr>
          <p:spPr bwMode="auto">
            <a:xfrm flipV="1">
              <a:off x="1344" y="2544"/>
              <a:ext cx="672" cy="528"/>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10" name="Text Box 14"/>
            <p:cNvSpPr txBox="1">
              <a:spLocks noChangeArrowheads="1"/>
            </p:cNvSpPr>
            <p:nvPr/>
          </p:nvSpPr>
          <p:spPr bwMode="auto">
            <a:xfrm>
              <a:off x="528" y="3043"/>
              <a:ext cx="1973" cy="365"/>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Green’s Theorem</a:t>
              </a:r>
            </a:p>
          </p:txBody>
        </p:sp>
      </p:grpSp>
      <p:sp>
        <p:nvSpPr>
          <p:cNvPr id="746514" name="Rectangle 18"/>
          <p:cNvSpPr>
            <a:spLocks noChangeArrowheads="1"/>
          </p:cNvSpPr>
          <p:nvPr/>
        </p:nvSpPr>
        <p:spPr bwMode="auto">
          <a:xfrm>
            <a:off x="1066800" y="1981200"/>
            <a:ext cx="2667000" cy="457200"/>
          </a:xfrm>
          <a:prstGeom prst="rect">
            <a:avLst/>
          </a:prstGeom>
          <a:noFill/>
          <a:ln w="5715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6514"/>
                                        </p:tgtEl>
                                        <p:attrNameLst>
                                          <p:attrName>style.visibility</p:attrName>
                                        </p:attrNameLst>
                                      </p:cBhvr>
                                      <p:to>
                                        <p:strVal val="visible"/>
                                      </p:to>
                                    </p:set>
                                    <p:animEffect transition="in" filter="wipe(down)">
                                      <p:cBhvr>
                                        <p:cTn id="7" dur="500"/>
                                        <p:tgtEl>
                                          <p:spTgt spid="746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Line 3"/>
          <p:cNvSpPr>
            <a:spLocks noChangeShapeType="1"/>
          </p:cNvSpPr>
          <p:nvPr/>
        </p:nvSpPr>
        <p:spPr bwMode="auto">
          <a:xfrm>
            <a:off x="5976938" y="5465763"/>
            <a:ext cx="1325562"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48196" name="Rectangle 4"/>
          <p:cNvSpPr>
            <a:spLocks noChangeArrowheads="1"/>
          </p:cNvSpPr>
          <p:nvPr/>
        </p:nvSpPr>
        <p:spPr bwMode="auto">
          <a:xfrm>
            <a:off x="228600" y="1066800"/>
            <a:ext cx="4745038" cy="1006475"/>
          </a:xfrm>
          <a:prstGeom prst="rect">
            <a:avLst/>
          </a:prstGeom>
          <a:noFill/>
          <a:ln w="9525">
            <a:noFill/>
            <a:miter lim="800000"/>
            <a:headEnd/>
            <a:tailEnd/>
          </a:ln>
          <a:effectLst/>
        </p:spPr>
        <p:txBody>
          <a:bodyPr wrap="none">
            <a:spAutoFit/>
          </a:bodyPr>
          <a:lstStyle/>
          <a:p>
            <a:pPr marL="342900" indent="-342900">
              <a:defRPr/>
            </a:pPr>
            <a:r>
              <a:rPr lang="en-US" sz="6000">
                <a:solidFill>
                  <a:srgbClr val="FFFFFF"/>
                </a:solidFill>
                <a:effectLst>
                  <a:outerShdw blurRad="38100" dist="38100" dir="2700000" algn="tl">
                    <a:srgbClr val="000000"/>
                  </a:outerShdw>
                </a:effectLst>
                <a:latin typeface="Times New Roman" charset="0"/>
              </a:rPr>
              <a:t>Given: </a:t>
            </a:r>
            <a:r>
              <a:rPr lang="en-US" sz="6000">
                <a:solidFill>
                  <a:srgbClr val="E6F10D"/>
                </a:solidFill>
                <a:effectLst>
                  <a:outerShdw blurRad="38100" dist="38100" dir="2700000" algn="tl">
                    <a:srgbClr val="000000"/>
                  </a:outerShdw>
                </a:effectLst>
                <a:latin typeface="Times New Roman" charset="0"/>
              </a:rPr>
              <a:t>d</a:t>
            </a:r>
            <a:r>
              <a:rPr lang="en-US" sz="6000">
                <a:effectLst>
                  <a:outerShdw blurRad="38100" dist="38100" dir="2700000" algn="tl">
                    <a:srgbClr val="000000"/>
                  </a:outerShdw>
                </a:effectLst>
                <a:latin typeface="Times New Roman" charset="0"/>
              </a:rPr>
              <a:t> </a:t>
            </a:r>
            <a:r>
              <a:rPr lang="en-US" sz="6000">
                <a:solidFill>
                  <a:srgbClr val="FFFFFF"/>
                </a:solidFill>
                <a:effectLst>
                  <a:outerShdw blurRad="38100" dist="38100" dir="2700000" algn="tl">
                    <a:srgbClr val="000000"/>
                  </a:outerShdw>
                </a:effectLst>
                <a:latin typeface="Times New Roman" charset="0"/>
              </a:rPr>
              <a:t>= L</a:t>
            </a:r>
            <a:r>
              <a:rPr lang="en-US" sz="6000">
                <a:effectLst>
                  <a:outerShdw blurRad="38100" dist="38100" dir="2700000" algn="tl">
                    <a:srgbClr val="000000"/>
                  </a:outerShdw>
                </a:effectLst>
                <a:latin typeface="Times New Roman" charset="0"/>
              </a:rPr>
              <a:t>m</a:t>
            </a:r>
          </a:p>
        </p:txBody>
      </p:sp>
      <p:sp>
        <p:nvSpPr>
          <p:cNvPr id="648197" name="Rectangle 5"/>
          <p:cNvSpPr>
            <a:spLocks noChangeArrowheads="1"/>
          </p:cNvSpPr>
          <p:nvPr/>
        </p:nvSpPr>
        <p:spPr bwMode="auto">
          <a:xfrm>
            <a:off x="-228600" y="-609600"/>
            <a:ext cx="9144000" cy="2286000"/>
          </a:xfrm>
          <a:prstGeom prst="rect">
            <a:avLst/>
          </a:prstGeom>
          <a:noFill/>
          <a:ln w="12700">
            <a:noFill/>
            <a:miter lim="800000"/>
            <a:headEnd/>
            <a:tailEnd/>
          </a:ln>
          <a:effectLst/>
        </p:spPr>
        <p:txBody>
          <a:bodyPr lIns="90488" tIns="44450" rIns="90488" bIns="44450" anchor="ctr"/>
          <a:lstStyle/>
          <a:p>
            <a:pPr algn="ctr">
              <a:defRPr/>
            </a:pPr>
            <a:r>
              <a:rPr lang="en-US" sz="6600">
                <a:solidFill>
                  <a:srgbClr val="FAFD00"/>
                </a:solidFill>
                <a:effectLst>
                  <a:outerShdw blurRad="38100" dist="38100" dir="2700000" algn="tl">
                    <a:srgbClr val="000000"/>
                  </a:outerShdw>
                </a:effectLst>
                <a:latin typeface="Times New Roman" charset="0"/>
              </a:rPr>
              <a:t>Seismic Inverse Problem</a:t>
            </a:r>
            <a:endParaRPr lang="en-US" sz="6600">
              <a:solidFill>
                <a:schemeClr val="tx2"/>
              </a:solidFill>
              <a:effectLst>
                <a:outerShdw blurRad="38100" dist="38100" dir="2700000" algn="tl">
                  <a:srgbClr val="FFFFFF"/>
                </a:outerShdw>
              </a:effectLst>
              <a:latin typeface="Times New Roman" charset="0"/>
            </a:endParaRPr>
          </a:p>
        </p:txBody>
      </p:sp>
      <p:sp>
        <p:nvSpPr>
          <p:cNvPr id="648198" name="Rectangle 6"/>
          <p:cNvSpPr>
            <a:spLocks noChangeArrowheads="1"/>
          </p:cNvSpPr>
          <p:nvPr/>
        </p:nvSpPr>
        <p:spPr bwMode="auto">
          <a:xfrm>
            <a:off x="76200" y="2193925"/>
            <a:ext cx="4840288" cy="1006475"/>
          </a:xfrm>
          <a:prstGeom prst="rect">
            <a:avLst/>
          </a:prstGeom>
          <a:noFill/>
          <a:ln w="9525">
            <a:noFill/>
            <a:miter lim="800000"/>
            <a:headEnd/>
            <a:tailEnd/>
          </a:ln>
          <a:effectLst/>
        </p:spPr>
        <p:txBody>
          <a:bodyPr wrap="none">
            <a:spAutoFit/>
          </a:bodyPr>
          <a:lstStyle/>
          <a:p>
            <a:pPr marL="342900" indent="-342900">
              <a:defRPr/>
            </a:pPr>
            <a:r>
              <a:rPr lang="en-US" sz="6000">
                <a:solidFill>
                  <a:srgbClr val="FFFFFF"/>
                </a:solidFill>
                <a:effectLst>
                  <a:outerShdw blurRad="38100" dist="38100" dir="2700000" algn="tl">
                    <a:srgbClr val="000000"/>
                  </a:outerShdw>
                </a:effectLst>
                <a:latin typeface="Times New Roman" charset="0"/>
              </a:rPr>
              <a:t> Find: </a:t>
            </a:r>
            <a:r>
              <a:rPr lang="en-US" sz="6000">
                <a:effectLst>
                  <a:outerShdw blurRad="38100" dist="38100" dir="2700000" algn="tl">
                    <a:srgbClr val="000000"/>
                  </a:outerShdw>
                </a:effectLst>
                <a:latin typeface="Times New Roman" charset="0"/>
              </a:rPr>
              <a:t>m(x,y,z)</a:t>
            </a:r>
          </a:p>
        </p:txBody>
      </p:sp>
      <p:grpSp>
        <p:nvGrpSpPr>
          <p:cNvPr id="2" name="Group 7"/>
          <p:cNvGrpSpPr>
            <a:grpSpLocks/>
          </p:cNvGrpSpPr>
          <p:nvPr/>
        </p:nvGrpSpPr>
        <p:grpSpPr bwMode="auto">
          <a:xfrm>
            <a:off x="76200" y="3321050"/>
            <a:ext cx="6477000" cy="1098550"/>
            <a:chOff x="48" y="2092"/>
            <a:chExt cx="4080" cy="692"/>
          </a:xfrm>
        </p:grpSpPr>
        <p:sp>
          <p:nvSpPr>
            <p:cNvPr id="648200" name="Rectangle 8"/>
            <p:cNvSpPr>
              <a:spLocks noChangeArrowheads="1"/>
            </p:cNvSpPr>
            <p:nvPr/>
          </p:nvSpPr>
          <p:spPr bwMode="auto">
            <a:xfrm>
              <a:off x="48" y="2150"/>
              <a:ext cx="4046" cy="634"/>
            </a:xfrm>
            <a:prstGeom prst="rect">
              <a:avLst/>
            </a:prstGeom>
            <a:noFill/>
            <a:ln w="9525">
              <a:noFill/>
              <a:miter lim="800000"/>
              <a:headEnd/>
              <a:tailEnd/>
            </a:ln>
            <a:effectLst/>
          </p:spPr>
          <p:txBody>
            <a:bodyPr wrap="none">
              <a:spAutoFit/>
            </a:bodyPr>
            <a:lstStyle/>
            <a:p>
              <a:pPr marL="342900" indent="-342900">
                <a:defRPr/>
              </a:pPr>
              <a:r>
                <a:rPr lang="en-US" sz="6000">
                  <a:solidFill>
                    <a:srgbClr val="FFFFFF"/>
                  </a:solidFill>
                  <a:effectLst>
                    <a:outerShdw blurRad="38100" dist="38100" dir="2700000" algn="tl">
                      <a:srgbClr val="000000"/>
                    </a:outerShdw>
                  </a:effectLst>
                  <a:latin typeface="Times New Roman" charset="0"/>
                </a:rPr>
                <a:t> Soln: min || L</a:t>
              </a:r>
              <a:r>
                <a:rPr lang="en-US" sz="6000">
                  <a:effectLst>
                    <a:outerShdw blurRad="38100" dist="38100" dir="2700000" algn="tl">
                      <a:srgbClr val="000000"/>
                    </a:outerShdw>
                  </a:effectLst>
                  <a:latin typeface="Times New Roman" charset="0"/>
                </a:rPr>
                <a:t>m</a:t>
              </a:r>
              <a:r>
                <a:rPr lang="en-US" sz="6000">
                  <a:solidFill>
                    <a:srgbClr val="FFFFFF"/>
                  </a:solidFill>
                  <a:effectLst>
                    <a:outerShdw blurRad="38100" dist="38100" dir="2700000" algn="tl">
                      <a:srgbClr val="000000"/>
                    </a:outerShdw>
                  </a:effectLst>
                  <a:latin typeface="Times New Roman" charset="0"/>
                </a:rPr>
                <a:t>-</a:t>
              </a:r>
              <a:r>
                <a:rPr lang="en-US" sz="6000">
                  <a:solidFill>
                    <a:srgbClr val="E6F10D"/>
                  </a:solidFill>
                  <a:effectLst>
                    <a:outerShdw blurRad="38100" dist="38100" dir="2700000" algn="tl">
                      <a:srgbClr val="000000"/>
                    </a:outerShdw>
                  </a:effectLst>
                  <a:latin typeface="Times New Roman" charset="0"/>
                </a:rPr>
                <a:t>d</a:t>
              </a:r>
              <a:r>
                <a:rPr lang="en-US" sz="6000">
                  <a:solidFill>
                    <a:srgbClr val="FFFFFF"/>
                  </a:solidFill>
                  <a:effectLst>
                    <a:outerShdw blurRad="38100" dist="38100" dir="2700000" algn="tl">
                      <a:srgbClr val="000000"/>
                    </a:outerShdw>
                  </a:effectLst>
                  <a:latin typeface="Times New Roman" charset="0"/>
                </a:rPr>
                <a:t> ||</a:t>
              </a:r>
              <a:endParaRPr lang="en-US" sz="6000">
                <a:effectLst>
                  <a:outerShdw blurRad="38100" dist="38100" dir="2700000" algn="tl">
                    <a:srgbClr val="000000"/>
                  </a:outerShdw>
                </a:effectLst>
                <a:latin typeface="Times New Roman" charset="0"/>
              </a:endParaRPr>
            </a:p>
          </p:txBody>
        </p:sp>
        <p:sp>
          <p:nvSpPr>
            <p:cNvPr id="648201" name="Rectangle 9"/>
            <p:cNvSpPr>
              <a:spLocks noChangeArrowheads="1"/>
            </p:cNvSpPr>
            <p:nvPr/>
          </p:nvSpPr>
          <p:spPr bwMode="auto">
            <a:xfrm>
              <a:off x="3868" y="2092"/>
              <a:ext cx="260" cy="404"/>
            </a:xfrm>
            <a:prstGeom prst="rect">
              <a:avLst/>
            </a:prstGeom>
            <a:noFill/>
            <a:ln w="9525">
              <a:noFill/>
              <a:miter lim="800000"/>
              <a:headEnd/>
              <a:tailEnd/>
            </a:ln>
            <a:effectLst/>
          </p:spPr>
          <p:txBody>
            <a:bodyPr wrap="none">
              <a:spAutoFit/>
            </a:bodyPr>
            <a:lstStyle/>
            <a:p>
              <a:pPr marL="342900" indent="-342900">
                <a:defRPr/>
              </a:pPr>
              <a:r>
                <a:rPr lang="en-US">
                  <a:solidFill>
                    <a:srgbClr val="FFFFFF"/>
                  </a:solidFill>
                  <a:effectLst>
                    <a:outerShdw blurRad="38100" dist="38100" dir="2700000" algn="tl">
                      <a:srgbClr val="000000"/>
                    </a:outerShdw>
                  </a:effectLst>
                  <a:latin typeface="Times New Roman" charset="0"/>
                </a:rPr>
                <a:t>2</a:t>
              </a:r>
            </a:p>
          </p:txBody>
        </p:sp>
      </p:grpSp>
      <p:grpSp>
        <p:nvGrpSpPr>
          <p:cNvPr id="3" name="Group 36"/>
          <p:cNvGrpSpPr>
            <a:grpSpLocks/>
          </p:cNvGrpSpPr>
          <p:nvPr/>
        </p:nvGrpSpPr>
        <p:grpSpPr bwMode="auto">
          <a:xfrm>
            <a:off x="1381125" y="4419600"/>
            <a:ext cx="4638675" cy="1204913"/>
            <a:chOff x="870" y="2784"/>
            <a:chExt cx="2922" cy="759"/>
          </a:xfrm>
        </p:grpSpPr>
        <p:sp>
          <p:nvSpPr>
            <p:cNvPr id="648194" name="Line 2"/>
            <p:cNvSpPr>
              <a:spLocks noChangeShapeType="1"/>
            </p:cNvSpPr>
            <p:nvPr/>
          </p:nvSpPr>
          <p:spPr bwMode="auto">
            <a:xfrm>
              <a:off x="2061" y="3443"/>
              <a:ext cx="836"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48205" name="Rectangle 13"/>
            <p:cNvSpPr>
              <a:spLocks noChangeArrowheads="1"/>
            </p:cNvSpPr>
            <p:nvPr/>
          </p:nvSpPr>
          <p:spPr bwMode="auto">
            <a:xfrm>
              <a:off x="870" y="2909"/>
              <a:ext cx="2922" cy="634"/>
            </a:xfrm>
            <a:prstGeom prst="rect">
              <a:avLst/>
            </a:prstGeom>
            <a:noFill/>
            <a:ln w="9525">
              <a:noFill/>
              <a:miter lim="800000"/>
              <a:headEnd/>
              <a:tailEnd/>
            </a:ln>
            <a:effectLst/>
          </p:spPr>
          <p:txBody>
            <a:bodyPr wrap="none">
              <a:spAutoFit/>
            </a:bodyPr>
            <a:lstStyle/>
            <a:p>
              <a:pPr marL="342900" indent="-342900">
                <a:defRPr/>
              </a:pPr>
              <a:r>
                <a:rPr lang="en-US" sz="6000">
                  <a:effectLst>
                    <a:outerShdw blurRad="38100" dist="38100" dir="2700000" algn="tl">
                      <a:srgbClr val="000000"/>
                    </a:outerShdw>
                  </a:effectLst>
                  <a:latin typeface="Times New Roman" charset="0"/>
                </a:rPr>
                <a:t>m</a:t>
              </a:r>
              <a:r>
                <a:rPr lang="en-US" sz="6000">
                  <a:solidFill>
                    <a:srgbClr val="FFFFFF"/>
                  </a:solidFill>
                  <a:effectLst>
                    <a:outerShdw blurRad="38100" dist="38100" dir="2700000" algn="tl">
                      <a:srgbClr val="000000"/>
                    </a:outerShdw>
                  </a:effectLst>
                  <a:latin typeface="Times New Roman" charset="0"/>
                </a:rPr>
                <a:t> = [L L]  L </a:t>
              </a:r>
              <a:r>
                <a:rPr lang="en-US" sz="6000">
                  <a:solidFill>
                    <a:srgbClr val="E6F10D"/>
                  </a:solidFill>
                  <a:effectLst>
                    <a:outerShdw blurRad="38100" dist="38100" dir="2700000" algn="tl">
                      <a:srgbClr val="000000"/>
                    </a:outerShdw>
                  </a:effectLst>
                  <a:latin typeface="Times New Roman" charset="0"/>
                </a:rPr>
                <a:t>d</a:t>
              </a:r>
            </a:p>
          </p:txBody>
        </p:sp>
        <p:sp>
          <p:nvSpPr>
            <p:cNvPr id="648206" name="Rectangle 14"/>
            <p:cNvSpPr>
              <a:spLocks noChangeArrowheads="1"/>
            </p:cNvSpPr>
            <p:nvPr/>
          </p:nvSpPr>
          <p:spPr bwMode="auto">
            <a:xfrm>
              <a:off x="2153" y="2827"/>
              <a:ext cx="272"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T</a:t>
              </a:r>
            </a:p>
          </p:txBody>
        </p:sp>
        <p:sp>
          <p:nvSpPr>
            <p:cNvPr id="648207" name="Rectangle 15"/>
            <p:cNvSpPr>
              <a:spLocks noChangeArrowheads="1"/>
            </p:cNvSpPr>
            <p:nvPr/>
          </p:nvSpPr>
          <p:spPr bwMode="auto">
            <a:xfrm>
              <a:off x="3280" y="2832"/>
              <a:ext cx="272"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T</a:t>
              </a:r>
            </a:p>
          </p:txBody>
        </p:sp>
        <p:sp>
          <p:nvSpPr>
            <p:cNvPr id="648208" name="Rectangle 16"/>
            <p:cNvSpPr>
              <a:spLocks noChangeArrowheads="1"/>
            </p:cNvSpPr>
            <p:nvPr/>
          </p:nvSpPr>
          <p:spPr bwMode="auto">
            <a:xfrm>
              <a:off x="2807" y="2784"/>
              <a:ext cx="329"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-1</a:t>
              </a:r>
            </a:p>
          </p:txBody>
        </p:sp>
        <p:sp>
          <p:nvSpPr>
            <p:cNvPr id="648209" name="Rectangle 17"/>
            <p:cNvSpPr>
              <a:spLocks noChangeArrowheads="1"/>
            </p:cNvSpPr>
            <p:nvPr/>
          </p:nvSpPr>
          <p:spPr bwMode="auto">
            <a:xfrm>
              <a:off x="1067" y="2976"/>
              <a:ext cx="116" cy="365"/>
            </a:xfrm>
            <a:prstGeom prst="rect">
              <a:avLst/>
            </a:prstGeom>
            <a:noFill/>
            <a:ln w="9525">
              <a:noFill/>
              <a:miter lim="800000"/>
              <a:headEnd/>
              <a:tailEnd/>
            </a:ln>
            <a:effectLst/>
          </p:spPr>
          <p:txBody>
            <a:bodyPr wrap="none">
              <a:spAutoFit/>
            </a:bodyPr>
            <a:lstStyle/>
            <a:p>
              <a:pPr marL="342900" indent="-342900">
                <a:defRPr/>
              </a:pPr>
              <a:endParaRPr lang="en-US" sz="3200">
                <a:solidFill>
                  <a:srgbClr val="FFFFFF"/>
                </a:solidFill>
                <a:effectLst>
                  <a:outerShdw blurRad="38100" dist="38100" dir="2700000" algn="tl">
                    <a:srgbClr val="000000"/>
                  </a:outerShdw>
                </a:effectLst>
                <a:latin typeface="Times New Roman" charset="0"/>
              </a:endParaRPr>
            </a:p>
          </p:txBody>
        </p:sp>
      </p:grpSp>
      <p:grpSp>
        <p:nvGrpSpPr>
          <p:cNvPr id="4" name="Group 19"/>
          <p:cNvGrpSpPr>
            <a:grpSpLocks/>
          </p:cNvGrpSpPr>
          <p:nvPr/>
        </p:nvGrpSpPr>
        <p:grpSpPr bwMode="auto">
          <a:xfrm>
            <a:off x="228600" y="5562600"/>
            <a:ext cx="4078288" cy="1128713"/>
            <a:chOff x="144" y="3504"/>
            <a:chExt cx="2569" cy="711"/>
          </a:xfrm>
        </p:grpSpPr>
        <p:grpSp>
          <p:nvGrpSpPr>
            <p:cNvPr id="4112" name="Group 20"/>
            <p:cNvGrpSpPr>
              <a:grpSpLocks/>
            </p:cNvGrpSpPr>
            <p:nvPr/>
          </p:nvGrpSpPr>
          <p:grpSpPr bwMode="auto">
            <a:xfrm>
              <a:off x="1464" y="3756"/>
              <a:ext cx="264" cy="324"/>
              <a:chOff x="1464" y="3756"/>
              <a:chExt cx="264" cy="324"/>
            </a:xfrm>
          </p:grpSpPr>
          <p:sp>
            <p:nvSpPr>
              <p:cNvPr id="648213" name="Freeform 21"/>
              <p:cNvSpPr>
                <a:spLocks/>
              </p:cNvSpPr>
              <p:nvPr/>
            </p:nvSpPr>
            <p:spPr bwMode="auto">
              <a:xfrm>
                <a:off x="1464" y="3756"/>
                <a:ext cx="264" cy="132"/>
              </a:xfrm>
              <a:custGeom>
                <a:avLst/>
                <a:gdLst/>
                <a:ahLst/>
                <a:cxnLst>
                  <a:cxn ang="0">
                    <a:pos x="0" y="120"/>
                  </a:cxn>
                  <a:cxn ang="0">
                    <a:pos x="60" y="48"/>
                  </a:cxn>
                  <a:cxn ang="0">
                    <a:pos x="132" y="0"/>
                  </a:cxn>
                  <a:cxn ang="0">
                    <a:pos x="252" y="24"/>
                  </a:cxn>
                  <a:cxn ang="0">
                    <a:pos x="324" y="132"/>
                  </a:cxn>
                  <a:cxn ang="0">
                    <a:pos x="396" y="156"/>
                  </a:cxn>
                  <a:cxn ang="0">
                    <a:pos x="432" y="168"/>
                  </a:cxn>
                  <a:cxn ang="0">
                    <a:pos x="516" y="84"/>
                  </a:cxn>
                  <a:cxn ang="0">
                    <a:pos x="552" y="48"/>
                  </a:cxn>
                </a:cxnLst>
                <a:rect l="0" t="0" r="r" b="b"/>
                <a:pathLst>
                  <a:path w="552" h="168">
                    <a:moveTo>
                      <a:pt x="0" y="120"/>
                    </a:moveTo>
                    <a:cubicBezTo>
                      <a:pt x="22" y="98"/>
                      <a:pt x="36" y="69"/>
                      <a:pt x="60" y="48"/>
                    </a:cubicBezTo>
                    <a:cubicBezTo>
                      <a:pt x="82" y="29"/>
                      <a:pt x="132" y="0"/>
                      <a:pt x="132" y="0"/>
                    </a:cubicBezTo>
                    <a:cubicBezTo>
                      <a:pt x="136" y="1"/>
                      <a:pt x="239" y="11"/>
                      <a:pt x="252" y="24"/>
                    </a:cubicBezTo>
                    <a:cubicBezTo>
                      <a:pt x="252" y="24"/>
                      <a:pt x="312" y="114"/>
                      <a:pt x="324" y="132"/>
                    </a:cubicBezTo>
                    <a:cubicBezTo>
                      <a:pt x="338" y="153"/>
                      <a:pt x="372" y="148"/>
                      <a:pt x="396" y="156"/>
                    </a:cubicBezTo>
                    <a:cubicBezTo>
                      <a:pt x="408" y="160"/>
                      <a:pt x="432" y="168"/>
                      <a:pt x="432" y="168"/>
                    </a:cubicBezTo>
                    <a:cubicBezTo>
                      <a:pt x="495" y="147"/>
                      <a:pt x="461" y="167"/>
                      <a:pt x="516" y="84"/>
                    </a:cubicBezTo>
                    <a:cubicBezTo>
                      <a:pt x="542" y="45"/>
                      <a:pt x="526" y="48"/>
                      <a:pt x="552" y="48"/>
                    </a:cubicBezTo>
                  </a:path>
                </a:pathLst>
              </a:custGeom>
              <a:noFill/>
              <a:ln w="76200" cap="flat" cmpd="sng">
                <a:solidFill>
                  <a:srgbClr val="FFFFFF"/>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48214" name="Freeform 22"/>
              <p:cNvSpPr>
                <a:spLocks/>
              </p:cNvSpPr>
              <p:nvPr/>
            </p:nvSpPr>
            <p:spPr bwMode="auto">
              <a:xfrm>
                <a:off x="1464" y="3948"/>
                <a:ext cx="264" cy="132"/>
              </a:xfrm>
              <a:custGeom>
                <a:avLst/>
                <a:gdLst/>
                <a:ahLst/>
                <a:cxnLst>
                  <a:cxn ang="0">
                    <a:pos x="0" y="120"/>
                  </a:cxn>
                  <a:cxn ang="0">
                    <a:pos x="60" y="48"/>
                  </a:cxn>
                  <a:cxn ang="0">
                    <a:pos x="132" y="0"/>
                  </a:cxn>
                  <a:cxn ang="0">
                    <a:pos x="252" y="24"/>
                  </a:cxn>
                  <a:cxn ang="0">
                    <a:pos x="324" y="132"/>
                  </a:cxn>
                  <a:cxn ang="0">
                    <a:pos x="396" y="156"/>
                  </a:cxn>
                  <a:cxn ang="0">
                    <a:pos x="432" y="168"/>
                  </a:cxn>
                  <a:cxn ang="0">
                    <a:pos x="516" y="84"/>
                  </a:cxn>
                  <a:cxn ang="0">
                    <a:pos x="552" y="48"/>
                  </a:cxn>
                </a:cxnLst>
                <a:rect l="0" t="0" r="r" b="b"/>
                <a:pathLst>
                  <a:path w="552" h="168">
                    <a:moveTo>
                      <a:pt x="0" y="120"/>
                    </a:moveTo>
                    <a:cubicBezTo>
                      <a:pt x="22" y="98"/>
                      <a:pt x="36" y="69"/>
                      <a:pt x="60" y="48"/>
                    </a:cubicBezTo>
                    <a:cubicBezTo>
                      <a:pt x="82" y="29"/>
                      <a:pt x="132" y="0"/>
                      <a:pt x="132" y="0"/>
                    </a:cubicBezTo>
                    <a:cubicBezTo>
                      <a:pt x="136" y="1"/>
                      <a:pt x="239" y="11"/>
                      <a:pt x="252" y="24"/>
                    </a:cubicBezTo>
                    <a:cubicBezTo>
                      <a:pt x="252" y="24"/>
                      <a:pt x="312" y="114"/>
                      <a:pt x="324" y="132"/>
                    </a:cubicBezTo>
                    <a:cubicBezTo>
                      <a:pt x="338" y="153"/>
                      <a:pt x="372" y="148"/>
                      <a:pt x="396" y="156"/>
                    </a:cubicBezTo>
                    <a:cubicBezTo>
                      <a:pt x="408" y="160"/>
                      <a:pt x="432" y="168"/>
                      <a:pt x="432" y="168"/>
                    </a:cubicBezTo>
                    <a:cubicBezTo>
                      <a:pt x="495" y="147"/>
                      <a:pt x="461" y="167"/>
                      <a:pt x="516" y="84"/>
                    </a:cubicBezTo>
                    <a:cubicBezTo>
                      <a:pt x="542" y="45"/>
                      <a:pt x="526" y="48"/>
                      <a:pt x="552" y="48"/>
                    </a:cubicBezTo>
                  </a:path>
                </a:pathLst>
              </a:custGeom>
              <a:noFill/>
              <a:ln w="76200" cap="flat" cmpd="sng">
                <a:solidFill>
                  <a:srgbClr val="FFFFFF"/>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4113" name="Group 23"/>
            <p:cNvGrpSpPr>
              <a:grpSpLocks/>
            </p:cNvGrpSpPr>
            <p:nvPr/>
          </p:nvGrpSpPr>
          <p:grpSpPr bwMode="auto">
            <a:xfrm>
              <a:off x="144" y="3504"/>
              <a:ext cx="2569" cy="711"/>
              <a:chOff x="2231" y="3465"/>
              <a:chExt cx="2569" cy="711"/>
            </a:xfrm>
          </p:grpSpPr>
          <p:sp>
            <p:nvSpPr>
              <p:cNvPr id="648216" name="Rectangle 24"/>
              <p:cNvSpPr>
                <a:spLocks noChangeArrowheads="1"/>
              </p:cNvSpPr>
              <p:nvPr/>
            </p:nvSpPr>
            <p:spPr bwMode="auto">
              <a:xfrm>
                <a:off x="2231" y="3542"/>
                <a:ext cx="2569" cy="634"/>
              </a:xfrm>
              <a:prstGeom prst="rect">
                <a:avLst/>
              </a:prstGeom>
              <a:noFill/>
              <a:ln w="9525">
                <a:noFill/>
                <a:miter lim="800000"/>
                <a:headEnd/>
                <a:tailEnd/>
              </a:ln>
              <a:effectLst/>
            </p:spPr>
            <p:txBody>
              <a:bodyPr wrap="none">
                <a:spAutoFit/>
              </a:bodyPr>
              <a:lstStyle/>
              <a:p>
                <a:pPr marL="342900" indent="-342900">
                  <a:defRPr/>
                </a:pPr>
                <a:r>
                  <a:rPr lang="en-US" sz="6000">
                    <a:solidFill>
                      <a:srgbClr val="FFFFFF"/>
                    </a:solidFill>
                    <a:effectLst>
                      <a:outerShdw blurRad="38100" dist="38100" dir="2700000" algn="tl">
                        <a:srgbClr val="000000"/>
                      </a:outerShdw>
                    </a:effectLst>
                    <a:latin typeface="Times New Roman" charset="0"/>
                  </a:rPr>
                  <a:t>               L </a:t>
                </a:r>
                <a:r>
                  <a:rPr lang="en-US" sz="6000">
                    <a:solidFill>
                      <a:srgbClr val="E6F10D"/>
                    </a:solidFill>
                    <a:effectLst>
                      <a:outerShdw blurRad="38100" dist="38100" dir="2700000" algn="tl">
                        <a:srgbClr val="000000"/>
                      </a:outerShdw>
                    </a:effectLst>
                    <a:latin typeface="Times New Roman" charset="0"/>
                  </a:rPr>
                  <a:t>d</a:t>
                </a:r>
              </a:p>
            </p:txBody>
          </p:sp>
          <p:sp>
            <p:nvSpPr>
              <p:cNvPr id="648217" name="Rectangle 25"/>
              <p:cNvSpPr>
                <a:spLocks noChangeArrowheads="1"/>
              </p:cNvSpPr>
              <p:nvPr/>
            </p:nvSpPr>
            <p:spPr bwMode="auto">
              <a:xfrm>
                <a:off x="4315" y="3465"/>
                <a:ext cx="272"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T</a:t>
                </a:r>
              </a:p>
            </p:txBody>
          </p:sp>
        </p:grpSp>
      </p:grpSp>
      <p:grpSp>
        <p:nvGrpSpPr>
          <p:cNvPr id="7" name="Group 30"/>
          <p:cNvGrpSpPr>
            <a:grpSpLocks/>
          </p:cNvGrpSpPr>
          <p:nvPr/>
        </p:nvGrpSpPr>
        <p:grpSpPr bwMode="auto">
          <a:xfrm>
            <a:off x="4038600" y="4949825"/>
            <a:ext cx="3906838" cy="917575"/>
            <a:chOff x="2544" y="3118"/>
            <a:chExt cx="2461" cy="578"/>
          </a:xfrm>
        </p:grpSpPr>
        <p:sp>
          <p:nvSpPr>
            <p:cNvPr id="648223" name="Line 31"/>
            <p:cNvSpPr>
              <a:spLocks noChangeShapeType="1"/>
            </p:cNvSpPr>
            <p:nvPr/>
          </p:nvSpPr>
          <p:spPr bwMode="auto">
            <a:xfrm flipH="1">
              <a:off x="2544" y="3312"/>
              <a:ext cx="1872" cy="384"/>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48224" name="Rectangle 32"/>
            <p:cNvSpPr>
              <a:spLocks noChangeArrowheads="1"/>
            </p:cNvSpPr>
            <p:nvPr/>
          </p:nvSpPr>
          <p:spPr bwMode="auto">
            <a:xfrm>
              <a:off x="4417" y="3118"/>
              <a:ext cx="588" cy="194"/>
            </a:xfrm>
            <a:prstGeom prst="rect">
              <a:avLst/>
            </a:prstGeom>
            <a:noFill/>
            <a:ln w="9525">
              <a:noFill/>
              <a:miter lim="800000"/>
              <a:headEnd/>
              <a:tailEnd/>
            </a:ln>
            <a:effectLst/>
          </p:spPr>
          <p:txBody>
            <a:bodyPr wrap="none">
              <a:spAutoFit/>
            </a:bodyPr>
            <a:lstStyle/>
            <a:p>
              <a:pPr marL="342900" indent="-342900">
                <a:defRPr/>
              </a:pPr>
              <a:r>
                <a:rPr lang="en-US" sz="1400">
                  <a:solidFill>
                    <a:srgbClr val="FFFFFF"/>
                  </a:solidFill>
                  <a:effectLst>
                    <a:outerShdw blurRad="38100" dist="38100" dir="2700000" algn="tl">
                      <a:srgbClr val="000000"/>
                    </a:outerShdw>
                  </a:effectLst>
                  <a:latin typeface="Times New Roman" charset="0"/>
                </a:rPr>
                <a:t>Migration</a:t>
              </a:r>
            </a:p>
          </p:txBody>
        </p:sp>
      </p:grpSp>
      <p:grpSp>
        <p:nvGrpSpPr>
          <p:cNvPr id="8" name="Group 33"/>
          <p:cNvGrpSpPr>
            <a:grpSpLocks/>
          </p:cNvGrpSpPr>
          <p:nvPr/>
        </p:nvGrpSpPr>
        <p:grpSpPr bwMode="auto">
          <a:xfrm>
            <a:off x="4114800" y="3429000"/>
            <a:ext cx="5257800" cy="1295400"/>
            <a:chOff x="2544" y="2928"/>
            <a:chExt cx="3312" cy="816"/>
          </a:xfrm>
        </p:grpSpPr>
        <p:sp>
          <p:nvSpPr>
            <p:cNvPr id="648226" name="Line 34"/>
            <p:cNvSpPr>
              <a:spLocks noChangeShapeType="1"/>
            </p:cNvSpPr>
            <p:nvPr/>
          </p:nvSpPr>
          <p:spPr bwMode="auto">
            <a:xfrm flipH="1">
              <a:off x="2544" y="3312"/>
              <a:ext cx="1872" cy="384"/>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48227" name="Rectangle 35"/>
            <p:cNvSpPr>
              <a:spLocks noChangeArrowheads="1"/>
            </p:cNvSpPr>
            <p:nvPr/>
          </p:nvSpPr>
          <p:spPr bwMode="auto">
            <a:xfrm>
              <a:off x="4215" y="2928"/>
              <a:ext cx="1641" cy="368"/>
            </a:xfrm>
            <a:prstGeom prst="rect">
              <a:avLst/>
            </a:prstGeom>
            <a:noFill/>
            <a:ln w="9525">
              <a:noFill/>
              <a:miter lim="800000"/>
              <a:headEnd/>
              <a:tailEnd/>
            </a:ln>
            <a:effectLst/>
          </p:spPr>
          <p:txBody>
            <a:bodyPr>
              <a:spAutoFit/>
            </a:bodyPr>
            <a:lstStyle/>
            <a:p>
              <a:pPr marL="342900" indent="-342900" algn="ctr">
                <a:defRPr/>
              </a:pPr>
              <a:r>
                <a:rPr lang="en-US" sz="1600">
                  <a:solidFill>
                    <a:srgbClr val="FFFFFF"/>
                  </a:solidFill>
                  <a:effectLst>
                    <a:outerShdw blurRad="38100" dist="38100" dir="2700000" algn="tl">
                      <a:srgbClr val="000000"/>
                    </a:outerShdw>
                  </a:effectLst>
                  <a:latin typeface="Times New Roman" charset="0"/>
                </a:rPr>
                <a:t>Waveform inversion</a:t>
              </a:r>
            </a:p>
            <a:p>
              <a:pPr marL="342900" indent="-342900" algn="ctr">
                <a:defRPr/>
              </a:pPr>
              <a:r>
                <a:rPr lang="en-US" sz="1600">
                  <a:solidFill>
                    <a:srgbClr val="FFFFFF"/>
                  </a:solidFill>
                  <a:effectLst>
                    <a:outerShdw blurRad="38100" dist="38100" dir="2700000" algn="tl">
                      <a:srgbClr val="000000"/>
                    </a:outerShdw>
                  </a:effectLst>
                  <a:latin typeface="Times New Roman" charset="0"/>
                </a:rPr>
                <a:t> (non-linear)</a:t>
              </a:r>
            </a:p>
          </p:txBody>
        </p:sp>
        <p:sp>
          <p:nvSpPr>
            <p:cNvPr id="29" name="Rectangle 35"/>
            <p:cNvSpPr>
              <a:spLocks noChangeArrowheads="1"/>
            </p:cNvSpPr>
            <p:nvPr/>
          </p:nvSpPr>
          <p:spPr bwMode="auto">
            <a:xfrm>
              <a:off x="4224" y="3376"/>
              <a:ext cx="1405" cy="368"/>
            </a:xfrm>
            <a:prstGeom prst="rect">
              <a:avLst/>
            </a:prstGeom>
            <a:noFill/>
            <a:ln w="9525">
              <a:noFill/>
              <a:miter lim="800000"/>
              <a:headEnd/>
              <a:tailEnd/>
            </a:ln>
            <a:effectLst/>
          </p:spPr>
          <p:txBody>
            <a:bodyPr wrap="none">
              <a:spAutoFit/>
            </a:bodyPr>
            <a:lstStyle/>
            <a:p>
              <a:pPr marL="342900" indent="-342900" algn="ctr">
                <a:defRPr/>
              </a:pPr>
              <a:r>
                <a:rPr lang="en-US" sz="1600">
                  <a:solidFill>
                    <a:srgbClr val="FFFFFF"/>
                  </a:solidFill>
                  <a:effectLst>
                    <a:outerShdw blurRad="38100" dist="38100" dir="2700000" algn="tl">
                      <a:srgbClr val="000000"/>
                    </a:outerShdw>
                  </a:effectLst>
                  <a:latin typeface="Times New Roman" charset="0"/>
                </a:rPr>
                <a:t>Least squares migration</a:t>
              </a:r>
            </a:p>
            <a:p>
              <a:pPr marL="342900" indent="-342900" algn="ctr">
                <a:defRPr/>
              </a:pPr>
              <a:r>
                <a:rPr lang="en-US" sz="1600">
                  <a:solidFill>
                    <a:srgbClr val="FFFFFF"/>
                  </a:solidFill>
                  <a:effectLst>
                    <a:outerShdw blurRad="38100" dist="38100" dir="2700000" algn="tl">
                      <a:srgbClr val="000000"/>
                    </a:outerShdw>
                  </a:effectLst>
                  <a:latin typeface="Times New Roman" charset="0"/>
                </a:rPr>
                <a:t>(linear)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8198"/>
                                        </p:tgtEl>
                                        <p:attrNameLst>
                                          <p:attrName>style.visibility</p:attrName>
                                        </p:attrNameLst>
                                      </p:cBhvr>
                                      <p:to>
                                        <p:strVal val="visible"/>
                                      </p:to>
                                    </p:set>
                                    <p:animEffect transition="in" filter="wipe(left)">
                                      <p:cBhvr>
                                        <p:cTn id="7" dur="500"/>
                                        <p:tgtEl>
                                          <p:spTgt spid="64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1" presetClass="entr" presetSubtype="0" fill="hold" nodeType="clickEffect">
                                  <p:stCondLst>
                                    <p:cond delay="0"/>
                                  </p:stCondLst>
                                  <p:childTnLst>
                                    <p:set>
                                      <p:cBhvr>
                                        <p:cTn id="21" dur="1000">
                                          <p:stCondLst>
                                            <p:cond delay="0"/>
                                          </p:stCondLst>
                                        </p:cTn>
                                        <p:tgtEl>
                                          <p:spTgt spid="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1" presetClass="entr" presetSubtype="0" fill="hold" nodeType="clickEffect">
                                  <p:stCondLst>
                                    <p:cond delay="0"/>
                                  </p:stCondLst>
                                  <p:childTnLst>
                                    <p:set>
                                      <p:cBhvr>
                                        <p:cTn id="30" dur="1000">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19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457200" y="4572000"/>
            <a:ext cx="3962400" cy="2286000"/>
            <a:chOff x="336" y="2784"/>
            <a:chExt cx="2496" cy="1440"/>
          </a:xfrm>
        </p:grpSpPr>
        <p:graphicFrame>
          <p:nvGraphicFramePr>
            <p:cNvPr id="30847" name="Object 2"/>
            <p:cNvGraphicFramePr>
              <a:graphicFrameLocks noChangeAspect="1"/>
            </p:cNvGraphicFramePr>
            <p:nvPr/>
          </p:nvGraphicFramePr>
          <p:xfrm>
            <a:off x="336" y="2880"/>
            <a:ext cx="2496" cy="1344"/>
          </p:xfrm>
          <a:graphic>
            <a:graphicData uri="http://schemas.openxmlformats.org/presentationml/2006/ole">
              <mc:AlternateContent xmlns:mc="http://schemas.openxmlformats.org/markup-compatibility/2006">
                <mc:Choice xmlns:v="urn:schemas-microsoft-com:vml" Requires="v">
                  <p:oleObj spid="_x0000_s30849" name="Photo Editor Photo" r:id="rId3" imgW="3209524" imgH="2010056" progId="MSPhotoEd.3">
                    <p:embed/>
                  </p:oleObj>
                </mc:Choice>
                <mc:Fallback>
                  <p:oleObj name="Photo Editor Photo" r:id="rId3" imgW="3209524" imgH="2010056"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880"/>
                          <a:ext cx="2496"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7652" name="Rectangle 4"/>
            <p:cNvSpPr>
              <a:spLocks noChangeArrowheads="1"/>
            </p:cNvSpPr>
            <p:nvPr/>
          </p:nvSpPr>
          <p:spPr bwMode="auto">
            <a:xfrm>
              <a:off x="336" y="2784"/>
              <a:ext cx="1248" cy="672"/>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sp>
        <p:nvSpPr>
          <p:cNvPr id="667653" name="Rectangle 5"/>
          <p:cNvSpPr>
            <a:spLocks noChangeArrowheads="1"/>
          </p:cNvSpPr>
          <p:nvPr/>
        </p:nvSpPr>
        <p:spPr bwMode="auto">
          <a:xfrm>
            <a:off x="457200" y="457200"/>
            <a:ext cx="8229600" cy="1143000"/>
          </a:xfrm>
          <a:prstGeom prst="rect">
            <a:avLst/>
          </a:prstGeom>
          <a:noFill/>
          <a:ln w="12700">
            <a:noFill/>
            <a:miter lim="800000"/>
            <a:headEnd/>
            <a:tailEnd/>
          </a:ln>
          <a:effectLst/>
        </p:spPr>
        <p:txBody>
          <a:bodyPr lIns="90488" tIns="44450" rIns="90488" bIns="44450" anchor="ctr"/>
          <a:lstStyle/>
          <a:p>
            <a:pPr algn="ctr">
              <a:defRPr/>
            </a:pPr>
            <a:r>
              <a:rPr lang="en-US" sz="7200" i="0">
                <a:solidFill>
                  <a:srgbClr val="E6F10D"/>
                </a:solidFill>
                <a:effectLst>
                  <a:outerShdw blurRad="38100" dist="38100" dir="2700000" algn="tl">
                    <a:srgbClr val="000000"/>
                  </a:outerShdw>
                </a:effectLst>
                <a:latin typeface="Times New Roman" charset="0"/>
              </a:rPr>
              <a:t>Zero-Offset Data </a:t>
            </a:r>
          </a:p>
          <a:p>
            <a:pPr algn="ctr">
              <a:defRPr/>
            </a:pPr>
            <a:r>
              <a:rPr lang="en-US" sz="3200" i="0">
                <a:solidFill>
                  <a:srgbClr val="E6F10D"/>
                </a:solidFill>
                <a:effectLst>
                  <a:outerShdw blurRad="38100" dist="38100" dir="2700000" algn="tl">
                    <a:srgbClr val="000000"/>
                  </a:outerShdw>
                </a:effectLst>
                <a:latin typeface="Times New Roman" charset="0"/>
              </a:rPr>
              <a:t>(aka poststack data)</a:t>
            </a:r>
            <a:endParaRPr lang="en-US" sz="2000" i="0">
              <a:solidFill>
                <a:srgbClr val="E6F10D"/>
              </a:solidFill>
              <a:effectLst>
                <a:outerShdw blurRad="38100" dist="38100" dir="2700000" algn="tl">
                  <a:srgbClr val="000000"/>
                </a:outerShdw>
              </a:effectLst>
              <a:latin typeface="Times New Roman" charset="0"/>
            </a:endParaRPr>
          </a:p>
        </p:txBody>
      </p:sp>
      <p:sp>
        <p:nvSpPr>
          <p:cNvPr id="667654" name="Line 6"/>
          <p:cNvSpPr>
            <a:spLocks noChangeShapeType="1"/>
          </p:cNvSpPr>
          <p:nvPr/>
        </p:nvSpPr>
        <p:spPr bwMode="auto">
          <a:xfrm>
            <a:off x="457200" y="3276600"/>
            <a:ext cx="40386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55" name="Line 7"/>
          <p:cNvSpPr>
            <a:spLocks noChangeShapeType="1"/>
          </p:cNvSpPr>
          <p:nvPr/>
        </p:nvSpPr>
        <p:spPr bwMode="auto">
          <a:xfrm>
            <a:off x="5029200" y="3276600"/>
            <a:ext cx="40386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56" name="Rectangle 8"/>
          <p:cNvSpPr>
            <a:spLocks noChangeArrowheads="1"/>
          </p:cNvSpPr>
          <p:nvPr/>
        </p:nvSpPr>
        <p:spPr bwMode="auto">
          <a:xfrm rot="-5400000">
            <a:off x="-199231" y="4293394"/>
            <a:ext cx="1114425" cy="519113"/>
          </a:xfrm>
          <a:prstGeom prst="rect">
            <a:avLst/>
          </a:prstGeom>
          <a:noFill/>
          <a:ln w="12700">
            <a:noFill/>
            <a:miter lim="800000"/>
            <a:headEnd/>
            <a:tailEnd/>
          </a:ln>
          <a:effectLst/>
        </p:spPr>
        <p:txBody>
          <a:bodyPr wrap="none">
            <a:spAutoFit/>
          </a:bodyPr>
          <a:lstStyle/>
          <a:p>
            <a:pPr>
              <a:defRPr/>
            </a:pPr>
            <a:r>
              <a:rPr lang="en-US" sz="2800" i="0">
                <a:solidFill>
                  <a:srgbClr val="E6F10D"/>
                </a:solidFill>
                <a:effectLst>
                  <a:outerShdw blurRad="38100" dist="38100" dir="2700000" algn="tl">
                    <a:srgbClr val="000000"/>
                  </a:outerShdw>
                </a:effectLst>
                <a:latin typeface="Times New Roman" charset="0"/>
              </a:rPr>
              <a:t>Depth</a:t>
            </a:r>
          </a:p>
        </p:txBody>
      </p:sp>
      <p:sp>
        <p:nvSpPr>
          <p:cNvPr id="667657" name="Rectangle 9"/>
          <p:cNvSpPr>
            <a:spLocks noChangeArrowheads="1"/>
          </p:cNvSpPr>
          <p:nvPr/>
        </p:nvSpPr>
        <p:spPr bwMode="auto">
          <a:xfrm rot="-5400000">
            <a:off x="4573588" y="4329112"/>
            <a:ext cx="973138" cy="519113"/>
          </a:xfrm>
          <a:prstGeom prst="rect">
            <a:avLst/>
          </a:prstGeom>
          <a:noFill/>
          <a:ln w="12700">
            <a:noFill/>
            <a:miter lim="800000"/>
            <a:headEnd/>
            <a:tailEnd/>
          </a:ln>
          <a:effectLst/>
        </p:spPr>
        <p:txBody>
          <a:bodyPr wrap="none">
            <a:spAutoFit/>
          </a:bodyPr>
          <a:lstStyle/>
          <a:p>
            <a:pPr>
              <a:defRPr/>
            </a:pPr>
            <a:r>
              <a:rPr lang="en-US" sz="2800" i="0">
                <a:solidFill>
                  <a:srgbClr val="E6F10D"/>
                </a:solidFill>
                <a:effectLst>
                  <a:outerShdw blurRad="38100" dist="38100" dir="2700000" algn="tl">
                    <a:srgbClr val="000000"/>
                  </a:outerShdw>
                </a:effectLst>
                <a:latin typeface="Times New Roman" charset="0"/>
              </a:rPr>
              <a:t>Time</a:t>
            </a:r>
          </a:p>
        </p:txBody>
      </p:sp>
      <p:sp>
        <p:nvSpPr>
          <p:cNvPr id="667658" name="AutoShape 10"/>
          <p:cNvSpPr>
            <a:spLocks noChangeArrowheads="1"/>
          </p:cNvSpPr>
          <p:nvPr/>
        </p:nvSpPr>
        <p:spPr bwMode="auto">
          <a:xfrm>
            <a:off x="5410200" y="29718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 name="Group 133"/>
          <p:cNvGrpSpPr>
            <a:grpSpLocks/>
          </p:cNvGrpSpPr>
          <p:nvPr/>
        </p:nvGrpSpPr>
        <p:grpSpPr bwMode="auto">
          <a:xfrm>
            <a:off x="5105400" y="2971800"/>
            <a:ext cx="3810000" cy="3352800"/>
            <a:chOff x="5105400" y="2971800"/>
            <a:chExt cx="3810000" cy="3352800"/>
          </a:xfrm>
        </p:grpSpPr>
        <p:grpSp>
          <p:nvGrpSpPr>
            <p:cNvPr id="30823" name="Group 11"/>
            <p:cNvGrpSpPr>
              <a:grpSpLocks/>
            </p:cNvGrpSpPr>
            <p:nvPr/>
          </p:nvGrpSpPr>
          <p:grpSpPr bwMode="auto">
            <a:xfrm>
              <a:off x="5105400" y="3352800"/>
              <a:ext cx="876300" cy="2971800"/>
              <a:chOff x="3216" y="2112"/>
              <a:chExt cx="552" cy="1872"/>
            </a:xfrm>
          </p:grpSpPr>
          <p:sp>
            <p:nvSpPr>
              <p:cNvPr id="667660" name="Line 12"/>
              <p:cNvSpPr>
                <a:spLocks noChangeShapeType="1"/>
              </p:cNvSpPr>
              <p:nvPr/>
            </p:nvSpPr>
            <p:spPr bwMode="auto">
              <a:xfrm>
                <a:off x="3504"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0844" name="Group 13"/>
              <p:cNvGrpSpPr>
                <a:grpSpLocks/>
              </p:cNvGrpSpPr>
              <p:nvPr/>
            </p:nvGrpSpPr>
            <p:grpSpPr bwMode="auto">
              <a:xfrm>
                <a:off x="3216" y="3216"/>
                <a:ext cx="552" cy="504"/>
                <a:chOff x="3216" y="3216"/>
                <a:chExt cx="552" cy="504"/>
              </a:xfrm>
            </p:grpSpPr>
            <p:sp>
              <p:nvSpPr>
                <p:cNvPr id="667662" name="AutoShape 14"/>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63" name="AutoShape 15"/>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grpSp>
          <p:nvGrpSpPr>
            <p:cNvPr id="30824" name="Group 16"/>
            <p:cNvGrpSpPr>
              <a:grpSpLocks/>
            </p:cNvGrpSpPr>
            <p:nvPr/>
          </p:nvGrpSpPr>
          <p:grpSpPr bwMode="auto">
            <a:xfrm>
              <a:off x="5905500" y="2971800"/>
              <a:ext cx="876300" cy="3352800"/>
              <a:chOff x="3720" y="1872"/>
              <a:chExt cx="552" cy="2112"/>
            </a:xfrm>
          </p:grpSpPr>
          <p:sp>
            <p:nvSpPr>
              <p:cNvPr id="667665" name="AutoShape 17"/>
              <p:cNvSpPr>
                <a:spLocks noChangeArrowheads="1"/>
              </p:cNvSpPr>
              <p:nvPr/>
            </p:nvSpPr>
            <p:spPr bwMode="auto">
              <a:xfrm>
                <a:off x="3912" y="1872"/>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0838" name="Group 18"/>
              <p:cNvGrpSpPr>
                <a:grpSpLocks/>
              </p:cNvGrpSpPr>
              <p:nvPr/>
            </p:nvGrpSpPr>
            <p:grpSpPr bwMode="auto">
              <a:xfrm>
                <a:off x="3720" y="2112"/>
                <a:ext cx="552" cy="1872"/>
                <a:chOff x="3216" y="2112"/>
                <a:chExt cx="552" cy="1872"/>
              </a:xfrm>
            </p:grpSpPr>
            <p:sp>
              <p:nvSpPr>
                <p:cNvPr id="667667" name="Line 19"/>
                <p:cNvSpPr>
                  <a:spLocks noChangeShapeType="1"/>
                </p:cNvSpPr>
                <p:nvPr/>
              </p:nvSpPr>
              <p:spPr bwMode="auto">
                <a:xfrm>
                  <a:off x="3504"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0840" name="Group 20"/>
                <p:cNvGrpSpPr>
                  <a:grpSpLocks/>
                </p:cNvGrpSpPr>
                <p:nvPr/>
              </p:nvGrpSpPr>
              <p:grpSpPr bwMode="auto">
                <a:xfrm>
                  <a:off x="3216" y="3216"/>
                  <a:ext cx="552" cy="504"/>
                  <a:chOff x="3216" y="3216"/>
                  <a:chExt cx="552" cy="504"/>
                </a:xfrm>
              </p:grpSpPr>
              <p:sp>
                <p:nvSpPr>
                  <p:cNvPr id="667669" name="AutoShape 21"/>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0" name="AutoShape 22"/>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grpSp>
        <p:grpSp>
          <p:nvGrpSpPr>
            <p:cNvPr id="30825" name="Group 23"/>
            <p:cNvGrpSpPr>
              <a:grpSpLocks/>
            </p:cNvGrpSpPr>
            <p:nvPr/>
          </p:nvGrpSpPr>
          <p:grpSpPr bwMode="auto">
            <a:xfrm>
              <a:off x="7086600" y="2971800"/>
              <a:ext cx="876300" cy="3352800"/>
              <a:chOff x="4464" y="1872"/>
              <a:chExt cx="552" cy="2112"/>
            </a:xfrm>
          </p:grpSpPr>
          <p:sp>
            <p:nvSpPr>
              <p:cNvPr id="667672" name="AutoShape 24"/>
              <p:cNvSpPr>
                <a:spLocks noChangeArrowheads="1"/>
              </p:cNvSpPr>
              <p:nvPr/>
            </p:nvSpPr>
            <p:spPr bwMode="auto">
              <a:xfrm>
                <a:off x="4656" y="1872"/>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3" name="Line 25"/>
              <p:cNvSpPr>
                <a:spLocks noChangeShapeType="1"/>
              </p:cNvSpPr>
              <p:nvPr/>
            </p:nvSpPr>
            <p:spPr bwMode="auto">
              <a:xfrm>
                <a:off x="4752"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0834" name="Group 26"/>
              <p:cNvGrpSpPr>
                <a:grpSpLocks/>
              </p:cNvGrpSpPr>
              <p:nvPr/>
            </p:nvGrpSpPr>
            <p:grpSpPr bwMode="auto">
              <a:xfrm>
                <a:off x="4464" y="2736"/>
                <a:ext cx="552" cy="504"/>
                <a:chOff x="3216" y="3216"/>
                <a:chExt cx="552" cy="504"/>
              </a:xfrm>
            </p:grpSpPr>
            <p:sp>
              <p:nvSpPr>
                <p:cNvPr id="667675" name="AutoShape 27"/>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6" name="AutoShape 28"/>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grpSp>
          <p:nvGrpSpPr>
            <p:cNvPr id="30826" name="Group 29"/>
            <p:cNvGrpSpPr>
              <a:grpSpLocks/>
            </p:cNvGrpSpPr>
            <p:nvPr/>
          </p:nvGrpSpPr>
          <p:grpSpPr bwMode="auto">
            <a:xfrm>
              <a:off x="8039100" y="2971800"/>
              <a:ext cx="876300" cy="3352800"/>
              <a:chOff x="4464" y="1872"/>
              <a:chExt cx="552" cy="2112"/>
            </a:xfrm>
          </p:grpSpPr>
          <p:sp>
            <p:nvSpPr>
              <p:cNvPr id="667678" name="AutoShape 30"/>
              <p:cNvSpPr>
                <a:spLocks noChangeArrowheads="1"/>
              </p:cNvSpPr>
              <p:nvPr/>
            </p:nvSpPr>
            <p:spPr bwMode="auto">
              <a:xfrm>
                <a:off x="4656" y="1872"/>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9" name="Line 31"/>
              <p:cNvSpPr>
                <a:spLocks noChangeShapeType="1"/>
              </p:cNvSpPr>
              <p:nvPr/>
            </p:nvSpPr>
            <p:spPr bwMode="auto">
              <a:xfrm>
                <a:off x="4752"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0829" name="Group 32"/>
              <p:cNvGrpSpPr>
                <a:grpSpLocks/>
              </p:cNvGrpSpPr>
              <p:nvPr/>
            </p:nvGrpSpPr>
            <p:grpSpPr bwMode="auto">
              <a:xfrm>
                <a:off x="4464" y="2736"/>
                <a:ext cx="552" cy="504"/>
                <a:chOff x="3216" y="3216"/>
                <a:chExt cx="552" cy="504"/>
              </a:xfrm>
            </p:grpSpPr>
            <p:sp>
              <p:nvSpPr>
                <p:cNvPr id="667681" name="AutoShape 33"/>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2" name="AutoShape 34"/>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grpSp>
      <p:sp>
        <p:nvSpPr>
          <p:cNvPr id="667683" name="AutoShape 35"/>
          <p:cNvSpPr>
            <a:spLocks noChangeArrowheads="1"/>
          </p:cNvSpPr>
          <p:nvPr/>
        </p:nvSpPr>
        <p:spPr bwMode="auto">
          <a:xfrm>
            <a:off x="1371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4" name="AutoShape 36"/>
          <p:cNvSpPr>
            <a:spLocks noChangeArrowheads="1"/>
          </p:cNvSpPr>
          <p:nvPr/>
        </p:nvSpPr>
        <p:spPr bwMode="auto">
          <a:xfrm>
            <a:off x="2895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5" name="AutoShape 37"/>
          <p:cNvSpPr>
            <a:spLocks noChangeArrowheads="1"/>
          </p:cNvSpPr>
          <p:nvPr/>
        </p:nvSpPr>
        <p:spPr bwMode="auto">
          <a:xfrm>
            <a:off x="3657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13" name="Group 38"/>
          <p:cNvGrpSpPr>
            <a:grpSpLocks/>
          </p:cNvGrpSpPr>
          <p:nvPr/>
        </p:nvGrpSpPr>
        <p:grpSpPr bwMode="auto">
          <a:xfrm>
            <a:off x="609600" y="3352800"/>
            <a:ext cx="3505200" cy="2438400"/>
            <a:chOff x="384" y="2112"/>
            <a:chExt cx="2208" cy="1392"/>
          </a:xfrm>
        </p:grpSpPr>
        <p:sp>
          <p:nvSpPr>
            <p:cNvPr id="667687" name="AutoShape 39"/>
            <p:cNvSpPr>
              <a:spLocks noChangeArrowheads="1"/>
            </p:cNvSpPr>
            <p:nvPr/>
          </p:nvSpPr>
          <p:spPr bwMode="auto">
            <a:xfrm>
              <a:off x="384" y="3168"/>
              <a:ext cx="336" cy="336"/>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2" name="AutoShape 44"/>
            <p:cNvSpPr>
              <a:spLocks noChangeArrowheads="1"/>
            </p:cNvSpPr>
            <p:nvPr/>
          </p:nvSpPr>
          <p:spPr bwMode="auto">
            <a:xfrm>
              <a:off x="816" y="3168"/>
              <a:ext cx="336" cy="336"/>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3" name="AutoShape 45"/>
            <p:cNvSpPr>
              <a:spLocks noChangeArrowheads="1"/>
            </p:cNvSpPr>
            <p:nvPr/>
          </p:nvSpPr>
          <p:spPr bwMode="auto">
            <a:xfrm>
              <a:off x="1728" y="2784"/>
              <a:ext cx="336" cy="334"/>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4" name="AutoShape 46"/>
            <p:cNvSpPr>
              <a:spLocks noChangeArrowheads="1"/>
            </p:cNvSpPr>
            <p:nvPr/>
          </p:nvSpPr>
          <p:spPr bwMode="auto">
            <a:xfrm>
              <a:off x="2256" y="2784"/>
              <a:ext cx="336" cy="334"/>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9" name="Line 41"/>
            <p:cNvSpPr>
              <a:spLocks noChangeShapeType="1"/>
            </p:cNvSpPr>
            <p:nvPr/>
          </p:nvSpPr>
          <p:spPr bwMode="auto">
            <a:xfrm>
              <a:off x="1008" y="2208"/>
              <a:ext cx="0" cy="1200"/>
            </a:xfrm>
            <a:prstGeom prst="line">
              <a:avLst/>
            </a:prstGeom>
            <a:noFill/>
            <a:ln w="38100">
              <a:solidFill>
                <a:srgbClr val="FFFF00"/>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8" name="Line 40"/>
            <p:cNvSpPr>
              <a:spLocks noChangeShapeType="1"/>
            </p:cNvSpPr>
            <p:nvPr/>
          </p:nvSpPr>
          <p:spPr bwMode="auto">
            <a:xfrm>
              <a:off x="528" y="2208"/>
              <a:ext cx="0" cy="1200"/>
            </a:xfrm>
            <a:prstGeom prst="line">
              <a:avLst/>
            </a:prstGeom>
            <a:noFill/>
            <a:ln w="38100">
              <a:solidFill>
                <a:srgbClr val="FFFF00"/>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0" name="Line 42"/>
            <p:cNvSpPr>
              <a:spLocks noChangeShapeType="1"/>
            </p:cNvSpPr>
            <p:nvPr/>
          </p:nvSpPr>
          <p:spPr bwMode="auto">
            <a:xfrm>
              <a:off x="1920" y="2112"/>
              <a:ext cx="0" cy="768"/>
            </a:xfrm>
            <a:prstGeom prst="line">
              <a:avLst/>
            </a:prstGeom>
            <a:noFill/>
            <a:ln w="38100">
              <a:solidFill>
                <a:srgbClr val="FFFF00"/>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1" name="Line 43"/>
            <p:cNvSpPr>
              <a:spLocks noChangeShapeType="1"/>
            </p:cNvSpPr>
            <p:nvPr/>
          </p:nvSpPr>
          <p:spPr bwMode="auto">
            <a:xfrm>
              <a:off x="2400" y="2112"/>
              <a:ext cx="0" cy="768"/>
            </a:xfrm>
            <a:prstGeom prst="line">
              <a:avLst/>
            </a:prstGeom>
            <a:noFill/>
            <a:ln w="38100">
              <a:solidFill>
                <a:srgbClr val="FFFF00"/>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sp>
        <p:nvSpPr>
          <p:cNvPr id="667695" name="AutoShape 47"/>
          <p:cNvSpPr>
            <a:spLocks noChangeArrowheads="1"/>
          </p:cNvSpPr>
          <p:nvPr/>
        </p:nvSpPr>
        <p:spPr bwMode="auto">
          <a:xfrm>
            <a:off x="609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6" name="Rectangle 48"/>
          <p:cNvSpPr>
            <a:spLocks noChangeArrowheads="1"/>
          </p:cNvSpPr>
          <p:nvPr/>
        </p:nvSpPr>
        <p:spPr bwMode="auto">
          <a:xfrm>
            <a:off x="1828800" y="3962400"/>
            <a:ext cx="717550" cy="519113"/>
          </a:xfrm>
          <a:prstGeom prst="rect">
            <a:avLst/>
          </a:prstGeom>
          <a:noFill/>
          <a:ln w="12700">
            <a:noFill/>
            <a:miter lim="800000"/>
            <a:headEnd/>
            <a:tailEnd/>
          </a:ln>
          <a:effectLst/>
        </p:spPr>
        <p:txBody>
          <a:bodyPr wrap="none">
            <a:spAutoFit/>
          </a:bodyPr>
          <a:lstStyle/>
          <a:p>
            <a:pPr>
              <a:defRPr/>
            </a:pPr>
            <a:r>
              <a:rPr lang="en-US" sz="2800" i="0">
                <a:solidFill>
                  <a:srgbClr val="E6F10D"/>
                </a:solidFill>
                <a:effectLst>
                  <a:outerShdw blurRad="38100" dist="38100" dir="2700000" algn="tl">
                    <a:srgbClr val="000000"/>
                  </a:outerShdw>
                </a:effectLst>
                <a:latin typeface="Times New Roman" charset="0"/>
              </a:rPr>
              <a:t>V/2</a:t>
            </a:r>
          </a:p>
        </p:txBody>
      </p:sp>
      <p:grpSp>
        <p:nvGrpSpPr>
          <p:cNvPr id="14" name="Group 49"/>
          <p:cNvGrpSpPr>
            <a:grpSpLocks/>
          </p:cNvGrpSpPr>
          <p:nvPr/>
        </p:nvGrpSpPr>
        <p:grpSpPr bwMode="auto">
          <a:xfrm>
            <a:off x="1447800" y="1752600"/>
            <a:ext cx="6553200" cy="1219200"/>
            <a:chOff x="2976" y="432"/>
            <a:chExt cx="4128" cy="768"/>
          </a:xfrm>
        </p:grpSpPr>
        <p:sp>
          <p:nvSpPr>
            <p:cNvPr id="667698" name="Rectangle 50"/>
            <p:cNvSpPr>
              <a:spLocks noChangeArrowheads="1"/>
            </p:cNvSpPr>
            <p:nvPr/>
          </p:nvSpPr>
          <p:spPr bwMode="auto">
            <a:xfrm>
              <a:off x="4769" y="432"/>
              <a:ext cx="0" cy="310"/>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667699" name="Line 51"/>
            <p:cNvSpPr>
              <a:spLocks noChangeShapeType="1"/>
            </p:cNvSpPr>
            <p:nvPr/>
          </p:nvSpPr>
          <p:spPr bwMode="auto">
            <a:xfrm>
              <a:off x="4979" y="695"/>
              <a:ext cx="1" cy="401"/>
            </a:xfrm>
            <a:prstGeom prst="line">
              <a:avLst/>
            </a:prstGeom>
            <a:noFill/>
            <a:ln w="23813">
              <a:solidFill>
                <a:srgbClr val="E6F10D"/>
              </a:solidFill>
              <a:round/>
              <a:headEnd/>
              <a:tailEnd/>
            </a:ln>
          </p:spPr>
          <p:txBody>
            <a:bodyPr/>
            <a:lstStyle/>
            <a:p>
              <a:pPr>
                <a:defRPr/>
              </a:pPr>
              <a:endParaRPr lang="en-US">
                <a:effectLst>
                  <a:outerShdw blurRad="38100" dist="38100" dir="2700000" algn="tl">
                    <a:srgbClr val="000000">
                      <a:alpha val="43137"/>
                    </a:srgbClr>
                  </a:outerShdw>
                </a:effectLst>
                <a:latin typeface="Times New Roman" charset="0"/>
              </a:endParaRPr>
            </a:p>
          </p:txBody>
        </p:sp>
        <p:sp>
          <p:nvSpPr>
            <p:cNvPr id="667700" name="Rectangle 52"/>
            <p:cNvSpPr>
              <a:spLocks noChangeArrowheads="1"/>
            </p:cNvSpPr>
            <p:nvPr/>
          </p:nvSpPr>
          <p:spPr bwMode="auto">
            <a:xfrm>
              <a:off x="5925" y="888"/>
              <a:ext cx="96" cy="230"/>
            </a:xfrm>
            <a:prstGeom prst="rect">
              <a:avLst/>
            </a:prstGeom>
            <a:noFill/>
            <a:ln w="9525">
              <a:noFill/>
              <a:miter lim="800000"/>
              <a:headEnd/>
              <a:tailEnd/>
            </a:ln>
          </p:spPr>
          <p:txBody>
            <a:bodyPr wrap="none" lIns="0" tIns="0" rIns="0" bIns="0">
              <a:spAutoFit/>
            </a:bodyPr>
            <a:lstStyle/>
            <a:p>
              <a:pPr marL="342900" indent="-342900">
                <a:defRPr/>
              </a:pPr>
              <a:r>
                <a:rPr lang="en-US" sz="2400">
                  <a:solidFill>
                    <a:srgbClr val="E6F10D"/>
                  </a:solidFill>
                  <a:latin typeface="Times New Roman" charset="0"/>
                </a:rPr>
                <a:t>o</a:t>
              </a:r>
              <a:endParaRPr lang="en-US" sz="3200">
                <a:solidFill>
                  <a:srgbClr val="E6F10D"/>
                </a:solidFill>
                <a:effectLst>
                  <a:outerShdw blurRad="38100" dist="38100" dir="2700000" algn="tl">
                    <a:srgbClr val="000000"/>
                  </a:outerShdw>
                </a:effectLst>
                <a:latin typeface="Times New Roman" charset="0"/>
              </a:endParaRPr>
            </a:p>
          </p:txBody>
        </p:sp>
        <p:sp>
          <p:nvSpPr>
            <p:cNvPr id="30791" name="Rectangle 53"/>
            <p:cNvSpPr>
              <a:spLocks noChangeArrowheads="1"/>
            </p:cNvSpPr>
            <p:nvPr/>
          </p:nvSpPr>
          <p:spPr bwMode="auto">
            <a:xfrm>
              <a:off x="5133" y="888"/>
              <a:ext cx="96" cy="230"/>
            </a:xfrm>
            <a:prstGeom prst="rect">
              <a:avLst/>
            </a:prstGeom>
            <a:noFill/>
            <a:ln w="9525">
              <a:noFill/>
              <a:miter lim="800000"/>
              <a:headEnd/>
              <a:tailEnd/>
            </a:ln>
          </p:spPr>
          <p:txBody>
            <a:bodyPr wrap="none" lIns="0" tIns="0" rIns="0" bIns="0">
              <a:spAutoFit/>
            </a:bodyPr>
            <a:lstStyle/>
            <a:p>
              <a:pPr marL="342900" indent="-342900"/>
              <a:r>
                <a:rPr lang="en-US" sz="2400">
                  <a:solidFill>
                    <a:srgbClr val="E6F10D"/>
                  </a:solidFill>
                </a:rPr>
                <a:t>o</a:t>
              </a:r>
            </a:p>
          </p:txBody>
        </p:sp>
        <p:sp>
          <p:nvSpPr>
            <p:cNvPr id="667702" name="Rectangle 54"/>
            <p:cNvSpPr>
              <a:spLocks noChangeArrowheads="1"/>
            </p:cNvSpPr>
            <p:nvPr/>
          </p:nvSpPr>
          <p:spPr bwMode="auto">
            <a:xfrm>
              <a:off x="5809"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03" name="Rectangle 55"/>
            <p:cNvSpPr>
              <a:spLocks noChangeArrowheads="1"/>
            </p:cNvSpPr>
            <p:nvPr/>
          </p:nvSpPr>
          <p:spPr bwMode="auto">
            <a:xfrm>
              <a:off x="5430" y="681"/>
              <a:ext cx="168"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o</a:t>
              </a:r>
              <a:endParaRPr lang="en-US" sz="3200">
                <a:effectLst>
                  <a:outerShdw blurRad="38100" dist="38100" dir="2700000" algn="tl">
                    <a:srgbClr val="000000"/>
                  </a:outerShdw>
                </a:effectLst>
                <a:latin typeface="Times New Roman" charset="0"/>
              </a:endParaRPr>
            </a:p>
          </p:txBody>
        </p:sp>
        <p:sp>
          <p:nvSpPr>
            <p:cNvPr id="667704" name="Rectangle 56"/>
            <p:cNvSpPr>
              <a:spLocks noChangeArrowheads="1"/>
            </p:cNvSpPr>
            <p:nvPr/>
          </p:nvSpPr>
          <p:spPr bwMode="auto">
            <a:xfrm>
              <a:off x="5017"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05" name="Rectangle 57"/>
            <p:cNvSpPr>
              <a:spLocks noChangeArrowheads="1"/>
            </p:cNvSpPr>
            <p:nvPr/>
          </p:nvSpPr>
          <p:spPr bwMode="auto">
            <a:xfrm>
              <a:off x="4772"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06" name="Rectangle 58"/>
            <p:cNvSpPr>
              <a:spLocks noChangeArrowheads="1"/>
            </p:cNvSpPr>
            <p:nvPr/>
          </p:nvSpPr>
          <p:spPr bwMode="auto">
            <a:xfrm>
              <a:off x="6075"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07" name="Rectangle 59"/>
            <p:cNvSpPr>
              <a:spLocks noChangeArrowheads="1"/>
            </p:cNvSpPr>
            <p:nvPr/>
          </p:nvSpPr>
          <p:spPr bwMode="auto">
            <a:xfrm>
              <a:off x="5679"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08" name="Rectangle 60"/>
            <p:cNvSpPr>
              <a:spLocks noChangeArrowheads="1"/>
            </p:cNvSpPr>
            <p:nvPr/>
          </p:nvSpPr>
          <p:spPr bwMode="auto">
            <a:xfrm>
              <a:off x="5283"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sp>
          <p:nvSpPr>
            <p:cNvPr id="667709" name="Rectangle 61"/>
            <p:cNvSpPr>
              <a:spLocks noChangeArrowheads="1"/>
            </p:cNvSpPr>
            <p:nvPr/>
          </p:nvSpPr>
          <p:spPr bwMode="auto">
            <a:xfrm>
              <a:off x="4548"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30800" name="Group 62"/>
            <p:cNvGrpSpPr>
              <a:grpSpLocks/>
            </p:cNvGrpSpPr>
            <p:nvPr/>
          </p:nvGrpSpPr>
          <p:grpSpPr bwMode="auto">
            <a:xfrm>
              <a:off x="2976" y="595"/>
              <a:ext cx="1492" cy="605"/>
              <a:chOff x="284" y="3462"/>
              <a:chExt cx="1492" cy="605"/>
            </a:xfrm>
          </p:grpSpPr>
          <p:sp>
            <p:nvSpPr>
              <p:cNvPr id="667711" name="Rectangle 63"/>
              <p:cNvSpPr>
                <a:spLocks noChangeArrowheads="1"/>
              </p:cNvSpPr>
              <p:nvPr/>
            </p:nvSpPr>
            <p:spPr bwMode="auto">
              <a:xfrm>
                <a:off x="1395" y="3462"/>
                <a:ext cx="138" cy="605"/>
              </a:xfrm>
              <a:prstGeom prst="rect">
                <a:avLst/>
              </a:prstGeom>
              <a:noFill/>
              <a:ln w="9525">
                <a:noFill/>
                <a:miter lim="800000"/>
                <a:headEnd/>
                <a:tailEnd/>
              </a:ln>
            </p:spPr>
            <p:txBody>
              <a:bodyPr wrap="none" lIns="0" tIns="0" rIns="0" bIns="0">
                <a:spAutoFit/>
              </a:bodyPr>
              <a:lstStyle/>
              <a:p>
                <a:pPr marL="342900" indent="-342900">
                  <a:defRPr/>
                </a:pPr>
                <a:r>
                  <a:rPr lang="en-US" sz="6300" b="0" i="0">
                    <a:solidFill>
                      <a:srgbClr val="E6F10D"/>
                    </a:solidFill>
                    <a:latin typeface="Symbol" pitchFamily="18" charset="2"/>
                  </a:rPr>
                  <a:t>ò</a:t>
                </a:r>
                <a:endParaRPr lang="en-US" sz="3200">
                  <a:solidFill>
                    <a:srgbClr val="E6F10D"/>
                  </a:solidFill>
                  <a:effectLst>
                    <a:outerShdw blurRad="38100" dist="38100" dir="2700000" algn="tl">
                      <a:srgbClr val="000000"/>
                    </a:outerShdw>
                  </a:effectLst>
                  <a:latin typeface="Times New Roman" charset="0"/>
                </a:endParaRPr>
              </a:p>
            </p:txBody>
          </p:sp>
          <p:sp>
            <p:nvSpPr>
              <p:cNvPr id="30809" name="Rectangle 64"/>
              <p:cNvSpPr>
                <a:spLocks noChangeArrowheads="1"/>
              </p:cNvSpPr>
              <p:nvPr/>
            </p:nvSpPr>
            <p:spPr bwMode="auto">
              <a:xfrm>
                <a:off x="1596" y="3510"/>
                <a:ext cx="180" cy="403"/>
              </a:xfrm>
              <a:prstGeom prst="rect">
                <a:avLst/>
              </a:prstGeom>
              <a:noFill/>
              <a:ln w="9525">
                <a:noFill/>
                <a:miter lim="800000"/>
                <a:headEnd/>
                <a:tailEnd/>
              </a:ln>
            </p:spPr>
            <p:txBody>
              <a:bodyPr wrap="none" lIns="0" tIns="0" rIns="0" bIns="0">
                <a:spAutoFit/>
              </a:bodyPr>
              <a:lstStyle/>
              <a:p>
                <a:pPr marL="342900" indent="-342900"/>
                <a:r>
                  <a:rPr lang="en-US" sz="4200" b="0" i="0">
                    <a:latin typeface="Century" pitchFamily="18" charset="0"/>
                  </a:rPr>
                  <a:t>g</a:t>
                </a:r>
              </a:p>
            </p:txBody>
          </p:sp>
          <p:sp>
            <p:nvSpPr>
              <p:cNvPr id="667713" name="Rectangle 65"/>
              <p:cNvSpPr>
                <a:spLocks noChangeArrowheads="1"/>
              </p:cNvSpPr>
              <p:nvPr/>
            </p:nvSpPr>
            <p:spPr bwMode="auto">
              <a:xfrm>
                <a:off x="1106" y="3510"/>
                <a:ext cx="184"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Symbol" pitchFamily="18" charset="2"/>
                  </a:rPr>
                  <a:t>=</a:t>
                </a:r>
                <a:endParaRPr lang="en-US" sz="3200">
                  <a:solidFill>
                    <a:srgbClr val="E6F10D"/>
                  </a:solidFill>
                  <a:effectLst>
                    <a:outerShdw blurRad="38100" dist="38100" dir="2700000" algn="tl">
                      <a:srgbClr val="000000"/>
                    </a:outerShdw>
                  </a:effectLst>
                  <a:latin typeface="Times New Roman" charset="0"/>
                </a:endParaRPr>
              </a:p>
            </p:txBody>
          </p:sp>
          <p:sp>
            <p:nvSpPr>
              <p:cNvPr id="667714" name="Rectangle 66"/>
              <p:cNvSpPr>
                <a:spLocks noChangeArrowheads="1"/>
              </p:cNvSpPr>
              <p:nvPr/>
            </p:nvSpPr>
            <p:spPr bwMode="auto">
              <a:xfrm>
                <a:off x="714" y="3548"/>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15" name="Rectangle 67"/>
              <p:cNvSpPr>
                <a:spLocks noChangeArrowheads="1"/>
              </p:cNvSpPr>
              <p:nvPr/>
            </p:nvSpPr>
            <p:spPr bwMode="auto">
              <a:xfrm>
                <a:off x="284" y="3548"/>
                <a:ext cx="168"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endParaRPr lang="en-US" sz="3200">
                  <a:solidFill>
                    <a:srgbClr val="E6F10D"/>
                  </a:solidFill>
                  <a:effectLst>
                    <a:outerShdw blurRad="38100" dist="38100" dir="2700000" algn="tl">
                      <a:srgbClr val="000000"/>
                    </a:outerShdw>
                  </a:effectLst>
                  <a:latin typeface="Times New Roman" charset="0"/>
                </a:endParaRPr>
              </a:p>
            </p:txBody>
          </p:sp>
          <p:sp>
            <p:nvSpPr>
              <p:cNvPr id="667717" name="Rectangle 69"/>
              <p:cNvSpPr>
                <a:spLocks noChangeArrowheads="1"/>
              </p:cNvSpPr>
              <p:nvPr/>
            </p:nvSpPr>
            <p:spPr bwMode="auto">
              <a:xfrm>
                <a:off x="902"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18" name="Rectangle 70"/>
              <p:cNvSpPr>
                <a:spLocks noChangeArrowheads="1"/>
              </p:cNvSpPr>
              <p:nvPr/>
            </p:nvSpPr>
            <p:spPr bwMode="auto">
              <a:xfrm>
                <a:off x="584"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sp>
          <p:nvSpPr>
            <p:cNvPr id="667719" name="Rectangle 71"/>
            <p:cNvSpPr>
              <a:spLocks noChangeArrowheads="1"/>
            </p:cNvSpPr>
            <p:nvPr/>
          </p:nvSpPr>
          <p:spPr bwMode="auto">
            <a:xfrm>
              <a:off x="5063" y="432"/>
              <a:ext cx="0" cy="310"/>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grpSp>
          <p:nvGrpSpPr>
            <p:cNvPr id="30802" name="Group 72"/>
            <p:cNvGrpSpPr>
              <a:grpSpLocks/>
            </p:cNvGrpSpPr>
            <p:nvPr/>
          </p:nvGrpSpPr>
          <p:grpSpPr bwMode="auto">
            <a:xfrm>
              <a:off x="6192" y="528"/>
              <a:ext cx="912" cy="672"/>
              <a:chOff x="6144" y="1584"/>
              <a:chExt cx="912" cy="672"/>
            </a:xfrm>
          </p:grpSpPr>
          <p:grpSp>
            <p:nvGrpSpPr>
              <p:cNvPr id="30803" name="Group 73"/>
              <p:cNvGrpSpPr>
                <a:grpSpLocks/>
              </p:cNvGrpSpPr>
              <p:nvPr/>
            </p:nvGrpSpPr>
            <p:grpSpPr bwMode="auto">
              <a:xfrm>
                <a:off x="6144" y="1728"/>
                <a:ext cx="912" cy="528"/>
                <a:chOff x="6144" y="1728"/>
                <a:chExt cx="912" cy="528"/>
              </a:xfrm>
            </p:grpSpPr>
            <p:sp>
              <p:nvSpPr>
                <p:cNvPr id="667722" name="Rectangle 74"/>
                <p:cNvSpPr>
                  <a:spLocks noChangeArrowheads="1"/>
                </p:cNvSpPr>
                <p:nvPr/>
              </p:nvSpPr>
              <p:spPr bwMode="auto">
                <a:xfrm>
                  <a:off x="6144" y="1728"/>
                  <a:ext cx="299"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dr</a:t>
                  </a:r>
                  <a:endParaRPr lang="en-US" sz="3200">
                    <a:effectLst>
                      <a:outerShdw blurRad="38100" dist="38100" dir="2700000" algn="tl">
                        <a:srgbClr val="000000"/>
                      </a:outerShdw>
                    </a:effectLst>
                    <a:latin typeface="Times New Roman" charset="0"/>
                  </a:endParaRPr>
                </a:p>
              </p:txBody>
            </p:sp>
            <p:sp>
              <p:nvSpPr>
                <p:cNvPr id="30806" name="Rectangle 75"/>
                <p:cNvSpPr>
                  <a:spLocks noChangeArrowheads="1"/>
                </p:cNvSpPr>
                <p:nvPr/>
              </p:nvSpPr>
              <p:spPr bwMode="auto">
                <a:xfrm>
                  <a:off x="6432" y="1968"/>
                  <a:ext cx="212" cy="288"/>
                </a:xfrm>
                <a:prstGeom prst="rect">
                  <a:avLst/>
                </a:prstGeom>
                <a:noFill/>
                <a:ln w="9525">
                  <a:noFill/>
                  <a:miter lim="800000"/>
                  <a:headEnd/>
                  <a:tailEnd/>
                </a:ln>
              </p:spPr>
              <p:txBody>
                <a:bodyPr wrap="none">
                  <a:spAutoFit/>
                </a:bodyPr>
                <a:lstStyle/>
                <a:p>
                  <a:pPr marL="342900" indent="-342900"/>
                  <a:r>
                    <a:rPr lang="en-US" sz="2400">
                      <a:solidFill>
                        <a:srgbClr val="E6F10D"/>
                      </a:solidFill>
                    </a:rPr>
                    <a:t>o</a:t>
                  </a:r>
                </a:p>
              </p:txBody>
            </p:sp>
            <p:sp>
              <p:nvSpPr>
                <p:cNvPr id="30807" name="Rectangle 76"/>
                <p:cNvSpPr>
                  <a:spLocks noChangeArrowheads="1"/>
                </p:cNvSpPr>
                <p:nvPr/>
              </p:nvSpPr>
              <p:spPr bwMode="auto">
                <a:xfrm>
                  <a:off x="6940" y="1920"/>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sp>
            <p:nvSpPr>
              <p:cNvPr id="30804" name="Rectangle 77"/>
              <p:cNvSpPr>
                <a:spLocks noChangeArrowheads="1"/>
              </p:cNvSpPr>
              <p:nvPr/>
            </p:nvSpPr>
            <p:spPr bwMode="auto">
              <a:xfrm>
                <a:off x="6240" y="1584"/>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grpSp>
      <p:grpSp>
        <p:nvGrpSpPr>
          <p:cNvPr id="18" name="Group 81"/>
          <p:cNvGrpSpPr>
            <a:grpSpLocks/>
          </p:cNvGrpSpPr>
          <p:nvPr/>
        </p:nvGrpSpPr>
        <p:grpSpPr bwMode="auto">
          <a:xfrm>
            <a:off x="685800" y="2971800"/>
            <a:ext cx="3276600" cy="457200"/>
            <a:chOff x="-2016" y="1104"/>
            <a:chExt cx="2064" cy="288"/>
          </a:xfrm>
        </p:grpSpPr>
        <p:sp>
          <p:nvSpPr>
            <p:cNvPr id="667730" name="AutoShape 82"/>
            <p:cNvSpPr>
              <a:spLocks noChangeArrowheads="1"/>
            </p:cNvSpPr>
            <p:nvPr/>
          </p:nvSpPr>
          <p:spPr bwMode="auto">
            <a:xfrm>
              <a:off x="-2016" y="1200"/>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sp>
          <p:nvSpPr>
            <p:cNvPr id="667731" name="AutoShape 83"/>
            <p:cNvSpPr>
              <a:spLocks noChangeArrowheads="1"/>
            </p:cNvSpPr>
            <p:nvPr/>
          </p:nvSpPr>
          <p:spPr bwMode="auto">
            <a:xfrm>
              <a:off x="-1488" y="1200"/>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sp>
          <p:nvSpPr>
            <p:cNvPr id="667732" name="AutoShape 84"/>
            <p:cNvSpPr>
              <a:spLocks noChangeArrowheads="1"/>
            </p:cNvSpPr>
            <p:nvPr/>
          </p:nvSpPr>
          <p:spPr bwMode="auto">
            <a:xfrm>
              <a:off x="-624" y="1152"/>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sp>
          <p:nvSpPr>
            <p:cNvPr id="667733" name="AutoShape 85"/>
            <p:cNvSpPr>
              <a:spLocks noChangeArrowheads="1"/>
            </p:cNvSpPr>
            <p:nvPr/>
          </p:nvSpPr>
          <p:spPr bwMode="auto">
            <a:xfrm>
              <a:off x="-144" y="1104"/>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grpSp>
      <p:sp>
        <p:nvSpPr>
          <p:cNvPr id="667734" name="Freeform 86"/>
          <p:cNvSpPr>
            <a:spLocks/>
          </p:cNvSpPr>
          <p:nvPr/>
        </p:nvSpPr>
        <p:spPr bwMode="auto">
          <a:xfrm>
            <a:off x="609600" y="4103688"/>
            <a:ext cx="3752850" cy="925512"/>
          </a:xfrm>
          <a:custGeom>
            <a:avLst/>
            <a:gdLst/>
            <a:ahLst/>
            <a:cxnLst>
              <a:cxn ang="0">
                <a:pos x="0" y="583"/>
              </a:cxn>
              <a:cxn ang="0">
                <a:pos x="312" y="571"/>
              </a:cxn>
              <a:cxn ang="0">
                <a:pos x="672" y="559"/>
              </a:cxn>
              <a:cxn ang="0">
                <a:pos x="852" y="499"/>
              </a:cxn>
              <a:cxn ang="0">
                <a:pos x="960" y="427"/>
              </a:cxn>
              <a:cxn ang="0">
                <a:pos x="1140" y="343"/>
              </a:cxn>
              <a:cxn ang="0">
                <a:pos x="2364" y="139"/>
              </a:cxn>
            </a:cxnLst>
            <a:rect l="0" t="0" r="r" b="b"/>
            <a:pathLst>
              <a:path w="2364" h="583">
                <a:moveTo>
                  <a:pt x="0" y="583"/>
                </a:moveTo>
                <a:cubicBezTo>
                  <a:pt x="113" y="545"/>
                  <a:pt x="174" y="563"/>
                  <a:pt x="312" y="571"/>
                </a:cubicBezTo>
                <a:cubicBezTo>
                  <a:pt x="432" y="567"/>
                  <a:pt x="553" y="571"/>
                  <a:pt x="672" y="559"/>
                </a:cubicBezTo>
                <a:cubicBezTo>
                  <a:pt x="679" y="558"/>
                  <a:pt x="823" y="518"/>
                  <a:pt x="852" y="499"/>
                </a:cubicBezTo>
                <a:cubicBezTo>
                  <a:pt x="888" y="475"/>
                  <a:pt x="919" y="441"/>
                  <a:pt x="960" y="427"/>
                </a:cubicBezTo>
                <a:cubicBezTo>
                  <a:pt x="1018" y="408"/>
                  <a:pt x="1089" y="377"/>
                  <a:pt x="1140" y="343"/>
                </a:cubicBezTo>
                <a:cubicBezTo>
                  <a:pt x="1369" y="0"/>
                  <a:pt x="2126" y="139"/>
                  <a:pt x="2364" y="139"/>
                </a:cubicBezTo>
              </a:path>
            </a:pathLst>
          </a:custGeom>
          <a:noFill/>
          <a:ln w="9525"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35" name="Freeform 87"/>
          <p:cNvSpPr>
            <a:spLocks/>
          </p:cNvSpPr>
          <p:nvPr/>
        </p:nvSpPr>
        <p:spPr bwMode="auto">
          <a:xfrm>
            <a:off x="609600" y="3657600"/>
            <a:ext cx="3752850" cy="925513"/>
          </a:xfrm>
          <a:custGeom>
            <a:avLst/>
            <a:gdLst/>
            <a:ahLst/>
            <a:cxnLst>
              <a:cxn ang="0">
                <a:pos x="0" y="583"/>
              </a:cxn>
              <a:cxn ang="0">
                <a:pos x="312" y="571"/>
              </a:cxn>
              <a:cxn ang="0">
                <a:pos x="672" y="559"/>
              </a:cxn>
              <a:cxn ang="0">
                <a:pos x="852" y="499"/>
              </a:cxn>
              <a:cxn ang="0">
                <a:pos x="960" y="427"/>
              </a:cxn>
              <a:cxn ang="0">
                <a:pos x="1140" y="343"/>
              </a:cxn>
              <a:cxn ang="0">
                <a:pos x="2364" y="139"/>
              </a:cxn>
            </a:cxnLst>
            <a:rect l="0" t="0" r="r" b="b"/>
            <a:pathLst>
              <a:path w="2364" h="583">
                <a:moveTo>
                  <a:pt x="0" y="583"/>
                </a:moveTo>
                <a:cubicBezTo>
                  <a:pt x="113" y="545"/>
                  <a:pt x="174" y="563"/>
                  <a:pt x="312" y="571"/>
                </a:cubicBezTo>
                <a:cubicBezTo>
                  <a:pt x="432" y="567"/>
                  <a:pt x="553" y="571"/>
                  <a:pt x="672" y="559"/>
                </a:cubicBezTo>
                <a:cubicBezTo>
                  <a:pt x="679" y="558"/>
                  <a:pt x="823" y="518"/>
                  <a:pt x="852" y="499"/>
                </a:cubicBezTo>
                <a:cubicBezTo>
                  <a:pt x="888" y="475"/>
                  <a:pt x="919" y="441"/>
                  <a:pt x="960" y="427"/>
                </a:cubicBezTo>
                <a:cubicBezTo>
                  <a:pt x="1018" y="408"/>
                  <a:pt x="1089" y="377"/>
                  <a:pt x="1140" y="343"/>
                </a:cubicBezTo>
                <a:cubicBezTo>
                  <a:pt x="1369" y="0"/>
                  <a:pt x="2126" y="139"/>
                  <a:pt x="2364" y="139"/>
                </a:cubicBezTo>
              </a:path>
            </a:pathLst>
          </a:custGeom>
          <a:noFill/>
          <a:ln w="9525"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36" name="Freeform 88"/>
          <p:cNvSpPr>
            <a:spLocks/>
          </p:cNvSpPr>
          <p:nvPr/>
        </p:nvSpPr>
        <p:spPr bwMode="auto">
          <a:xfrm>
            <a:off x="609600" y="3211513"/>
            <a:ext cx="3752850" cy="925512"/>
          </a:xfrm>
          <a:custGeom>
            <a:avLst/>
            <a:gdLst/>
            <a:ahLst/>
            <a:cxnLst>
              <a:cxn ang="0">
                <a:pos x="0" y="583"/>
              </a:cxn>
              <a:cxn ang="0">
                <a:pos x="312" y="571"/>
              </a:cxn>
              <a:cxn ang="0">
                <a:pos x="672" y="559"/>
              </a:cxn>
              <a:cxn ang="0">
                <a:pos x="852" y="499"/>
              </a:cxn>
              <a:cxn ang="0">
                <a:pos x="960" y="427"/>
              </a:cxn>
              <a:cxn ang="0">
                <a:pos x="1140" y="343"/>
              </a:cxn>
              <a:cxn ang="0">
                <a:pos x="2364" y="139"/>
              </a:cxn>
            </a:cxnLst>
            <a:rect l="0" t="0" r="r" b="b"/>
            <a:pathLst>
              <a:path w="2364" h="583">
                <a:moveTo>
                  <a:pt x="0" y="583"/>
                </a:moveTo>
                <a:cubicBezTo>
                  <a:pt x="113" y="545"/>
                  <a:pt x="174" y="563"/>
                  <a:pt x="312" y="571"/>
                </a:cubicBezTo>
                <a:cubicBezTo>
                  <a:pt x="432" y="567"/>
                  <a:pt x="553" y="571"/>
                  <a:pt x="672" y="559"/>
                </a:cubicBezTo>
                <a:cubicBezTo>
                  <a:pt x="679" y="558"/>
                  <a:pt x="823" y="518"/>
                  <a:pt x="852" y="499"/>
                </a:cubicBezTo>
                <a:cubicBezTo>
                  <a:pt x="888" y="475"/>
                  <a:pt x="919" y="441"/>
                  <a:pt x="960" y="427"/>
                </a:cubicBezTo>
                <a:cubicBezTo>
                  <a:pt x="1018" y="408"/>
                  <a:pt x="1089" y="377"/>
                  <a:pt x="1140" y="343"/>
                </a:cubicBezTo>
                <a:cubicBezTo>
                  <a:pt x="1369" y="0"/>
                  <a:pt x="2126" y="139"/>
                  <a:pt x="2364" y="139"/>
                </a:cubicBezTo>
              </a:path>
            </a:pathLst>
          </a:custGeom>
          <a:noFill/>
          <a:ln w="9525"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19" name="Group 129"/>
          <p:cNvGrpSpPr>
            <a:grpSpLocks/>
          </p:cNvGrpSpPr>
          <p:nvPr/>
        </p:nvGrpSpPr>
        <p:grpSpPr bwMode="auto">
          <a:xfrm>
            <a:off x="838200" y="1905000"/>
            <a:ext cx="7086600" cy="1208088"/>
            <a:chOff x="672" y="-720"/>
            <a:chExt cx="4464" cy="761"/>
          </a:xfrm>
        </p:grpSpPr>
        <p:sp>
          <p:nvSpPr>
            <p:cNvPr id="667775" name="Rectangle 127"/>
            <p:cNvSpPr>
              <a:spLocks noChangeArrowheads="1"/>
            </p:cNvSpPr>
            <p:nvPr/>
          </p:nvSpPr>
          <p:spPr bwMode="auto">
            <a:xfrm>
              <a:off x="672" y="-672"/>
              <a:ext cx="4128" cy="672"/>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0750" name="Group 125"/>
            <p:cNvGrpSpPr>
              <a:grpSpLocks/>
            </p:cNvGrpSpPr>
            <p:nvPr/>
          </p:nvGrpSpPr>
          <p:grpSpPr bwMode="auto">
            <a:xfrm>
              <a:off x="1008" y="-720"/>
              <a:ext cx="4128" cy="761"/>
              <a:chOff x="1008" y="-720"/>
              <a:chExt cx="4128" cy="761"/>
            </a:xfrm>
          </p:grpSpPr>
          <p:grpSp>
            <p:nvGrpSpPr>
              <p:cNvPr id="30751" name="Group 89"/>
              <p:cNvGrpSpPr>
                <a:grpSpLocks/>
              </p:cNvGrpSpPr>
              <p:nvPr/>
            </p:nvGrpSpPr>
            <p:grpSpPr bwMode="auto">
              <a:xfrm>
                <a:off x="1008" y="-720"/>
                <a:ext cx="4128" cy="672"/>
                <a:chOff x="2976" y="528"/>
                <a:chExt cx="4128" cy="672"/>
              </a:xfrm>
            </p:grpSpPr>
            <p:sp>
              <p:nvSpPr>
                <p:cNvPr id="667739" name="Line 91"/>
                <p:cNvSpPr>
                  <a:spLocks noChangeShapeType="1"/>
                </p:cNvSpPr>
                <p:nvPr/>
              </p:nvSpPr>
              <p:spPr bwMode="auto">
                <a:xfrm>
                  <a:off x="4979" y="695"/>
                  <a:ext cx="1" cy="401"/>
                </a:xfrm>
                <a:prstGeom prst="line">
                  <a:avLst/>
                </a:prstGeom>
                <a:noFill/>
                <a:ln w="23813">
                  <a:solidFill>
                    <a:srgbClr val="E6F10D"/>
                  </a:solidFill>
                  <a:round/>
                  <a:headEnd/>
                  <a:tailEnd/>
                </a:ln>
              </p:spPr>
              <p:txBody>
                <a:bodyPr/>
                <a:lstStyle/>
                <a:p>
                  <a:pPr>
                    <a:defRPr/>
                  </a:pPr>
                  <a:endParaRPr lang="en-US">
                    <a:effectLst>
                      <a:outerShdw blurRad="38100" dist="38100" dir="2700000" algn="tl">
                        <a:srgbClr val="000000">
                          <a:alpha val="43137"/>
                        </a:srgbClr>
                      </a:outerShdw>
                    </a:effectLst>
                    <a:latin typeface="Times New Roman" charset="0"/>
                  </a:endParaRPr>
                </a:p>
              </p:txBody>
            </p:sp>
            <p:sp>
              <p:nvSpPr>
                <p:cNvPr id="667740" name="Rectangle 92"/>
                <p:cNvSpPr>
                  <a:spLocks noChangeArrowheads="1"/>
                </p:cNvSpPr>
                <p:nvPr/>
              </p:nvSpPr>
              <p:spPr bwMode="auto">
                <a:xfrm>
                  <a:off x="5925" y="888"/>
                  <a:ext cx="96" cy="230"/>
                </a:xfrm>
                <a:prstGeom prst="rect">
                  <a:avLst/>
                </a:prstGeom>
                <a:noFill/>
                <a:ln w="9525">
                  <a:noFill/>
                  <a:miter lim="800000"/>
                  <a:headEnd/>
                  <a:tailEnd/>
                </a:ln>
              </p:spPr>
              <p:txBody>
                <a:bodyPr wrap="none" lIns="0" tIns="0" rIns="0" bIns="0">
                  <a:spAutoFit/>
                </a:bodyPr>
                <a:lstStyle/>
                <a:p>
                  <a:pPr marL="342900" indent="-342900">
                    <a:defRPr/>
                  </a:pPr>
                  <a:r>
                    <a:rPr lang="en-US" sz="2400">
                      <a:solidFill>
                        <a:srgbClr val="E6F10D"/>
                      </a:solidFill>
                      <a:latin typeface="Times New Roman" charset="0"/>
                    </a:rPr>
                    <a:t>o</a:t>
                  </a:r>
                  <a:endParaRPr lang="en-US" sz="3200">
                    <a:solidFill>
                      <a:srgbClr val="E6F10D"/>
                    </a:solidFill>
                    <a:effectLst>
                      <a:outerShdw blurRad="38100" dist="38100" dir="2700000" algn="tl">
                        <a:srgbClr val="000000"/>
                      </a:outerShdw>
                    </a:effectLst>
                    <a:latin typeface="Times New Roman" charset="0"/>
                  </a:endParaRPr>
                </a:p>
              </p:txBody>
            </p:sp>
            <p:sp>
              <p:nvSpPr>
                <p:cNvPr id="30761" name="Rectangle 93"/>
                <p:cNvSpPr>
                  <a:spLocks noChangeArrowheads="1"/>
                </p:cNvSpPr>
                <p:nvPr/>
              </p:nvSpPr>
              <p:spPr bwMode="auto">
                <a:xfrm>
                  <a:off x="5133" y="888"/>
                  <a:ext cx="96" cy="230"/>
                </a:xfrm>
                <a:prstGeom prst="rect">
                  <a:avLst/>
                </a:prstGeom>
                <a:noFill/>
                <a:ln w="9525">
                  <a:noFill/>
                  <a:miter lim="800000"/>
                  <a:headEnd/>
                  <a:tailEnd/>
                </a:ln>
              </p:spPr>
              <p:txBody>
                <a:bodyPr wrap="none" lIns="0" tIns="0" rIns="0" bIns="0">
                  <a:spAutoFit/>
                </a:bodyPr>
                <a:lstStyle/>
                <a:p>
                  <a:pPr marL="342900" indent="-342900"/>
                  <a:r>
                    <a:rPr lang="en-US" sz="2400">
                      <a:solidFill>
                        <a:srgbClr val="E6F10D"/>
                      </a:solidFill>
                    </a:rPr>
                    <a:t>o</a:t>
                  </a:r>
                </a:p>
              </p:txBody>
            </p:sp>
            <p:sp>
              <p:nvSpPr>
                <p:cNvPr id="667742" name="Rectangle 94"/>
                <p:cNvSpPr>
                  <a:spLocks noChangeArrowheads="1"/>
                </p:cNvSpPr>
                <p:nvPr/>
              </p:nvSpPr>
              <p:spPr bwMode="auto">
                <a:xfrm>
                  <a:off x="5809"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43" name="Rectangle 95"/>
                <p:cNvSpPr>
                  <a:spLocks noChangeArrowheads="1"/>
                </p:cNvSpPr>
                <p:nvPr/>
              </p:nvSpPr>
              <p:spPr bwMode="auto">
                <a:xfrm>
                  <a:off x="5430" y="681"/>
                  <a:ext cx="168"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o</a:t>
                  </a:r>
                  <a:endParaRPr lang="en-US" sz="3200">
                    <a:effectLst>
                      <a:outerShdw blurRad="38100" dist="38100" dir="2700000" algn="tl">
                        <a:srgbClr val="000000"/>
                      </a:outerShdw>
                    </a:effectLst>
                    <a:latin typeface="Times New Roman" charset="0"/>
                  </a:endParaRPr>
                </a:p>
              </p:txBody>
            </p:sp>
            <p:sp>
              <p:nvSpPr>
                <p:cNvPr id="667744" name="Rectangle 96"/>
                <p:cNvSpPr>
                  <a:spLocks noChangeArrowheads="1"/>
                </p:cNvSpPr>
                <p:nvPr/>
              </p:nvSpPr>
              <p:spPr bwMode="auto">
                <a:xfrm>
                  <a:off x="5017"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45" name="Rectangle 97"/>
                <p:cNvSpPr>
                  <a:spLocks noChangeArrowheads="1"/>
                </p:cNvSpPr>
                <p:nvPr/>
              </p:nvSpPr>
              <p:spPr bwMode="auto">
                <a:xfrm>
                  <a:off x="4772"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46" name="Rectangle 98"/>
                <p:cNvSpPr>
                  <a:spLocks noChangeArrowheads="1"/>
                </p:cNvSpPr>
                <p:nvPr/>
              </p:nvSpPr>
              <p:spPr bwMode="auto">
                <a:xfrm>
                  <a:off x="6075"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47" name="Rectangle 99"/>
                <p:cNvSpPr>
                  <a:spLocks noChangeArrowheads="1"/>
                </p:cNvSpPr>
                <p:nvPr/>
              </p:nvSpPr>
              <p:spPr bwMode="auto">
                <a:xfrm>
                  <a:off x="5679"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48" name="Rectangle 100"/>
                <p:cNvSpPr>
                  <a:spLocks noChangeArrowheads="1"/>
                </p:cNvSpPr>
                <p:nvPr/>
              </p:nvSpPr>
              <p:spPr bwMode="auto">
                <a:xfrm>
                  <a:off x="5283"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sp>
              <p:nvSpPr>
                <p:cNvPr id="667749" name="Rectangle 101"/>
                <p:cNvSpPr>
                  <a:spLocks noChangeArrowheads="1"/>
                </p:cNvSpPr>
                <p:nvPr/>
              </p:nvSpPr>
              <p:spPr bwMode="auto">
                <a:xfrm>
                  <a:off x="4548"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30770" name="Group 102"/>
                <p:cNvGrpSpPr>
                  <a:grpSpLocks/>
                </p:cNvGrpSpPr>
                <p:nvPr/>
              </p:nvGrpSpPr>
              <p:grpSpPr bwMode="auto">
                <a:xfrm>
                  <a:off x="2976" y="595"/>
                  <a:ext cx="1492" cy="489"/>
                  <a:chOff x="284" y="3462"/>
                  <a:chExt cx="1492" cy="489"/>
                </a:xfrm>
              </p:grpSpPr>
              <p:sp>
                <p:nvSpPr>
                  <p:cNvPr id="667751" name="Rectangle 103"/>
                  <p:cNvSpPr>
                    <a:spLocks noChangeArrowheads="1"/>
                  </p:cNvSpPr>
                  <p:nvPr/>
                </p:nvSpPr>
                <p:spPr bwMode="auto">
                  <a:xfrm>
                    <a:off x="1395" y="3462"/>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30778" name="Rectangle 104"/>
                  <p:cNvSpPr>
                    <a:spLocks noChangeArrowheads="1"/>
                  </p:cNvSpPr>
                  <p:nvPr/>
                </p:nvSpPr>
                <p:spPr bwMode="auto">
                  <a:xfrm>
                    <a:off x="1596" y="3510"/>
                    <a:ext cx="180" cy="403"/>
                  </a:xfrm>
                  <a:prstGeom prst="rect">
                    <a:avLst/>
                  </a:prstGeom>
                  <a:noFill/>
                  <a:ln w="9525">
                    <a:noFill/>
                    <a:miter lim="800000"/>
                    <a:headEnd/>
                    <a:tailEnd/>
                  </a:ln>
                </p:spPr>
                <p:txBody>
                  <a:bodyPr wrap="none" lIns="0" tIns="0" rIns="0" bIns="0">
                    <a:spAutoFit/>
                  </a:bodyPr>
                  <a:lstStyle/>
                  <a:p>
                    <a:pPr marL="342900" indent="-342900"/>
                    <a:r>
                      <a:rPr lang="en-US" sz="4200" b="0" i="0">
                        <a:latin typeface="Century" pitchFamily="18" charset="0"/>
                      </a:rPr>
                      <a:t>g</a:t>
                    </a:r>
                  </a:p>
                </p:txBody>
              </p:sp>
              <p:sp>
                <p:nvSpPr>
                  <p:cNvPr id="667753" name="Rectangle 105"/>
                  <p:cNvSpPr>
                    <a:spLocks noChangeArrowheads="1"/>
                  </p:cNvSpPr>
                  <p:nvPr/>
                </p:nvSpPr>
                <p:spPr bwMode="auto">
                  <a:xfrm>
                    <a:off x="1106" y="3510"/>
                    <a:ext cx="184"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Symbol" pitchFamily="18" charset="2"/>
                      </a:rPr>
                      <a:t>=</a:t>
                    </a:r>
                    <a:endParaRPr lang="en-US" sz="3200">
                      <a:solidFill>
                        <a:srgbClr val="E6F10D"/>
                      </a:solidFill>
                      <a:effectLst>
                        <a:outerShdw blurRad="38100" dist="38100" dir="2700000" algn="tl">
                          <a:srgbClr val="000000"/>
                        </a:outerShdw>
                      </a:effectLst>
                      <a:latin typeface="Times New Roman" charset="0"/>
                    </a:endParaRPr>
                  </a:p>
                </p:txBody>
              </p:sp>
              <p:sp>
                <p:nvSpPr>
                  <p:cNvPr id="667754" name="Rectangle 106"/>
                  <p:cNvSpPr>
                    <a:spLocks noChangeArrowheads="1"/>
                  </p:cNvSpPr>
                  <p:nvPr/>
                </p:nvSpPr>
                <p:spPr bwMode="auto">
                  <a:xfrm>
                    <a:off x="714" y="3548"/>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55" name="Rectangle 107"/>
                  <p:cNvSpPr>
                    <a:spLocks noChangeArrowheads="1"/>
                  </p:cNvSpPr>
                  <p:nvPr/>
                </p:nvSpPr>
                <p:spPr bwMode="auto">
                  <a:xfrm>
                    <a:off x="284" y="3548"/>
                    <a:ext cx="168"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endParaRPr lang="en-US" sz="3200">
                      <a:solidFill>
                        <a:srgbClr val="E6F10D"/>
                      </a:solidFill>
                      <a:effectLst>
                        <a:outerShdw blurRad="38100" dist="38100" dir="2700000" algn="tl">
                          <a:srgbClr val="000000"/>
                        </a:outerShdw>
                      </a:effectLst>
                      <a:latin typeface="Times New Roman" charset="0"/>
                    </a:endParaRPr>
                  </a:p>
                </p:txBody>
              </p:sp>
              <p:sp>
                <p:nvSpPr>
                  <p:cNvPr id="667757" name="Rectangle 109"/>
                  <p:cNvSpPr>
                    <a:spLocks noChangeArrowheads="1"/>
                  </p:cNvSpPr>
                  <p:nvPr/>
                </p:nvSpPr>
                <p:spPr bwMode="auto">
                  <a:xfrm>
                    <a:off x="902"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58" name="Rectangle 110"/>
                  <p:cNvSpPr>
                    <a:spLocks noChangeArrowheads="1"/>
                  </p:cNvSpPr>
                  <p:nvPr/>
                </p:nvSpPr>
                <p:spPr bwMode="auto">
                  <a:xfrm>
                    <a:off x="584"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grpSp>
              <p:nvGrpSpPr>
                <p:cNvPr id="30771" name="Group 112"/>
                <p:cNvGrpSpPr>
                  <a:grpSpLocks/>
                </p:cNvGrpSpPr>
                <p:nvPr/>
              </p:nvGrpSpPr>
              <p:grpSpPr bwMode="auto">
                <a:xfrm>
                  <a:off x="6192" y="528"/>
                  <a:ext cx="912" cy="672"/>
                  <a:chOff x="6144" y="1584"/>
                  <a:chExt cx="912" cy="672"/>
                </a:xfrm>
              </p:grpSpPr>
              <p:grpSp>
                <p:nvGrpSpPr>
                  <p:cNvPr id="30772" name="Group 113"/>
                  <p:cNvGrpSpPr>
                    <a:grpSpLocks/>
                  </p:cNvGrpSpPr>
                  <p:nvPr/>
                </p:nvGrpSpPr>
                <p:grpSpPr bwMode="auto">
                  <a:xfrm>
                    <a:off x="6144" y="1728"/>
                    <a:ext cx="912" cy="528"/>
                    <a:chOff x="6144" y="1728"/>
                    <a:chExt cx="912" cy="528"/>
                  </a:xfrm>
                </p:grpSpPr>
                <p:sp>
                  <p:nvSpPr>
                    <p:cNvPr id="667762" name="Rectangle 114"/>
                    <p:cNvSpPr>
                      <a:spLocks noChangeArrowheads="1"/>
                    </p:cNvSpPr>
                    <p:nvPr/>
                  </p:nvSpPr>
                  <p:spPr bwMode="auto">
                    <a:xfrm>
                      <a:off x="6144" y="1728"/>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effectLst>
                          <a:outerShdw blurRad="38100" dist="38100" dir="2700000" algn="tl">
                            <a:srgbClr val="000000"/>
                          </a:outerShdw>
                        </a:effectLst>
                        <a:latin typeface="Times New Roman" charset="0"/>
                      </a:endParaRPr>
                    </a:p>
                  </p:txBody>
                </p:sp>
                <p:sp>
                  <p:nvSpPr>
                    <p:cNvPr id="30775" name="Rectangle 115"/>
                    <p:cNvSpPr>
                      <a:spLocks noChangeArrowheads="1"/>
                    </p:cNvSpPr>
                    <p:nvPr/>
                  </p:nvSpPr>
                  <p:spPr bwMode="auto">
                    <a:xfrm>
                      <a:off x="6432" y="1968"/>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sp>
                  <p:nvSpPr>
                    <p:cNvPr id="30776" name="Rectangle 116"/>
                    <p:cNvSpPr>
                      <a:spLocks noChangeArrowheads="1"/>
                    </p:cNvSpPr>
                    <p:nvPr/>
                  </p:nvSpPr>
                  <p:spPr bwMode="auto">
                    <a:xfrm>
                      <a:off x="6940" y="1920"/>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sp>
                <p:nvSpPr>
                  <p:cNvPr id="30773" name="Rectangle 117"/>
                  <p:cNvSpPr>
                    <a:spLocks noChangeArrowheads="1"/>
                  </p:cNvSpPr>
                  <p:nvPr/>
                </p:nvSpPr>
                <p:spPr bwMode="auto">
                  <a:xfrm>
                    <a:off x="6240" y="1584"/>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grpSp>
          <p:sp>
            <p:nvSpPr>
              <p:cNvPr id="667766" name="Line 118"/>
              <p:cNvSpPr>
                <a:spLocks noChangeShapeType="1"/>
              </p:cNvSpPr>
              <p:nvPr/>
            </p:nvSpPr>
            <p:spPr bwMode="auto">
              <a:xfrm flipH="1">
                <a:off x="2016" y="-576"/>
                <a:ext cx="288" cy="0"/>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67" name="Line 119"/>
              <p:cNvSpPr>
                <a:spLocks noChangeShapeType="1"/>
              </p:cNvSpPr>
              <p:nvPr/>
            </p:nvSpPr>
            <p:spPr bwMode="auto">
              <a:xfrm flipH="1">
                <a:off x="2016" y="-192"/>
                <a:ext cx="288" cy="0"/>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68" name="Line 120"/>
              <p:cNvSpPr>
                <a:spLocks noChangeShapeType="1"/>
              </p:cNvSpPr>
              <p:nvPr/>
            </p:nvSpPr>
            <p:spPr bwMode="auto">
              <a:xfrm>
                <a:off x="2016" y="-576"/>
                <a:ext cx="144" cy="192"/>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69" name="Line 121"/>
              <p:cNvSpPr>
                <a:spLocks noChangeShapeType="1"/>
              </p:cNvSpPr>
              <p:nvPr/>
            </p:nvSpPr>
            <p:spPr bwMode="auto">
              <a:xfrm flipV="1">
                <a:off x="2016" y="-384"/>
                <a:ext cx="144" cy="192"/>
              </a:xfrm>
              <a:prstGeom prst="line">
                <a:avLst/>
              </a:prstGeom>
              <a:noFill/>
              <a:ln w="9525">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30756" name="Group 124"/>
              <p:cNvGrpSpPr>
                <a:grpSpLocks/>
              </p:cNvGrpSpPr>
              <p:nvPr/>
            </p:nvGrpSpPr>
            <p:grpSpPr bwMode="auto">
              <a:xfrm>
                <a:off x="2064" y="-288"/>
                <a:ext cx="240" cy="329"/>
                <a:chOff x="4800" y="-693"/>
                <a:chExt cx="240" cy="329"/>
              </a:xfrm>
            </p:grpSpPr>
            <p:sp>
              <p:nvSpPr>
                <p:cNvPr id="30757" name="Rectangle 122"/>
                <p:cNvSpPr>
                  <a:spLocks noChangeArrowheads="1"/>
                </p:cNvSpPr>
                <p:nvPr/>
              </p:nvSpPr>
              <p:spPr bwMode="auto">
                <a:xfrm>
                  <a:off x="4800" y="-693"/>
                  <a:ext cx="197" cy="308"/>
                </a:xfrm>
                <a:prstGeom prst="rect">
                  <a:avLst/>
                </a:prstGeom>
                <a:noFill/>
                <a:ln w="9525">
                  <a:noFill/>
                  <a:miter lim="800000"/>
                  <a:headEnd/>
                  <a:tailEnd/>
                </a:ln>
              </p:spPr>
              <p:txBody>
                <a:bodyPr wrap="none">
                  <a:spAutoFit/>
                </a:bodyPr>
                <a:lstStyle/>
                <a:p>
                  <a:pPr marL="342900" indent="-342900"/>
                  <a:r>
                    <a:rPr lang="en-US" sz="2600"/>
                    <a:t>r</a:t>
                  </a:r>
                </a:p>
              </p:txBody>
            </p:sp>
            <p:sp>
              <p:nvSpPr>
                <p:cNvPr id="30758" name="Rectangle 123"/>
                <p:cNvSpPr>
                  <a:spLocks noChangeArrowheads="1"/>
                </p:cNvSpPr>
                <p:nvPr/>
              </p:nvSpPr>
              <p:spPr bwMode="auto">
                <a:xfrm>
                  <a:off x="4860" y="-576"/>
                  <a:ext cx="180" cy="212"/>
                </a:xfrm>
                <a:prstGeom prst="rect">
                  <a:avLst/>
                </a:prstGeom>
                <a:noFill/>
                <a:ln w="9525">
                  <a:noFill/>
                  <a:miter lim="800000"/>
                  <a:headEnd/>
                  <a:tailEnd/>
                </a:ln>
              </p:spPr>
              <p:txBody>
                <a:bodyPr wrap="none">
                  <a:spAutoFit/>
                </a:bodyPr>
                <a:lstStyle/>
                <a:p>
                  <a:pPr marL="342900" indent="-342900"/>
                  <a:r>
                    <a:rPr lang="en-US" sz="1600">
                      <a:solidFill>
                        <a:srgbClr val="E6F10D"/>
                      </a:solidFill>
                    </a:rPr>
                    <a:t>o</a:t>
                  </a:r>
                </a:p>
              </p:txBody>
            </p:sp>
          </p:grpSp>
        </p:grpSp>
      </p:grpSp>
      <p:grpSp>
        <p:nvGrpSpPr>
          <p:cNvPr id="26" name="Group 78"/>
          <p:cNvGrpSpPr>
            <a:grpSpLocks/>
          </p:cNvGrpSpPr>
          <p:nvPr/>
        </p:nvGrpSpPr>
        <p:grpSpPr bwMode="auto">
          <a:xfrm>
            <a:off x="838200" y="1752600"/>
            <a:ext cx="6553200" cy="1274763"/>
            <a:chOff x="864" y="1171"/>
            <a:chExt cx="4128" cy="653"/>
          </a:xfrm>
        </p:grpSpPr>
        <p:sp>
          <p:nvSpPr>
            <p:cNvPr id="667727" name="Rectangle 79"/>
            <p:cNvSpPr>
              <a:spLocks noChangeArrowheads="1"/>
            </p:cNvSpPr>
            <p:nvPr/>
          </p:nvSpPr>
          <p:spPr bwMode="auto">
            <a:xfrm>
              <a:off x="864" y="1248"/>
              <a:ext cx="4128" cy="576"/>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728" name="Rectangle 80"/>
            <p:cNvSpPr>
              <a:spLocks noChangeArrowheads="1"/>
            </p:cNvSpPr>
            <p:nvPr/>
          </p:nvSpPr>
          <p:spPr bwMode="auto">
            <a:xfrm>
              <a:off x="1824" y="1171"/>
              <a:ext cx="1868" cy="609"/>
            </a:xfrm>
            <a:prstGeom prst="rect">
              <a:avLst/>
            </a:prstGeom>
            <a:noFill/>
            <a:ln w="9525">
              <a:noFill/>
              <a:miter lim="800000"/>
              <a:headEnd/>
              <a:tailEnd/>
            </a:ln>
            <a:effectLst/>
          </p:spPr>
          <p:txBody>
            <a:bodyPr wrap="none">
              <a:spAutoFit/>
            </a:bodyPr>
            <a:lstStyle/>
            <a:p>
              <a:pPr marL="342900" indent="-342900">
                <a:defRPr/>
              </a:pPr>
              <a:r>
                <a:rPr lang="en-US" sz="7200" i="0">
                  <a:solidFill>
                    <a:srgbClr val="E6F10D"/>
                  </a:solidFill>
                  <a:effectLst>
                    <a:outerShdw blurRad="38100" dist="38100" dir="2700000" algn="tl">
                      <a:srgbClr val="000000"/>
                    </a:outerShdw>
                  </a:effectLst>
                  <a:latin typeface="Times New Roman" charset="0"/>
                </a:rPr>
                <a:t>d = L </a:t>
              </a:r>
              <a:r>
                <a:rPr lang="en-US" sz="7200" i="0">
                  <a:effectLst>
                    <a:outerShdw blurRad="38100" dist="38100" dir="2700000" algn="tl">
                      <a:srgbClr val="000000"/>
                    </a:outerShdw>
                  </a:effectLst>
                  <a:latin typeface="Times New Roman" charset="0"/>
                </a:rPr>
                <a:t>o</a:t>
              </a:r>
            </a:p>
          </p:txBody>
        </p:sp>
      </p:grpSp>
      <p:cxnSp>
        <p:nvCxnSpPr>
          <p:cNvPr id="129" name="Straight Connector 128"/>
          <p:cNvCxnSpPr>
            <a:cxnSpLocks noChangeShapeType="1"/>
          </p:cNvCxnSpPr>
          <p:nvPr/>
        </p:nvCxnSpPr>
        <p:spPr bwMode="auto">
          <a:xfrm>
            <a:off x="762000" y="3657600"/>
            <a:ext cx="3200400" cy="0"/>
          </a:xfrm>
          <a:prstGeom prst="line">
            <a:avLst/>
          </a:prstGeom>
          <a:noFill/>
          <a:ln w="9525" algn="ctr">
            <a:solidFill>
              <a:srgbClr val="FF0000"/>
            </a:solidFill>
            <a:round/>
            <a:headEnd/>
            <a:tailEnd/>
          </a:ln>
        </p:spPr>
      </p:cxnSp>
      <p:cxnSp>
        <p:nvCxnSpPr>
          <p:cNvPr id="131" name="Straight Connector 130"/>
          <p:cNvCxnSpPr>
            <a:cxnSpLocks noChangeShapeType="1"/>
          </p:cNvCxnSpPr>
          <p:nvPr/>
        </p:nvCxnSpPr>
        <p:spPr bwMode="auto">
          <a:xfrm>
            <a:off x="762000" y="4038600"/>
            <a:ext cx="3200400" cy="0"/>
          </a:xfrm>
          <a:prstGeom prst="line">
            <a:avLst/>
          </a:prstGeom>
          <a:noFill/>
          <a:ln w="9525" algn="ctr">
            <a:solidFill>
              <a:srgbClr val="FF0000"/>
            </a:solidFill>
            <a:round/>
            <a:headEnd/>
            <a:tailEnd/>
          </a:ln>
        </p:spPr>
      </p:cxnSp>
      <p:cxnSp>
        <p:nvCxnSpPr>
          <p:cNvPr id="132" name="Straight Connector 131"/>
          <p:cNvCxnSpPr>
            <a:cxnSpLocks noChangeShapeType="1"/>
          </p:cNvCxnSpPr>
          <p:nvPr/>
        </p:nvCxnSpPr>
        <p:spPr bwMode="auto">
          <a:xfrm>
            <a:off x="762000" y="4495800"/>
            <a:ext cx="3200400" cy="0"/>
          </a:xfrm>
          <a:prstGeom prst="line">
            <a:avLst/>
          </a:prstGeom>
          <a:noFill/>
          <a:ln w="9525" algn="ctr">
            <a:solidFill>
              <a:srgbClr val="FF0000"/>
            </a:solidFill>
            <a:round/>
            <a:headEnd/>
            <a:tailEnd/>
          </a:ln>
        </p:spPr>
      </p:cxnSp>
      <p:sp>
        <p:nvSpPr>
          <p:cNvPr id="133" name="Freeform 86"/>
          <p:cNvSpPr>
            <a:spLocks/>
          </p:cNvSpPr>
          <p:nvPr/>
        </p:nvSpPr>
        <p:spPr bwMode="auto">
          <a:xfrm>
            <a:off x="533400" y="4560888"/>
            <a:ext cx="3752850" cy="925512"/>
          </a:xfrm>
          <a:custGeom>
            <a:avLst/>
            <a:gdLst/>
            <a:ahLst/>
            <a:cxnLst>
              <a:cxn ang="0">
                <a:pos x="0" y="583"/>
              </a:cxn>
              <a:cxn ang="0">
                <a:pos x="312" y="571"/>
              </a:cxn>
              <a:cxn ang="0">
                <a:pos x="672" y="559"/>
              </a:cxn>
              <a:cxn ang="0">
                <a:pos x="852" y="499"/>
              </a:cxn>
              <a:cxn ang="0">
                <a:pos x="960" y="427"/>
              </a:cxn>
              <a:cxn ang="0">
                <a:pos x="1140" y="343"/>
              </a:cxn>
              <a:cxn ang="0">
                <a:pos x="2364" y="139"/>
              </a:cxn>
            </a:cxnLst>
            <a:rect l="0" t="0" r="r" b="b"/>
            <a:pathLst>
              <a:path w="2364" h="583">
                <a:moveTo>
                  <a:pt x="0" y="583"/>
                </a:moveTo>
                <a:cubicBezTo>
                  <a:pt x="113" y="545"/>
                  <a:pt x="174" y="563"/>
                  <a:pt x="312" y="571"/>
                </a:cubicBezTo>
                <a:cubicBezTo>
                  <a:pt x="432" y="567"/>
                  <a:pt x="553" y="571"/>
                  <a:pt x="672" y="559"/>
                </a:cubicBezTo>
                <a:cubicBezTo>
                  <a:pt x="679" y="558"/>
                  <a:pt x="823" y="518"/>
                  <a:pt x="852" y="499"/>
                </a:cubicBezTo>
                <a:cubicBezTo>
                  <a:pt x="888" y="475"/>
                  <a:pt x="919" y="441"/>
                  <a:pt x="960" y="427"/>
                </a:cubicBezTo>
                <a:cubicBezTo>
                  <a:pt x="1018" y="408"/>
                  <a:pt x="1089" y="377"/>
                  <a:pt x="1140" y="343"/>
                </a:cubicBezTo>
                <a:cubicBezTo>
                  <a:pt x="1369" y="0"/>
                  <a:pt x="2126" y="139"/>
                  <a:pt x="2364" y="139"/>
                </a:cubicBezTo>
              </a:path>
            </a:pathLst>
          </a:custGeom>
          <a:noFill/>
          <a:ln w="9525"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nodeType="clickEffect">
                                  <p:stCondLst>
                                    <p:cond delay="0"/>
                                  </p:stCondLst>
                                  <p:childTnLst>
                                    <p:set>
                                      <p:cBhvr>
                                        <p:cTn id="10" dur="1000">
                                          <p:stCondLst>
                                            <p:cond delay="0"/>
                                          </p:stCondLst>
                                        </p:cTn>
                                        <p:tgtEl>
                                          <p:spTgt spid="1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nodeType="clickEffect">
                                  <p:stCondLst>
                                    <p:cond delay="0"/>
                                  </p:stCondLst>
                                  <p:childTnLst>
                                    <p:set>
                                      <p:cBhvr>
                                        <p:cTn id="14" dur="1000">
                                          <p:stCondLst>
                                            <p:cond delay="0"/>
                                          </p:stCondLst>
                                        </p:cTn>
                                        <p:tgtEl>
                                          <p:spTgt spid="1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nodeType="clickEffect">
                                  <p:stCondLst>
                                    <p:cond delay="0"/>
                                  </p:stCondLst>
                                  <p:childTnLst>
                                    <p:set>
                                      <p:cBhvr>
                                        <p:cTn id="18" dur="1000">
                                          <p:stCondLst>
                                            <p:cond delay="0"/>
                                          </p:stCondLst>
                                        </p:cTn>
                                        <p:tgtEl>
                                          <p:spTgt spid="1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1" presetClass="entr" presetSubtype="0" fill="hold" nodeType="clickEffect">
                                  <p:stCondLst>
                                    <p:cond delay="0"/>
                                  </p:stCondLst>
                                  <p:childTnLst>
                                    <p:set>
                                      <p:cBhvr>
                                        <p:cTn id="22" dur="1000">
                                          <p:stCondLst>
                                            <p:cond delay="0"/>
                                          </p:stCondLst>
                                        </p:cTn>
                                        <p:tgtEl>
                                          <p:spTgt spid="1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1" presetClass="entr" presetSubtype="0" fill="hold" nodeType="clickEffect">
                                  <p:stCondLst>
                                    <p:cond delay="0"/>
                                  </p:stCondLst>
                                  <p:childTnLst>
                                    <p:set>
                                      <p:cBhvr>
                                        <p:cTn id="26" dur="1000">
                                          <p:stCondLst>
                                            <p:cond delay="0"/>
                                          </p:stCondLst>
                                        </p:cTn>
                                        <p:tgtEl>
                                          <p:spTgt spid="6677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1" presetClass="entr" presetSubtype="0" fill="hold" nodeType="clickEffect">
                                  <p:stCondLst>
                                    <p:cond delay="0"/>
                                  </p:stCondLst>
                                  <p:childTnLst>
                                    <p:set>
                                      <p:cBhvr>
                                        <p:cTn id="30" dur="1000">
                                          <p:stCondLst>
                                            <p:cond delay="0"/>
                                          </p:stCondLst>
                                        </p:cTn>
                                        <p:tgtEl>
                                          <p:spTgt spid="66773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1" presetClass="entr" presetSubtype="0" fill="hold" nodeType="clickEffect">
                                  <p:stCondLst>
                                    <p:cond delay="0"/>
                                  </p:stCondLst>
                                  <p:childTnLst>
                                    <p:set>
                                      <p:cBhvr>
                                        <p:cTn id="34" dur="1000">
                                          <p:stCondLst>
                                            <p:cond delay="0"/>
                                          </p:stCondLst>
                                        </p:cTn>
                                        <p:tgtEl>
                                          <p:spTgt spid="66773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500"/>
                                        <p:tgtEl>
                                          <p:spTgt spid="1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19"/>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499"/>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214313" y="1428750"/>
            <a:ext cx="3976687" cy="676275"/>
            <a:chOff x="214282" y="1428736"/>
            <a:chExt cx="3976701" cy="676275"/>
          </a:xfrm>
        </p:grpSpPr>
        <p:sp>
          <p:nvSpPr>
            <p:cNvPr id="22" name="Text Box 8"/>
            <p:cNvSpPr txBox="1">
              <a:spLocks noChangeArrowheads="1"/>
            </p:cNvSpPr>
            <p:nvPr/>
          </p:nvSpPr>
          <p:spPr bwMode="auto">
            <a:xfrm>
              <a:off x="214282" y="1476361"/>
              <a:ext cx="2590809"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FFFFFF"/>
                  </a:solidFill>
                  <a:effectLst>
                    <a:outerShdw blurRad="38100" dist="38100" dir="2700000" algn="tl">
                      <a:srgbClr val="000000">
                        <a:alpha val="43137"/>
                      </a:srgbClr>
                    </a:outerShdw>
                  </a:effectLst>
                  <a:latin typeface="Times New Roman" pitchFamily="18" charset="0"/>
                </a:rPr>
                <a:t> Step 1:</a:t>
              </a:r>
            </a:p>
          </p:txBody>
        </p:sp>
        <p:pic>
          <p:nvPicPr>
            <p:cNvPr id="31760" name="Picture 3"/>
            <p:cNvPicPr>
              <a:picLocks noChangeAspect="1" noChangeArrowheads="1"/>
            </p:cNvPicPr>
            <p:nvPr/>
          </p:nvPicPr>
          <p:blipFill>
            <a:blip r:embed="rId2" cstate="print"/>
            <a:srcRect/>
            <a:stretch>
              <a:fillRect/>
            </a:stretch>
          </p:blipFill>
          <p:spPr bwMode="auto">
            <a:xfrm>
              <a:off x="2143108" y="1428736"/>
              <a:ext cx="2047875" cy="676275"/>
            </a:xfrm>
            <a:prstGeom prst="rect">
              <a:avLst/>
            </a:prstGeom>
            <a:noFill/>
            <a:ln w="9525">
              <a:noFill/>
              <a:miter lim="800000"/>
              <a:headEnd/>
              <a:tailEnd/>
            </a:ln>
          </p:spPr>
        </p:pic>
      </p:grpSp>
      <p:grpSp>
        <p:nvGrpSpPr>
          <p:cNvPr id="3" name="Group 29"/>
          <p:cNvGrpSpPr>
            <a:grpSpLocks/>
          </p:cNvGrpSpPr>
          <p:nvPr/>
        </p:nvGrpSpPr>
        <p:grpSpPr bwMode="auto">
          <a:xfrm>
            <a:off x="214313" y="2357438"/>
            <a:ext cx="5314950" cy="885825"/>
            <a:chOff x="214282" y="2357430"/>
            <a:chExt cx="5314961" cy="885825"/>
          </a:xfrm>
        </p:grpSpPr>
        <p:sp>
          <p:nvSpPr>
            <p:cNvPr id="24" name="Text Box 8"/>
            <p:cNvSpPr txBox="1">
              <a:spLocks noChangeArrowheads="1"/>
            </p:cNvSpPr>
            <p:nvPr/>
          </p:nvSpPr>
          <p:spPr bwMode="auto">
            <a:xfrm>
              <a:off x="214282" y="2547930"/>
              <a:ext cx="2590805" cy="523875"/>
            </a:xfrm>
            <a:prstGeom prst="rect">
              <a:avLst/>
            </a:prstGeom>
            <a:noFill/>
            <a:ln w="9525">
              <a:noFill/>
              <a:miter lim="800000"/>
              <a:headEnd/>
              <a:tailEnd/>
            </a:ln>
            <a:effectLst/>
          </p:spPr>
          <p:txBody>
            <a:bodyPr>
              <a:spAutoFit/>
            </a:bodyPr>
            <a:lstStyle/>
            <a:p>
              <a:pPr>
                <a:spcBef>
                  <a:spcPct val="50000"/>
                </a:spcBef>
                <a:defRPr/>
              </a:pPr>
              <a:r>
                <a:rPr lang="en-US" sz="2800" dirty="0">
                  <a:solidFill>
                    <a:srgbClr val="FFFFFF"/>
                  </a:solidFill>
                  <a:effectLst>
                    <a:outerShdw blurRad="38100" dist="38100" dir="2700000" algn="tl">
                      <a:srgbClr val="000000">
                        <a:alpha val="43137"/>
                      </a:srgbClr>
                    </a:outerShdw>
                  </a:effectLst>
                  <a:latin typeface="Times New Roman" pitchFamily="18" charset="0"/>
                </a:rPr>
                <a:t> Step 2:</a:t>
              </a:r>
            </a:p>
          </p:txBody>
        </p:sp>
        <p:pic>
          <p:nvPicPr>
            <p:cNvPr id="31758" name="Picture 4"/>
            <p:cNvPicPr>
              <a:picLocks noChangeAspect="1" noChangeArrowheads="1"/>
            </p:cNvPicPr>
            <p:nvPr/>
          </p:nvPicPr>
          <p:blipFill>
            <a:blip r:embed="rId3" cstate="print"/>
            <a:srcRect/>
            <a:stretch>
              <a:fillRect/>
            </a:stretch>
          </p:blipFill>
          <p:spPr bwMode="auto">
            <a:xfrm>
              <a:off x="1785918" y="2357430"/>
              <a:ext cx="3743325" cy="885825"/>
            </a:xfrm>
            <a:prstGeom prst="rect">
              <a:avLst/>
            </a:prstGeom>
            <a:noFill/>
            <a:ln w="9525">
              <a:noFill/>
              <a:miter lim="800000"/>
              <a:headEnd/>
              <a:tailEnd/>
            </a:ln>
          </p:spPr>
        </p:pic>
      </p:grpSp>
      <p:pic>
        <p:nvPicPr>
          <p:cNvPr id="131077" name="Picture 5"/>
          <p:cNvPicPr>
            <a:picLocks noChangeAspect="1" noChangeArrowheads="1"/>
          </p:cNvPicPr>
          <p:nvPr/>
        </p:nvPicPr>
        <p:blipFill>
          <a:blip r:embed="rId4" cstate="print"/>
          <a:srcRect/>
          <a:stretch>
            <a:fillRect/>
          </a:stretch>
        </p:blipFill>
        <p:spPr bwMode="auto">
          <a:xfrm>
            <a:off x="1643063" y="2214563"/>
            <a:ext cx="4467225" cy="1143000"/>
          </a:xfrm>
          <a:prstGeom prst="rect">
            <a:avLst/>
          </a:prstGeom>
          <a:noFill/>
          <a:ln w="9525">
            <a:noFill/>
            <a:miter lim="800000"/>
            <a:headEnd/>
            <a:tailEnd/>
          </a:ln>
        </p:spPr>
      </p:pic>
      <p:pic>
        <p:nvPicPr>
          <p:cNvPr id="131078" name="Picture 6"/>
          <p:cNvPicPr>
            <a:picLocks noChangeAspect="1" noChangeArrowheads="1"/>
          </p:cNvPicPr>
          <p:nvPr/>
        </p:nvPicPr>
        <p:blipFill>
          <a:blip r:embed="rId5" cstate="print"/>
          <a:srcRect/>
          <a:stretch>
            <a:fillRect/>
          </a:stretch>
        </p:blipFill>
        <p:spPr bwMode="auto">
          <a:xfrm>
            <a:off x="1714500" y="2286000"/>
            <a:ext cx="4143375" cy="1000125"/>
          </a:xfrm>
          <a:prstGeom prst="rect">
            <a:avLst/>
          </a:prstGeom>
          <a:noFill/>
          <a:ln w="9525">
            <a:noFill/>
            <a:miter lim="800000"/>
            <a:headEnd/>
            <a:tailEnd/>
          </a:ln>
        </p:spPr>
      </p:pic>
      <p:grpSp>
        <p:nvGrpSpPr>
          <p:cNvPr id="4" name="Group 34"/>
          <p:cNvGrpSpPr>
            <a:grpSpLocks/>
          </p:cNvGrpSpPr>
          <p:nvPr/>
        </p:nvGrpSpPr>
        <p:grpSpPr bwMode="auto">
          <a:xfrm>
            <a:off x="195263" y="3714750"/>
            <a:ext cx="6950075" cy="1143000"/>
            <a:chOff x="195250" y="3714752"/>
            <a:chExt cx="6950727" cy="1143008"/>
          </a:xfrm>
        </p:grpSpPr>
        <p:sp>
          <p:nvSpPr>
            <p:cNvPr id="32" name="Text Box 8"/>
            <p:cNvSpPr txBox="1">
              <a:spLocks noChangeArrowheads="1"/>
            </p:cNvSpPr>
            <p:nvPr/>
          </p:nvSpPr>
          <p:spPr bwMode="auto">
            <a:xfrm>
              <a:off x="195250" y="3976692"/>
              <a:ext cx="2591043" cy="523879"/>
            </a:xfrm>
            <a:prstGeom prst="rect">
              <a:avLst/>
            </a:prstGeom>
            <a:noFill/>
            <a:ln w="9525">
              <a:noFill/>
              <a:miter lim="800000"/>
              <a:headEnd/>
              <a:tailEnd/>
            </a:ln>
            <a:effectLst/>
          </p:spPr>
          <p:txBody>
            <a:bodyPr>
              <a:spAutoFit/>
            </a:bodyPr>
            <a:lstStyle/>
            <a:p>
              <a:pPr>
                <a:spcBef>
                  <a:spcPct val="50000"/>
                </a:spcBef>
                <a:defRPr/>
              </a:pPr>
              <a:r>
                <a:rPr lang="en-US" sz="2800" dirty="0">
                  <a:solidFill>
                    <a:srgbClr val="FFFFFF"/>
                  </a:solidFill>
                  <a:effectLst>
                    <a:outerShdw blurRad="38100" dist="38100" dir="2700000" algn="tl">
                      <a:srgbClr val="000000">
                        <a:alpha val="43137"/>
                      </a:srgbClr>
                    </a:outerShdw>
                  </a:effectLst>
                  <a:latin typeface="Times New Roman" pitchFamily="18" charset="0"/>
                </a:rPr>
                <a:t> Step 3:</a:t>
              </a:r>
            </a:p>
          </p:txBody>
        </p:sp>
        <p:pic>
          <p:nvPicPr>
            <p:cNvPr id="31756" name="Picture 7"/>
            <p:cNvPicPr>
              <a:picLocks noChangeAspect="1" noChangeArrowheads="1"/>
            </p:cNvPicPr>
            <p:nvPr/>
          </p:nvPicPr>
          <p:blipFill>
            <a:blip r:embed="rId6" cstate="print"/>
            <a:srcRect/>
            <a:stretch>
              <a:fillRect/>
            </a:stretch>
          </p:blipFill>
          <p:spPr bwMode="auto">
            <a:xfrm>
              <a:off x="1643042" y="3714752"/>
              <a:ext cx="5502935" cy="1143008"/>
            </a:xfrm>
            <a:prstGeom prst="rect">
              <a:avLst/>
            </a:prstGeom>
            <a:noFill/>
            <a:ln w="9525">
              <a:noFill/>
              <a:miter lim="800000"/>
              <a:headEnd/>
              <a:tailEnd/>
            </a:ln>
          </p:spPr>
        </p:pic>
      </p:grpSp>
      <p:grpSp>
        <p:nvGrpSpPr>
          <p:cNvPr id="5" name="Group 35"/>
          <p:cNvGrpSpPr>
            <a:grpSpLocks/>
          </p:cNvGrpSpPr>
          <p:nvPr/>
        </p:nvGrpSpPr>
        <p:grpSpPr bwMode="auto">
          <a:xfrm>
            <a:off x="214313" y="5072063"/>
            <a:ext cx="7242175" cy="1357312"/>
            <a:chOff x="214282" y="5072074"/>
            <a:chExt cx="7242852" cy="1357322"/>
          </a:xfrm>
        </p:grpSpPr>
        <p:sp>
          <p:nvSpPr>
            <p:cNvPr id="33" name="Text Box 8"/>
            <p:cNvSpPr txBox="1">
              <a:spLocks noChangeArrowheads="1"/>
            </p:cNvSpPr>
            <p:nvPr/>
          </p:nvSpPr>
          <p:spPr bwMode="auto">
            <a:xfrm>
              <a:off x="214282" y="5405451"/>
              <a:ext cx="2591042" cy="523879"/>
            </a:xfrm>
            <a:prstGeom prst="rect">
              <a:avLst/>
            </a:prstGeom>
            <a:noFill/>
            <a:ln w="9525">
              <a:noFill/>
              <a:miter lim="800000"/>
              <a:headEnd/>
              <a:tailEnd/>
            </a:ln>
            <a:effectLst/>
          </p:spPr>
          <p:txBody>
            <a:bodyPr>
              <a:spAutoFit/>
            </a:bodyPr>
            <a:lstStyle/>
            <a:p>
              <a:pPr>
                <a:spcBef>
                  <a:spcPct val="50000"/>
                </a:spcBef>
                <a:defRPr/>
              </a:pPr>
              <a:r>
                <a:rPr lang="en-US" sz="2800" dirty="0">
                  <a:solidFill>
                    <a:srgbClr val="FFFFFF"/>
                  </a:solidFill>
                  <a:effectLst>
                    <a:outerShdw blurRad="38100" dist="38100" dir="2700000" algn="tl">
                      <a:srgbClr val="000000">
                        <a:alpha val="43137"/>
                      </a:srgbClr>
                    </a:outerShdw>
                  </a:effectLst>
                  <a:latin typeface="Times New Roman" pitchFamily="18" charset="0"/>
                </a:rPr>
                <a:t> Step 4:</a:t>
              </a:r>
            </a:p>
          </p:txBody>
        </p:sp>
        <p:pic>
          <p:nvPicPr>
            <p:cNvPr id="31754" name="Picture 8"/>
            <p:cNvPicPr>
              <a:picLocks noChangeAspect="1" noChangeArrowheads="1"/>
            </p:cNvPicPr>
            <p:nvPr/>
          </p:nvPicPr>
          <p:blipFill>
            <a:blip r:embed="rId7" cstate="print"/>
            <a:srcRect/>
            <a:stretch>
              <a:fillRect/>
            </a:stretch>
          </p:blipFill>
          <p:spPr bwMode="auto">
            <a:xfrm>
              <a:off x="1571603" y="5072074"/>
              <a:ext cx="5885531" cy="1357322"/>
            </a:xfrm>
            <a:prstGeom prst="rect">
              <a:avLst/>
            </a:prstGeom>
            <a:noFill/>
            <a:ln w="9525">
              <a:noFill/>
              <a:miter lim="800000"/>
              <a:headEnd/>
              <a:tailEnd/>
            </a:ln>
          </p:spPr>
        </p:pic>
      </p:grpSp>
      <p:sp>
        <p:nvSpPr>
          <p:cNvPr id="17" name="Text Box 1029"/>
          <p:cNvSpPr txBox="1">
            <a:spLocks noChangeArrowheads="1"/>
          </p:cNvSpPr>
          <p:nvPr/>
        </p:nvSpPr>
        <p:spPr bwMode="auto">
          <a:xfrm>
            <a:off x="120650" y="130175"/>
            <a:ext cx="8947150" cy="708025"/>
          </a:xfrm>
          <a:prstGeom prst="rect">
            <a:avLst/>
          </a:prstGeom>
          <a:noFill/>
          <a:ln w="9525">
            <a:noFill/>
            <a:miter lim="800000"/>
            <a:headEnd/>
            <a:tailEnd/>
          </a:ln>
          <a:effectLst/>
        </p:spPr>
        <p:txBody>
          <a:bodyPr anchor="ctr">
            <a:spAutoFit/>
          </a:bodyPr>
          <a:lstStyle/>
          <a:p>
            <a:pPr marL="342900" indent="-342900" algn="ctr">
              <a:defRPr/>
            </a:pPr>
            <a:r>
              <a:rPr lang="en-US" sz="4000">
                <a:solidFill>
                  <a:srgbClr val="FFFFFF"/>
                </a:solidFill>
                <a:effectLst>
                  <a:outerShdw blurRad="38100" dist="38100" dir="2700000" algn="tl">
                    <a:srgbClr val="000000"/>
                  </a:outerShdw>
                </a:effectLst>
                <a:latin typeface="Times New Roman" pitchFamily="18" charset="0"/>
              </a:rPr>
              <a:t> Iterative Least Squares Migration</a:t>
            </a:r>
            <a:endParaRPr lang="en-US" sz="4000" dirty="0">
              <a:effectLst>
                <a:outerShdw blurRad="38100" dist="38100" dir="2700000" algn="tl">
                  <a:srgbClr val="00000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107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107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2"/>
          <p:cNvSpPr>
            <a:spLocks noGrp="1" noChangeArrowheads="1"/>
          </p:cNvSpPr>
          <p:nvPr>
            <p:ph type="ctrTitle"/>
          </p:nvPr>
        </p:nvSpPr>
        <p:spPr>
          <a:xfrm>
            <a:off x="0" y="-457200"/>
            <a:ext cx="9144000" cy="2286000"/>
          </a:xfrm>
        </p:spPr>
        <p:txBody>
          <a:bodyPr/>
          <a:lstStyle/>
          <a:p>
            <a:pPr>
              <a:defRPr/>
            </a:pPr>
            <a:r>
              <a:rPr lang="en-US" b="1" i="1" smtClean="0">
                <a:solidFill>
                  <a:srgbClr val="FAFD00"/>
                </a:solidFill>
                <a:effectLst>
                  <a:outerShdw blurRad="38100" dist="38100" dir="2700000" algn="tl">
                    <a:srgbClr val="000000"/>
                  </a:outerShdw>
                </a:effectLst>
              </a:rPr>
              <a:t>MATLAB  SD Least Squares Migration</a:t>
            </a:r>
            <a:endParaRPr lang="en-US" b="1" i="1" dirty="0" smtClean="0">
              <a:effectLst>
                <a:outerShdw blurRad="38100" dist="38100" dir="2700000" algn="tl">
                  <a:srgbClr val="FFFFFF"/>
                </a:outerShdw>
              </a:effectLst>
            </a:endParaRPr>
          </a:p>
        </p:txBody>
      </p:sp>
      <p:sp>
        <p:nvSpPr>
          <p:cNvPr id="11" name="Rectangle 2"/>
          <p:cNvSpPr txBox="1">
            <a:spLocks noChangeArrowheads="1"/>
          </p:cNvSpPr>
          <p:nvPr/>
        </p:nvSpPr>
        <p:spPr bwMode="auto">
          <a:xfrm>
            <a:off x="1066800" y="3352800"/>
            <a:ext cx="9144000" cy="2286000"/>
          </a:xfrm>
          <a:prstGeom prst="rect">
            <a:avLst/>
          </a:prstGeom>
          <a:noFill/>
          <a:ln w="12700">
            <a:noFill/>
            <a:miter lim="800000"/>
            <a:headEnd/>
            <a:tailEnd/>
          </a:ln>
          <a:effectLst/>
        </p:spPr>
        <p:txBody>
          <a:bodyPr lIns="90488" tIns="44450" rIns="90488" bIns="44450" anchor="ctr"/>
          <a:lstStyle/>
          <a:p>
            <a:pPr>
              <a:defRPr/>
            </a:pPr>
            <a:r>
              <a:rPr lang="en-US" sz="2800" kern="0">
                <a:solidFill>
                  <a:srgbClr val="FAFD00"/>
                </a:solidFill>
                <a:effectLst>
                  <a:outerShdw blurRad="38100" dist="38100" dir="2700000" algn="tl">
                    <a:srgbClr val="000000"/>
                  </a:outerShdw>
                </a:effectLst>
                <a:latin typeface="+mj-lt"/>
                <a:ea typeface="+mj-ea"/>
                <a:cs typeface="+mj-cs"/>
              </a:rPr>
              <a:t> </a:t>
            </a:r>
            <a:r>
              <a:rPr lang="en-US" sz="2800" kern="0">
                <a:solidFill>
                  <a:srgbClr val="FFFFFF"/>
                </a:solidFill>
                <a:effectLst>
                  <a:outerShdw blurRad="38100" dist="38100" dir="2700000" algn="tl">
                    <a:srgbClr val="000000"/>
                  </a:outerShdw>
                </a:effectLst>
                <a:latin typeface="+mj-lt"/>
                <a:ea typeface="+mj-ea"/>
                <a:cs typeface="+mj-cs"/>
              </a:rPr>
              <a:t>p=p0</a:t>
            </a:r>
            <a:r>
              <a:rPr lang="en-US" sz="2800" kern="0">
                <a:solidFill>
                  <a:srgbClr val="FAFD00"/>
                </a:solidFill>
                <a:effectLst>
                  <a:outerShdw blurRad="38100" dist="38100" dir="2700000" algn="tl">
                    <a:srgbClr val="000000"/>
                  </a:outerShdw>
                </a:effectLst>
                <a:latin typeface="+mj-lt"/>
                <a:ea typeface="+mj-ea"/>
                <a:cs typeface="+mj-cs"/>
              </a:rPr>
              <a:t>                 % Data without direct wave</a:t>
            </a:r>
          </a:p>
          <a:p>
            <a:pPr>
              <a:defRPr/>
            </a:pPr>
            <a:r>
              <a:rPr lang="en-US" sz="2800" kern="0">
                <a:solidFill>
                  <a:srgbClr val="FFFFFF"/>
                </a:solidFill>
                <a:effectLst>
                  <a:outerShdw blurRad="38100" dist="38100" dir="2700000" algn="tl">
                    <a:srgbClr val="000000"/>
                  </a:outerShdw>
                </a:effectLst>
                <a:latin typeface="+mj-lt"/>
                <a:ea typeface="+mj-ea"/>
                <a:cs typeface="+mj-cs"/>
              </a:rPr>
              <a:t>m=adjoint(p,c)  </a:t>
            </a:r>
            <a:r>
              <a:rPr lang="en-US" sz="2800" kern="0">
                <a:solidFill>
                  <a:srgbClr val="FAFD00"/>
                </a:solidFill>
                <a:effectLst>
                  <a:outerShdw blurRad="38100" dist="38100" dir="2700000" algn="tl">
                    <a:srgbClr val="000000"/>
                  </a:outerShdw>
                </a:effectLst>
                <a:latin typeface="+mj-lt"/>
                <a:ea typeface="+mj-ea"/>
                <a:cs typeface="+mj-cs"/>
              </a:rPr>
              <a:t>% Initial reflectivity model</a:t>
            </a:r>
          </a:p>
          <a:p>
            <a:pPr>
              <a:defRPr/>
            </a:pPr>
            <a:r>
              <a:rPr lang="en-US" sz="2800" kern="0">
                <a:solidFill>
                  <a:srgbClr val="FAFD00"/>
                </a:solidFill>
                <a:effectLst>
                  <a:outerShdw blurRad="38100" dist="38100" dir="2700000" algn="tl">
                    <a:srgbClr val="000000"/>
                  </a:outerShdw>
                </a:effectLst>
                <a:latin typeface="+mj-lt"/>
                <a:ea typeface="+mj-ea"/>
                <a:cs typeface="+mj-cs"/>
              </a:rPr>
              <a:t> </a:t>
            </a:r>
            <a:r>
              <a:rPr lang="en-US" sz="2800" kern="0">
                <a:solidFill>
                  <a:srgbClr val="FFFFFF"/>
                </a:solidFill>
                <a:effectLst>
                  <a:outerShdw blurRad="38100" dist="38100" dir="2700000" algn="tl">
                    <a:srgbClr val="000000"/>
                  </a:outerShdw>
                </a:effectLst>
                <a:latin typeface="+mj-lt"/>
                <a:ea typeface="+mj-ea"/>
                <a:cs typeface="+mj-cs"/>
              </a:rPr>
              <a:t>c</a:t>
            </a:r>
            <a:r>
              <a:rPr lang="en-US" sz="2800" kern="0">
                <a:solidFill>
                  <a:srgbClr val="FAFD00"/>
                </a:solidFill>
                <a:effectLst>
                  <a:outerShdw blurRad="38100" dist="38100" dir="2700000" algn="tl">
                    <a:srgbClr val="000000"/>
                  </a:outerShdw>
                </a:effectLst>
                <a:latin typeface="+mj-lt"/>
                <a:ea typeface="+mj-ea"/>
                <a:cs typeface="+mj-cs"/>
              </a:rPr>
              <a:t>                        %  Velocity model</a:t>
            </a:r>
          </a:p>
          <a:p>
            <a:pPr>
              <a:defRPr/>
            </a:pPr>
            <a:r>
              <a:rPr lang="en-US" sz="2800" kern="0">
                <a:solidFill>
                  <a:srgbClr val="FAFD00"/>
                </a:solidFill>
                <a:effectLst>
                  <a:outerShdw blurRad="38100" dist="38100" dir="2700000" algn="tl">
                    <a:srgbClr val="000000"/>
                  </a:outerShdw>
                </a:effectLst>
                <a:latin typeface="+mj-lt"/>
                <a:ea typeface="+mj-ea"/>
                <a:cs typeface="+mj-cs"/>
              </a:rPr>
              <a:t>for i=1:niter</a:t>
            </a:r>
            <a:endParaRPr lang="en-US" sz="2800" kern="0">
              <a:solidFill>
                <a:srgbClr val="FFFFFF"/>
              </a:solidFill>
              <a:effectLst>
                <a:outerShdw blurRad="38100" dist="38100" dir="2700000" algn="tl">
                  <a:srgbClr val="000000"/>
                </a:outerShdw>
              </a:effectLst>
              <a:latin typeface="+mj-lt"/>
              <a:ea typeface="+mj-ea"/>
              <a:cs typeface="+mj-cs"/>
            </a:endParaRPr>
          </a:p>
          <a:p>
            <a:pPr>
              <a:defRPr/>
            </a:pPr>
            <a:r>
              <a:rPr lang="en-US" sz="2800" kern="0">
                <a:solidFill>
                  <a:srgbClr val="FFFFFF"/>
                </a:solidFill>
                <a:effectLst>
                  <a:outerShdw blurRad="38100" dist="38100" dir="2700000" algn="tl">
                    <a:srgbClr val="000000"/>
                  </a:outerShdw>
                </a:effectLst>
                <a:latin typeface="+mj-lt"/>
                <a:ea typeface="+mj-ea"/>
                <a:cs typeface="+mj-cs"/>
              </a:rPr>
              <a:t>    p=forward(m,c)                </a:t>
            </a:r>
            <a:r>
              <a:rPr lang="en-US" sz="2800" kern="0">
                <a:solidFill>
                  <a:srgbClr val="FFFF00"/>
                </a:solidFill>
                <a:effectLst>
                  <a:outerShdw blurRad="38100" dist="38100" dir="2700000" algn="tl">
                    <a:srgbClr val="000000"/>
                  </a:outerShdw>
                </a:effectLst>
                <a:latin typeface="+mj-lt"/>
                <a:ea typeface="+mj-ea"/>
                <a:cs typeface="+mj-cs"/>
              </a:rPr>
              <a:t>% predicted data</a:t>
            </a:r>
          </a:p>
          <a:p>
            <a:pPr>
              <a:defRPr/>
            </a:pPr>
            <a:r>
              <a:rPr lang="en-US" sz="2800" kern="0">
                <a:solidFill>
                  <a:srgbClr val="FFFFFF"/>
                </a:solidFill>
                <a:effectLst>
                  <a:outerShdw blurRad="38100" dist="38100" dir="2700000" algn="tl">
                    <a:srgbClr val="000000"/>
                  </a:outerShdw>
                </a:effectLst>
                <a:latin typeface="Times New Roman" charset="0"/>
              </a:rPr>
              <a:t>    alpha=step(p,p0,c,m)        </a:t>
            </a:r>
            <a:r>
              <a:rPr lang="en-US" sz="2800" kern="0">
                <a:solidFill>
                  <a:srgbClr val="FFFF00"/>
                </a:solidFill>
                <a:effectLst>
                  <a:outerShdw blurRad="38100" dist="38100" dir="2700000" algn="tl">
                    <a:srgbClr val="000000"/>
                  </a:outerShdw>
                </a:effectLst>
                <a:latin typeface="Times New Roman" charset="0"/>
              </a:rPr>
              <a:t>% step length</a:t>
            </a:r>
            <a:endParaRPr lang="en-US" sz="2800" kern="0">
              <a:solidFill>
                <a:srgbClr val="FFFF00"/>
              </a:solidFill>
              <a:effectLst>
                <a:outerShdw blurRad="38100" dist="38100" dir="2700000" algn="tl">
                  <a:srgbClr val="000000"/>
                </a:outerShdw>
              </a:effectLst>
              <a:latin typeface="+mj-lt"/>
              <a:ea typeface="+mj-ea"/>
              <a:cs typeface="+mj-cs"/>
            </a:endParaRPr>
          </a:p>
          <a:p>
            <a:pPr>
              <a:defRPr/>
            </a:pPr>
            <a:r>
              <a:rPr lang="en-US" sz="2800" kern="0">
                <a:solidFill>
                  <a:srgbClr val="FFFFFF"/>
                </a:solidFill>
                <a:effectLst>
                  <a:outerShdw blurRad="38100" dist="38100" dir="2700000" algn="tl">
                    <a:srgbClr val="000000"/>
                  </a:outerShdw>
                </a:effectLst>
                <a:latin typeface="+mj-lt"/>
                <a:ea typeface="+mj-ea"/>
                <a:cs typeface="+mj-cs"/>
              </a:rPr>
              <a:t>    dP=p-p0                         </a:t>
            </a:r>
            <a:r>
              <a:rPr lang="en-US" sz="2800" kern="0">
                <a:solidFill>
                  <a:srgbClr val="FFFF00"/>
                </a:solidFill>
                <a:effectLst>
                  <a:outerShdw blurRad="38100" dist="38100" dir="2700000" algn="tl">
                    <a:srgbClr val="000000"/>
                  </a:outerShdw>
                </a:effectLst>
                <a:latin typeface="+mj-lt"/>
                <a:ea typeface="+mj-ea"/>
                <a:cs typeface="+mj-cs"/>
              </a:rPr>
              <a:t>   % data residual</a:t>
            </a:r>
          </a:p>
          <a:p>
            <a:pPr>
              <a:defRPr/>
            </a:pPr>
            <a:r>
              <a:rPr lang="en-US" sz="2800" kern="0">
                <a:solidFill>
                  <a:srgbClr val="FFFFFF"/>
                </a:solidFill>
                <a:effectLst>
                  <a:outerShdw blurRad="38100" dist="38100" dir="2700000" algn="tl">
                    <a:srgbClr val="000000"/>
                  </a:outerShdw>
                </a:effectLst>
                <a:latin typeface="+mj-lt"/>
                <a:ea typeface="+mj-ea"/>
                <a:cs typeface="+mj-cs"/>
              </a:rPr>
              <a:t>    dm =adjoint(dP,c)            </a:t>
            </a:r>
            <a:r>
              <a:rPr lang="en-US" sz="2800" kern="0">
                <a:solidFill>
                  <a:srgbClr val="FFFF00"/>
                </a:solidFill>
                <a:effectLst>
                  <a:outerShdw blurRad="38100" dist="38100" dir="2700000" algn="tl">
                    <a:srgbClr val="000000"/>
                  </a:outerShdw>
                </a:effectLst>
                <a:latin typeface="+mj-lt"/>
                <a:ea typeface="+mj-ea"/>
                <a:cs typeface="+mj-cs"/>
              </a:rPr>
              <a:t>% migrate residual</a:t>
            </a:r>
          </a:p>
          <a:p>
            <a:pPr>
              <a:defRPr/>
            </a:pPr>
            <a:r>
              <a:rPr lang="en-US" sz="2800" kern="0">
                <a:solidFill>
                  <a:srgbClr val="FFFFFF"/>
                </a:solidFill>
                <a:effectLst>
                  <a:outerShdw blurRad="38100" dist="38100" dir="2700000" algn="tl">
                    <a:srgbClr val="000000"/>
                  </a:outerShdw>
                </a:effectLst>
                <a:latin typeface="+mj-lt"/>
                <a:ea typeface="+mj-ea"/>
                <a:cs typeface="+mj-cs"/>
              </a:rPr>
              <a:t>     m = m –alpha*dm           </a:t>
            </a:r>
            <a:r>
              <a:rPr lang="en-US" sz="2800" kern="0">
                <a:solidFill>
                  <a:srgbClr val="FFFF00"/>
                </a:solidFill>
                <a:effectLst>
                  <a:outerShdw blurRad="38100" dist="38100" dir="2700000" algn="tl">
                    <a:srgbClr val="000000"/>
                  </a:outerShdw>
                </a:effectLst>
                <a:latin typeface="+mj-lt"/>
                <a:ea typeface="+mj-ea"/>
                <a:cs typeface="+mj-cs"/>
              </a:rPr>
              <a:t>% Update model</a:t>
            </a:r>
            <a:endParaRPr lang="en-US" sz="2800" kern="0" dirty="0">
              <a:solidFill>
                <a:srgbClr val="FFFF00"/>
              </a:solidFill>
              <a:effectLst>
                <a:outerShdw blurRad="38100" dist="38100" dir="2700000" algn="tl">
                  <a:srgbClr val="000000"/>
                </a:outerShdw>
              </a:effectLst>
              <a:latin typeface="+mj-lt"/>
              <a:ea typeface="+mj-ea"/>
              <a:cs typeface="+mj-cs"/>
            </a:endParaRPr>
          </a:p>
          <a:p>
            <a:pPr>
              <a:defRPr/>
            </a:pPr>
            <a:r>
              <a:rPr lang="en-US" sz="2800" kern="0">
                <a:solidFill>
                  <a:srgbClr val="FAFD00"/>
                </a:solidFill>
                <a:effectLst>
                  <a:outerShdw blurRad="38100" dist="38100" dir="2700000" algn="tl">
                    <a:srgbClr val="000000"/>
                  </a:outerShdw>
                </a:effectLst>
                <a:latin typeface="+mj-lt"/>
                <a:ea typeface="+mj-ea"/>
                <a:cs typeface="+mj-cs"/>
              </a:rPr>
              <a:t>end</a:t>
            </a:r>
            <a:endParaRPr lang="en-US" sz="2800" kern="0" dirty="0">
              <a:solidFill>
                <a:srgbClr val="FAFD00"/>
              </a:solidFill>
              <a:effectLst>
                <a:outerShdw blurRad="38100" dist="38100" dir="2700000" algn="tl">
                  <a:srgbClr val="000000"/>
                </a:outerShdw>
              </a:effectLst>
              <a:latin typeface="+mj-lt"/>
              <a:ea typeface="+mj-ea"/>
              <a:cs typeface="+mj-cs"/>
            </a:endParaRPr>
          </a:p>
          <a:p>
            <a:pPr>
              <a:defRPr/>
            </a:pPr>
            <a:endParaRPr lang="en-US" sz="2800" kern="0" dirty="0">
              <a:solidFill>
                <a:schemeClr val="tx2"/>
              </a:solidFill>
              <a:effectLst>
                <a:outerShdw blurRad="38100" dist="38100" dir="2700000" algn="tl">
                  <a:srgbClr val="FFFFFF"/>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ctrTitle"/>
          </p:nvPr>
        </p:nvSpPr>
        <p:spPr>
          <a:xfrm>
            <a:off x="0" y="-838200"/>
            <a:ext cx="9144000" cy="2286000"/>
          </a:xfrm>
        </p:spPr>
        <p:txBody>
          <a:bodyPr/>
          <a:lstStyle/>
          <a:p>
            <a:pPr>
              <a:defRPr/>
            </a:pPr>
            <a:r>
              <a:rPr lang="en-US" b="1" i="1" smtClean="0">
                <a:solidFill>
                  <a:srgbClr val="FFFFFF"/>
                </a:solidFill>
                <a:effectLst>
                  <a:outerShdw blurRad="38100" dist="38100" dir="2700000" algn="tl">
                    <a:srgbClr val="000000"/>
                  </a:outerShdw>
                </a:effectLst>
              </a:rPr>
              <a:t>Dot Products and Adjoint Operators</a:t>
            </a:r>
          </a:p>
        </p:txBody>
      </p:sp>
      <p:grpSp>
        <p:nvGrpSpPr>
          <p:cNvPr id="2" name="Group 3"/>
          <p:cNvGrpSpPr>
            <a:grpSpLocks/>
          </p:cNvGrpSpPr>
          <p:nvPr/>
        </p:nvGrpSpPr>
        <p:grpSpPr bwMode="auto">
          <a:xfrm>
            <a:off x="785813" y="914400"/>
            <a:ext cx="4700587" cy="1143000"/>
            <a:chOff x="336" y="1104"/>
            <a:chExt cx="2961" cy="720"/>
          </a:xfrm>
        </p:grpSpPr>
        <p:sp>
          <p:nvSpPr>
            <p:cNvPr id="822276" name="Rectangle 4"/>
            <p:cNvSpPr>
              <a:spLocks noChangeArrowheads="1"/>
            </p:cNvSpPr>
            <p:nvPr/>
          </p:nvSpPr>
          <p:spPr bwMode="auto">
            <a:xfrm>
              <a:off x="336" y="1152"/>
              <a:ext cx="2896"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Recall: (u,u) =       u* u</a:t>
              </a:r>
            </a:p>
          </p:txBody>
        </p:sp>
        <p:grpSp>
          <p:nvGrpSpPr>
            <p:cNvPr id="33842" name="Group 5"/>
            <p:cNvGrpSpPr>
              <a:grpSpLocks/>
            </p:cNvGrpSpPr>
            <p:nvPr/>
          </p:nvGrpSpPr>
          <p:grpSpPr bwMode="auto">
            <a:xfrm>
              <a:off x="2198" y="1104"/>
              <a:ext cx="634" cy="720"/>
              <a:chOff x="2534" y="768"/>
              <a:chExt cx="634" cy="720"/>
            </a:xfrm>
          </p:grpSpPr>
          <p:sp>
            <p:nvSpPr>
              <p:cNvPr id="822278" name="Text Box 6"/>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FFFFF"/>
                    </a:solidFill>
                    <a:effectLst>
                      <a:outerShdw blurRad="38100" dist="38100" dir="2700000" algn="tl">
                        <a:srgbClr val="000000"/>
                      </a:outerShdw>
                    </a:effectLst>
                    <a:latin typeface="Times New Roman" charset="0"/>
                    <a:sym typeface="Symbol" pitchFamily="18" charset="2"/>
                  </a:rPr>
                  <a:t></a:t>
                </a:r>
                <a:endParaRPr lang="en-US" sz="4400">
                  <a:solidFill>
                    <a:srgbClr val="FFFFFF"/>
                  </a:solidFill>
                  <a:effectLst>
                    <a:outerShdw blurRad="38100" dist="38100" dir="2700000" algn="tl">
                      <a:srgbClr val="000000"/>
                    </a:outerShdw>
                  </a:effectLst>
                  <a:latin typeface="Times New Roman" charset="0"/>
                </a:endParaRPr>
              </a:p>
            </p:txBody>
          </p:sp>
          <p:sp>
            <p:nvSpPr>
              <p:cNvPr id="822279" name="Text Box 7"/>
              <p:cNvSpPr txBox="1">
                <a:spLocks noChangeArrowheads="1"/>
              </p:cNvSpPr>
              <p:nvPr/>
            </p:nvSpPr>
            <p:spPr bwMode="auto">
              <a:xfrm>
                <a:off x="2534" y="1123"/>
                <a:ext cx="224"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a:t>
                </a:r>
                <a:r>
                  <a:rPr lang="en-US" sz="2000">
                    <a:effectLst>
                      <a:outerShdw blurRad="38100" dist="38100" dir="2700000" algn="tl">
                        <a:srgbClr val="000000"/>
                      </a:outerShdw>
                    </a:effectLst>
                    <a:latin typeface="Times New Roman" charset="0"/>
                  </a:rPr>
                  <a:t>i</a:t>
                </a:r>
              </a:p>
            </p:txBody>
          </p:sp>
        </p:grpSp>
        <p:sp>
          <p:nvSpPr>
            <p:cNvPr id="822280" name="Rectangle 8"/>
            <p:cNvSpPr>
              <a:spLocks noChangeArrowheads="1"/>
            </p:cNvSpPr>
            <p:nvPr/>
          </p:nvSpPr>
          <p:spPr bwMode="auto">
            <a:xfrm>
              <a:off x="2741" y="1344"/>
              <a:ext cx="160"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i</a:t>
              </a:r>
            </a:p>
          </p:txBody>
        </p:sp>
        <p:sp>
          <p:nvSpPr>
            <p:cNvPr id="822281" name="Rectangle 9"/>
            <p:cNvSpPr>
              <a:spLocks noChangeArrowheads="1"/>
            </p:cNvSpPr>
            <p:nvPr/>
          </p:nvSpPr>
          <p:spPr bwMode="auto">
            <a:xfrm>
              <a:off x="3137" y="1344"/>
              <a:ext cx="160"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i</a:t>
              </a:r>
            </a:p>
          </p:txBody>
        </p:sp>
      </p:grpSp>
      <p:grpSp>
        <p:nvGrpSpPr>
          <p:cNvPr id="4" name="Group 10"/>
          <p:cNvGrpSpPr>
            <a:grpSpLocks/>
          </p:cNvGrpSpPr>
          <p:nvPr/>
        </p:nvGrpSpPr>
        <p:grpSpPr bwMode="auto">
          <a:xfrm>
            <a:off x="533400" y="2057400"/>
            <a:ext cx="6616700" cy="1143000"/>
            <a:chOff x="336" y="1680"/>
            <a:chExt cx="4168" cy="720"/>
          </a:xfrm>
        </p:grpSpPr>
        <p:sp>
          <p:nvSpPr>
            <p:cNvPr id="822283" name="Rectangle 11"/>
            <p:cNvSpPr>
              <a:spLocks noChangeArrowheads="1"/>
            </p:cNvSpPr>
            <p:nvPr/>
          </p:nvSpPr>
          <p:spPr bwMode="auto">
            <a:xfrm>
              <a:off x="336" y="1728"/>
              <a:ext cx="4168"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Recall: (v,Lu) =       v* (        L  u )</a:t>
              </a:r>
            </a:p>
          </p:txBody>
        </p:sp>
        <p:grpSp>
          <p:nvGrpSpPr>
            <p:cNvPr id="33832" name="Group 12"/>
            <p:cNvGrpSpPr>
              <a:grpSpLocks/>
            </p:cNvGrpSpPr>
            <p:nvPr/>
          </p:nvGrpSpPr>
          <p:grpSpPr bwMode="auto">
            <a:xfrm>
              <a:off x="3302" y="1680"/>
              <a:ext cx="634" cy="720"/>
              <a:chOff x="2534" y="768"/>
              <a:chExt cx="634" cy="720"/>
            </a:xfrm>
          </p:grpSpPr>
          <p:sp>
            <p:nvSpPr>
              <p:cNvPr id="822285" name="Text Box 13"/>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FFFFF"/>
                    </a:solidFill>
                    <a:effectLst>
                      <a:outerShdw blurRad="38100" dist="38100" dir="2700000" algn="tl">
                        <a:srgbClr val="000000"/>
                      </a:outerShdw>
                    </a:effectLst>
                    <a:latin typeface="Times New Roman" charset="0"/>
                    <a:sym typeface="Symbol" pitchFamily="18" charset="2"/>
                  </a:rPr>
                  <a:t></a:t>
                </a:r>
                <a:endParaRPr lang="en-US" sz="4400">
                  <a:solidFill>
                    <a:srgbClr val="FFFFFF"/>
                  </a:solidFill>
                  <a:effectLst>
                    <a:outerShdw blurRad="38100" dist="38100" dir="2700000" algn="tl">
                      <a:srgbClr val="000000"/>
                    </a:outerShdw>
                  </a:effectLst>
                  <a:latin typeface="Times New Roman" charset="0"/>
                </a:endParaRPr>
              </a:p>
            </p:txBody>
          </p:sp>
          <p:sp>
            <p:nvSpPr>
              <p:cNvPr id="822286" name="Text Box 14"/>
              <p:cNvSpPr txBox="1">
                <a:spLocks noChangeArrowheads="1"/>
              </p:cNvSpPr>
              <p:nvPr/>
            </p:nvSpPr>
            <p:spPr bwMode="auto">
              <a:xfrm>
                <a:off x="2534" y="1123"/>
                <a:ext cx="224"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a:t>
                </a:r>
                <a:r>
                  <a:rPr lang="en-US" sz="2000">
                    <a:solidFill>
                      <a:srgbClr val="E6F10D"/>
                    </a:solidFill>
                    <a:effectLst>
                      <a:outerShdw blurRad="38100" dist="38100" dir="2700000" algn="tl">
                        <a:srgbClr val="000000"/>
                      </a:outerShdw>
                    </a:effectLst>
                    <a:latin typeface="Times New Roman" charset="0"/>
                  </a:rPr>
                  <a:t>j</a:t>
                </a:r>
              </a:p>
            </p:txBody>
          </p:sp>
        </p:grpSp>
        <p:sp>
          <p:nvSpPr>
            <p:cNvPr id="822287" name="Rectangle 15"/>
            <p:cNvSpPr>
              <a:spLocks noChangeArrowheads="1"/>
            </p:cNvSpPr>
            <p:nvPr/>
          </p:nvSpPr>
          <p:spPr bwMode="auto">
            <a:xfrm>
              <a:off x="2912" y="1920"/>
              <a:ext cx="160"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i</a:t>
              </a:r>
            </a:p>
          </p:txBody>
        </p:sp>
        <p:sp>
          <p:nvSpPr>
            <p:cNvPr id="822288" name="Rectangle 16"/>
            <p:cNvSpPr>
              <a:spLocks noChangeArrowheads="1"/>
            </p:cNvSpPr>
            <p:nvPr/>
          </p:nvSpPr>
          <p:spPr bwMode="auto">
            <a:xfrm>
              <a:off x="3888" y="1920"/>
              <a:ext cx="204"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i</a:t>
              </a:r>
              <a:r>
                <a:rPr lang="en-US" sz="2000">
                  <a:solidFill>
                    <a:srgbClr val="E6F10D"/>
                  </a:solidFill>
                  <a:effectLst>
                    <a:outerShdw blurRad="38100" dist="38100" dir="2700000" algn="tl">
                      <a:srgbClr val="000000"/>
                    </a:outerShdw>
                  </a:effectLst>
                  <a:latin typeface="Times New Roman" charset="0"/>
                </a:rPr>
                <a:t>j</a:t>
              </a:r>
            </a:p>
          </p:txBody>
        </p:sp>
        <p:grpSp>
          <p:nvGrpSpPr>
            <p:cNvPr id="33835" name="Group 17"/>
            <p:cNvGrpSpPr>
              <a:grpSpLocks/>
            </p:cNvGrpSpPr>
            <p:nvPr/>
          </p:nvGrpSpPr>
          <p:grpSpPr bwMode="auto">
            <a:xfrm>
              <a:off x="2352" y="1680"/>
              <a:ext cx="634" cy="720"/>
              <a:chOff x="2534" y="768"/>
              <a:chExt cx="634" cy="720"/>
            </a:xfrm>
          </p:grpSpPr>
          <p:sp>
            <p:nvSpPr>
              <p:cNvPr id="822290" name="Text Box 18"/>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FFFFF"/>
                    </a:solidFill>
                    <a:effectLst>
                      <a:outerShdw blurRad="38100" dist="38100" dir="2700000" algn="tl">
                        <a:srgbClr val="000000"/>
                      </a:outerShdw>
                    </a:effectLst>
                    <a:latin typeface="Times New Roman" charset="0"/>
                    <a:sym typeface="Symbol" pitchFamily="18" charset="2"/>
                  </a:rPr>
                  <a:t></a:t>
                </a:r>
                <a:endParaRPr lang="en-US" sz="4400">
                  <a:solidFill>
                    <a:srgbClr val="FFFFFF"/>
                  </a:solidFill>
                  <a:effectLst>
                    <a:outerShdw blurRad="38100" dist="38100" dir="2700000" algn="tl">
                      <a:srgbClr val="000000"/>
                    </a:outerShdw>
                  </a:effectLst>
                  <a:latin typeface="Times New Roman" charset="0"/>
                </a:endParaRPr>
              </a:p>
            </p:txBody>
          </p:sp>
          <p:sp>
            <p:nvSpPr>
              <p:cNvPr id="822291" name="Text Box 19"/>
              <p:cNvSpPr txBox="1">
                <a:spLocks noChangeArrowheads="1"/>
              </p:cNvSpPr>
              <p:nvPr/>
            </p:nvSpPr>
            <p:spPr bwMode="auto">
              <a:xfrm>
                <a:off x="2534" y="1123"/>
                <a:ext cx="224"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a:t>
                </a:r>
                <a:r>
                  <a:rPr lang="en-US" sz="2000">
                    <a:effectLst>
                      <a:outerShdw blurRad="38100" dist="38100" dir="2700000" algn="tl">
                        <a:srgbClr val="000000"/>
                      </a:outerShdw>
                    </a:effectLst>
                    <a:latin typeface="Times New Roman" charset="0"/>
                  </a:rPr>
                  <a:t>i</a:t>
                </a:r>
              </a:p>
            </p:txBody>
          </p:sp>
        </p:grpSp>
        <p:sp>
          <p:nvSpPr>
            <p:cNvPr id="822292" name="Rectangle 20"/>
            <p:cNvSpPr>
              <a:spLocks noChangeArrowheads="1"/>
            </p:cNvSpPr>
            <p:nvPr/>
          </p:nvSpPr>
          <p:spPr bwMode="auto">
            <a:xfrm>
              <a:off x="4224" y="1920"/>
              <a:ext cx="160" cy="250"/>
            </a:xfrm>
            <a:prstGeom prst="rect">
              <a:avLst/>
            </a:prstGeom>
            <a:noFill/>
            <a:ln w="9525">
              <a:noFill/>
              <a:miter lim="800000"/>
              <a:headEnd/>
              <a:tailEnd/>
            </a:ln>
            <a:effectLst/>
          </p:spPr>
          <p:txBody>
            <a:bodyPr wrap="none">
              <a:spAutoFit/>
            </a:bodyPr>
            <a:lstStyle/>
            <a:p>
              <a:pPr>
                <a:defRPr/>
              </a:pPr>
              <a:r>
                <a:rPr lang="en-US" sz="2000">
                  <a:solidFill>
                    <a:srgbClr val="E6F10D"/>
                  </a:solidFill>
                  <a:effectLst>
                    <a:outerShdw blurRad="38100" dist="38100" dir="2700000" algn="tl">
                      <a:srgbClr val="000000"/>
                    </a:outerShdw>
                  </a:effectLst>
                  <a:latin typeface="Times New Roman" charset="0"/>
                </a:rPr>
                <a:t>j</a:t>
              </a:r>
            </a:p>
          </p:txBody>
        </p:sp>
      </p:grpSp>
      <p:grpSp>
        <p:nvGrpSpPr>
          <p:cNvPr id="7" name="Group 21"/>
          <p:cNvGrpSpPr>
            <a:grpSpLocks/>
          </p:cNvGrpSpPr>
          <p:nvPr/>
        </p:nvGrpSpPr>
        <p:grpSpPr bwMode="auto">
          <a:xfrm>
            <a:off x="3276600" y="3276600"/>
            <a:ext cx="3733800" cy="1143000"/>
            <a:chOff x="2064" y="2064"/>
            <a:chExt cx="2352" cy="720"/>
          </a:xfrm>
        </p:grpSpPr>
        <p:sp>
          <p:nvSpPr>
            <p:cNvPr id="822294" name="Rectangle 22"/>
            <p:cNvSpPr>
              <a:spLocks noChangeArrowheads="1"/>
            </p:cNvSpPr>
            <p:nvPr/>
          </p:nvSpPr>
          <p:spPr bwMode="auto">
            <a:xfrm>
              <a:off x="2780" y="2112"/>
              <a:ext cx="1636"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     L  v*  ]u </a:t>
              </a:r>
            </a:p>
          </p:txBody>
        </p:sp>
        <p:grpSp>
          <p:nvGrpSpPr>
            <p:cNvPr id="33821" name="Group 23"/>
            <p:cNvGrpSpPr>
              <a:grpSpLocks/>
            </p:cNvGrpSpPr>
            <p:nvPr/>
          </p:nvGrpSpPr>
          <p:grpSpPr bwMode="auto">
            <a:xfrm>
              <a:off x="2338" y="2064"/>
              <a:ext cx="634" cy="720"/>
              <a:chOff x="2534" y="768"/>
              <a:chExt cx="634" cy="720"/>
            </a:xfrm>
          </p:grpSpPr>
          <p:sp>
            <p:nvSpPr>
              <p:cNvPr id="822296" name="Text Box 24"/>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FFFFF"/>
                    </a:solidFill>
                    <a:effectLst>
                      <a:outerShdw blurRad="38100" dist="38100" dir="2700000" algn="tl">
                        <a:srgbClr val="000000"/>
                      </a:outerShdw>
                    </a:effectLst>
                    <a:latin typeface="Times New Roman" charset="0"/>
                    <a:sym typeface="Symbol" pitchFamily="18" charset="2"/>
                  </a:rPr>
                  <a:t></a:t>
                </a:r>
                <a:endParaRPr lang="en-US" sz="4400">
                  <a:solidFill>
                    <a:srgbClr val="FFFFFF"/>
                  </a:solidFill>
                  <a:effectLst>
                    <a:outerShdw blurRad="38100" dist="38100" dir="2700000" algn="tl">
                      <a:srgbClr val="000000"/>
                    </a:outerShdw>
                  </a:effectLst>
                  <a:latin typeface="Times New Roman" charset="0"/>
                </a:endParaRPr>
              </a:p>
            </p:txBody>
          </p:sp>
          <p:sp>
            <p:nvSpPr>
              <p:cNvPr id="822297" name="Text Box 25"/>
              <p:cNvSpPr txBox="1">
                <a:spLocks noChangeArrowheads="1"/>
              </p:cNvSpPr>
              <p:nvPr/>
            </p:nvSpPr>
            <p:spPr bwMode="auto">
              <a:xfrm>
                <a:off x="2534" y="1123"/>
                <a:ext cx="224"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a:t>
                </a:r>
                <a:r>
                  <a:rPr lang="en-US" sz="2000">
                    <a:solidFill>
                      <a:srgbClr val="E6F10D"/>
                    </a:solidFill>
                    <a:effectLst>
                      <a:outerShdw blurRad="38100" dist="38100" dir="2700000" algn="tl">
                        <a:srgbClr val="000000"/>
                      </a:outerShdw>
                    </a:effectLst>
                    <a:latin typeface="Times New Roman" charset="0"/>
                  </a:rPr>
                  <a:t>j</a:t>
                </a:r>
              </a:p>
            </p:txBody>
          </p:sp>
        </p:grpSp>
        <p:grpSp>
          <p:nvGrpSpPr>
            <p:cNvPr id="33822" name="Group 26"/>
            <p:cNvGrpSpPr>
              <a:grpSpLocks/>
            </p:cNvGrpSpPr>
            <p:nvPr/>
          </p:nvGrpSpPr>
          <p:grpSpPr bwMode="auto">
            <a:xfrm>
              <a:off x="2876" y="2064"/>
              <a:ext cx="634" cy="720"/>
              <a:chOff x="2534" y="768"/>
              <a:chExt cx="634" cy="720"/>
            </a:xfrm>
          </p:grpSpPr>
          <p:sp>
            <p:nvSpPr>
              <p:cNvPr id="822299" name="Text Box 27"/>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FFFFF"/>
                    </a:solidFill>
                    <a:effectLst>
                      <a:outerShdw blurRad="38100" dist="38100" dir="2700000" algn="tl">
                        <a:srgbClr val="000000"/>
                      </a:outerShdw>
                    </a:effectLst>
                    <a:latin typeface="Times New Roman" charset="0"/>
                    <a:sym typeface="Symbol" pitchFamily="18" charset="2"/>
                  </a:rPr>
                  <a:t></a:t>
                </a:r>
                <a:endParaRPr lang="en-US" sz="4400">
                  <a:solidFill>
                    <a:srgbClr val="FFFFFF"/>
                  </a:solidFill>
                  <a:effectLst>
                    <a:outerShdw blurRad="38100" dist="38100" dir="2700000" algn="tl">
                      <a:srgbClr val="000000"/>
                    </a:outerShdw>
                  </a:effectLst>
                  <a:latin typeface="Times New Roman" charset="0"/>
                </a:endParaRPr>
              </a:p>
            </p:txBody>
          </p:sp>
          <p:sp>
            <p:nvSpPr>
              <p:cNvPr id="822300" name="Text Box 28"/>
              <p:cNvSpPr txBox="1">
                <a:spLocks noChangeArrowheads="1"/>
              </p:cNvSpPr>
              <p:nvPr/>
            </p:nvSpPr>
            <p:spPr bwMode="auto">
              <a:xfrm>
                <a:off x="2534" y="1123"/>
                <a:ext cx="224"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a:t>
                </a:r>
                <a:r>
                  <a:rPr lang="en-US" sz="2000">
                    <a:effectLst>
                      <a:outerShdw blurRad="38100" dist="38100" dir="2700000" algn="tl">
                        <a:srgbClr val="000000"/>
                      </a:outerShdw>
                    </a:effectLst>
                    <a:latin typeface="Times New Roman" charset="0"/>
                  </a:rPr>
                  <a:t>i</a:t>
                </a:r>
              </a:p>
            </p:txBody>
          </p:sp>
        </p:grpSp>
        <p:sp>
          <p:nvSpPr>
            <p:cNvPr id="822301" name="Rectangle 29"/>
            <p:cNvSpPr>
              <a:spLocks noChangeArrowheads="1"/>
            </p:cNvSpPr>
            <p:nvPr/>
          </p:nvSpPr>
          <p:spPr bwMode="auto">
            <a:xfrm>
              <a:off x="4252" y="2304"/>
              <a:ext cx="160" cy="250"/>
            </a:xfrm>
            <a:prstGeom prst="rect">
              <a:avLst/>
            </a:prstGeom>
            <a:noFill/>
            <a:ln w="9525">
              <a:noFill/>
              <a:miter lim="800000"/>
              <a:headEnd/>
              <a:tailEnd/>
            </a:ln>
            <a:effectLst/>
          </p:spPr>
          <p:txBody>
            <a:bodyPr wrap="none">
              <a:spAutoFit/>
            </a:bodyPr>
            <a:lstStyle/>
            <a:p>
              <a:pPr>
                <a:defRPr/>
              </a:pPr>
              <a:r>
                <a:rPr lang="en-US" sz="2000">
                  <a:solidFill>
                    <a:srgbClr val="E6F10D"/>
                  </a:solidFill>
                  <a:effectLst>
                    <a:outerShdw blurRad="38100" dist="38100" dir="2700000" algn="tl">
                      <a:srgbClr val="000000"/>
                    </a:outerShdw>
                  </a:effectLst>
                  <a:latin typeface="Times New Roman" charset="0"/>
                </a:rPr>
                <a:t>j</a:t>
              </a:r>
            </a:p>
          </p:txBody>
        </p:sp>
        <p:sp>
          <p:nvSpPr>
            <p:cNvPr id="822302" name="Rectangle 30"/>
            <p:cNvSpPr>
              <a:spLocks noChangeArrowheads="1"/>
            </p:cNvSpPr>
            <p:nvPr/>
          </p:nvSpPr>
          <p:spPr bwMode="auto">
            <a:xfrm>
              <a:off x="3404" y="2342"/>
              <a:ext cx="204"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i</a:t>
              </a:r>
              <a:r>
                <a:rPr lang="en-US" sz="2000">
                  <a:solidFill>
                    <a:srgbClr val="E6F10D"/>
                  </a:solidFill>
                  <a:effectLst>
                    <a:outerShdw blurRad="38100" dist="38100" dir="2700000" algn="tl">
                      <a:srgbClr val="000000"/>
                    </a:outerShdw>
                  </a:effectLst>
                  <a:latin typeface="Times New Roman" charset="0"/>
                </a:rPr>
                <a:t>j</a:t>
              </a:r>
            </a:p>
          </p:txBody>
        </p:sp>
        <p:sp>
          <p:nvSpPr>
            <p:cNvPr id="822303" name="Rectangle 31"/>
            <p:cNvSpPr>
              <a:spLocks noChangeArrowheads="1"/>
            </p:cNvSpPr>
            <p:nvPr/>
          </p:nvSpPr>
          <p:spPr bwMode="auto">
            <a:xfrm>
              <a:off x="3644" y="2342"/>
              <a:ext cx="160"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i</a:t>
              </a:r>
            </a:p>
          </p:txBody>
        </p:sp>
        <p:sp>
          <p:nvSpPr>
            <p:cNvPr id="822304" name="Rectangle 32"/>
            <p:cNvSpPr>
              <a:spLocks noChangeArrowheads="1"/>
            </p:cNvSpPr>
            <p:nvPr/>
          </p:nvSpPr>
          <p:spPr bwMode="auto">
            <a:xfrm>
              <a:off x="2064" y="2140"/>
              <a:ext cx="280"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a:t>
              </a:r>
            </a:p>
          </p:txBody>
        </p:sp>
      </p:grpSp>
      <p:grpSp>
        <p:nvGrpSpPr>
          <p:cNvPr id="10" name="Group 33"/>
          <p:cNvGrpSpPr>
            <a:grpSpLocks/>
          </p:cNvGrpSpPr>
          <p:nvPr/>
        </p:nvGrpSpPr>
        <p:grpSpPr bwMode="auto">
          <a:xfrm>
            <a:off x="3276600" y="4495800"/>
            <a:ext cx="3968750" cy="1143000"/>
            <a:chOff x="2064" y="2832"/>
            <a:chExt cx="2500" cy="720"/>
          </a:xfrm>
        </p:grpSpPr>
        <p:sp>
          <p:nvSpPr>
            <p:cNvPr id="822306" name="Rectangle 34"/>
            <p:cNvSpPr>
              <a:spLocks noChangeArrowheads="1"/>
            </p:cNvSpPr>
            <p:nvPr/>
          </p:nvSpPr>
          <p:spPr bwMode="auto">
            <a:xfrm>
              <a:off x="2784" y="2908"/>
              <a:ext cx="1780"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     L*  v ]* u </a:t>
              </a:r>
            </a:p>
          </p:txBody>
        </p:sp>
        <p:grpSp>
          <p:nvGrpSpPr>
            <p:cNvPr id="33810" name="Group 35"/>
            <p:cNvGrpSpPr>
              <a:grpSpLocks/>
            </p:cNvGrpSpPr>
            <p:nvPr/>
          </p:nvGrpSpPr>
          <p:grpSpPr bwMode="auto">
            <a:xfrm>
              <a:off x="2338" y="2832"/>
              <a:ext cx="634" cy="720"/>
              <a:chOff x="2534" y="768"/>
              <a:chExt cx="634" cy="720"/>
            </a:xfrm>
          </p:grpSpPr>
          <p:sp>
            <p:nvSpPr>
              <p:cNvPr id="822308" name="Text Box 36"/>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FFFFF"/>
                    </a:solidFill>
                    <a:effectLst>
                      <a:outerShdw blurRad="38100" dist="38100" dir="2700000" algn="tl">
                        <a:srgbClr val="000000"/>
                      </a:outerShdw>
                    </a:effectLst>
                    <a:latin typeface="Times New Roman" charset="0"/>
                    <a:sym typeface="Symbol" pitchFamily="18" charset="2"/>
                  </a:rPr>
                  <a:t></a:t>
                </a:r>
                <a:endParaRPr lang="en-US" sz="4400">
                  <a:solidFill>
                    <a:srgbClr val="FFFFFF"/>
                  </a:solidFill>
                  <a:effectLst>
                    <a:outerShdw blurRad="38100" dist="38100" dir="2700000" algn="tl">
                      <a:srgbClr val="000000"/>
                    </a:outerShdw>
                  </a:effectLst>
                  <a:latin typeface="Times New Roman" charset="0"/>
                </a:endParaRPr>
              </a:p>
            </p:txBody>
          </p:sp>
          <p:sp>
            <p:nvSpPr>
              <p:cNvPr id="822309" name="Text Box 37"/>
              <p:cNvSpPr txBox="1">
                <a:spLocks noChangeArrowheads="1"/>
              </p:cNvSpPr>
              <p:nvPr/>
            </p:nvSpPr>
            <p:spPr bwMode="auto">
              <a:xfrm>
                <a:off x="2534" y="1123"/>
                <a:ext cx="224"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a:t>
                </a:r>
                <a:r>
                  <a:rPr lang="en-US" sz="2000">
                    <a:solidFill>
                      <a:srgbClr val="E6F10D"/>
                    </a:solidFill>
                    <a:effectLst>
                      <a:outerShdw blurRad="38100" dist="38100" dir="2700000" algn="tl">
                        <a:srgbClr val="000000"/>
                      </a:outerShdw>
                    </a:effectLst>
                    <a:latin typeface="Times New Roman" charset="0"/>
                  </a:rPr>
                  <a:t>j</a:t>
                </a:r>
              </a:p>
            </p:txBody>
          </p:sp>
        </p:grpSp>
        <p:grpSp>
          <p:nvGrpSpPr>
            <p:cNvPr id="33811" name="Group 38"/>
            <p:cNvGrpSpPr>
              <a:grpSpLocks/>
            </p:cNvGrpSpPr>
            <p:nvPr/>
          </p:nvGrpSpPr>
          <p:grpSpPr bwMode="auto">
            <a:xfrm>
              <a:off x="2876" y="2832"/>
              <a:ext cx="634" cy="720"/>
              <a:chOff x="2534" y="768"/>
              <a:chExt cx="634" cy="720"/>
            </a:xfrm>
          </p:grpSpPr>
          <p:sp>
            <p:nvSpPr>
              <p:cNvPr id="822311" name="Text Box 39"/>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FFFFF"/>
                    </a:solidFill>
                    <a:effectLst>
                      <a:outerShdw blurRad="38100" dist="38100" dir="2700000" algn="tl">
                        <a:srgbClr val="000000"/>
                      </a:outerShdw>
                    </a:effectLst>
                    <a:latin typeface="Times New Roman" charset="0"/>
                    <a:sym typeface="Symbol" pitchFamily="18" charset="2"/>
                  </a:rPr>
                  <a:t></a:t>
                </a:r>
                <a:endParaRPr lang="en-US" sz="4400">
                  <a:solidFill>
                    <a:srgbClr val="FFFFFF"/>
                  </a:solidFill>
                  <a:effectLst>
                    <a:outerShdw blurRad="38100" dist="38100" dir="2700000" algn="tl">
                      <a:srgbClr val="000000"/>
                    </a:outerShdw>
                  </a:effectLst>
                  <a:latin typeface="Times New Roman" charset="0"/>
                </a:endParaRPr>
              </a:p>
            </p:txBody>
          </p:sp>
          <p:sp>
            <p:nvSpPr>
              <p:cNvPr id="822312" name="Text Box 40"/>
              <p:cNvSpPr txBox="1">
                <a:spLocks noChangeArrowheads="1"/>
              </p:cNvSpPr>
              <p:nvPr/>
            </p:nvSpPr>
            <p:spPr bwMode="auto">
              <a:xfrm>
                <a:off x="2534" y="1123"/>
                <a:ext cx="224"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a:t>
                </a:r>
                <a:r>
                  <a:rPr lang="en-US" sz="2000">
                    <a:effectLst>
                      <a:outerShdw blurRad="38100" dist="38100" dir="2700000" algn="tl">
                        <a:srgbClr val="000000"/>
                      </a:outerShdw>
                    </a:effectLst>
                    <a:latin typeface="Times New Roman" charset="0"/>
                  </a:rPr>
                  <a:t>i</a:t>
                </a:r>
              </a:p>
            </p:txBody>
          </p:sp>
        </p:grpSp>
        <p:sp>
          <p:nvSpPr>
            <p:cNvPr id="822313" name="Rectangle 41"/>
            <p:cNvSpPr>
              <a:spLocks noChangeArrowheads="1"/>
            </p:cNvSpPr>
            <p:nvPr/>
          </p:nvSpPr>
          <p:spPr bwMode="auto">
            <a:xfrm>
              <a:off x="4400" y="3120"/>
              <a:ext cx="160" cy="250"/>
            </a:xfrm>
            <a:prstGeom prst="rect">
              <a:avLst/>
            </a:prstGeom>
            <a:noFill/>
            <a:ln w="9525">
              <a:noFill/>
              <a:miter lim="800000"/>
              <a:headEnd/>
              <a:tailEnd/>
            </a:ln>
            <a:effectLst/>
          </p:spPr>
          <p:txBody>
            <a:bodyPr wrap="none">
              <a:spAutoFit/>
            </a:bodyPr>
            <a:lstStyle/>
            <a:p>
              <a:pPr>
                <a:defRPr/>
              </a:pPr>
              <a:r>
                <a:rPr lang="en-US" sz="2000">
                  <a:solidFill>
                    <a:srgbClr val="E6F10D"/>
                  </a:solidFill>
                  <a:effectLst>
                    <a:outerShdw blurRad="38100" dist="38100" dir="2700000" algn="tl">
                      <a:srgbClr val="000000"/>
                    </a:outerShdw>
                  </a:effectLst>
                  <a:latin typeface="Times New Roman" charset="0"/>
                </a:rPr>
                <a:t>j</a:t>
              </a:r>
            </a:p>
          </p:txBody>
        </p:sp>
        <p:sp>
          <p:nvSpPr>
            <p:cNvPr id="822314" name="Rectangle 42"/>
            <p:cNvSpPr>
              <a:spLocks noChangeArrowheads="1"/>
            </p:cNvSpPr>
            <p:nvPr/>
          </p:nvSpPr>
          <p:spPr bwMode="auto">
            <a:xfrm>
              <a:off x="3404" y="3110"/>
              <a:ext cx="204"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i</a:t>
              </a:r>
              <a:r>
                <a:rPr lang="en-US" sz="2000">
                  <a:solidFill>
                    <a:srgbClr val="E6F10D"/>
                  </a:solidFill>
                  <a:effectLst>
                    <a:outerShdw blurRad="38100" dist="38100" dir="2700000" algn="tl">
                      <a:srgbClr val="000000"/>
                    </a:outerShdw>
                  </a:effectLst>
                  <a:latin typeface="Times New Roman" charset="0"/>
                </a:rPr>
                <a:t>j</a:t>
              </a:r>
            </a:p>
          </p:txBody>
        </p:sp>
        <p:sp>
          <p:nvSpPr>
            <p:cNvPr id="822315" name="Rectangle 43"/>
            <p:cNvSpPr>
              <a:spLocks noChangeArrowheads="1"/>
            </p:cNvSpPr>
            <p:nvPr/>
          </p:nvSpPr>
          <p:spPr bwMode="auto">
            <a:xfrm>
              <a:off x="3824" y="3110"/>
              <a:ext cx="160"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i</a:t>
              </a:r>
            </a:p>
          </p:txBody>
        </p:sp>
        <p:sp>
          <p:nvSpPr>
            <p:cNvPr id="822316" name="Rectangle 44"/>
            <p:cNvSpPr>
              <a:spLocks noChangeArrowheads="1"/>
            </p:cNvSpPr>
            <p:nvPr/>
          </p:nvSpPr>
          <p:spPr bwMode="auto">
            <a:xfrm>
              <a:off x="2064" y="2908"/>
              <a:ext cx="280"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a:t>
              </a:r>
            </a:p>
          </p:txBody>
        </p:sp>
      </p:grpSp>
      <p:grpSp>
        <p:nvGrpSpPr>
          <p:cNvPr id="13" name="Group 45"/>
          <p:cNvGrpSpPr>
            <a:grpSpLocks/>
          </p:cNvGrpSpPr>
          <p:nvPr/>
        </p:nvGrpSpPr>
        <p:grpSpPr bwMode="auto">
          <a:xfrm>
            <a:off x="855663" y="5791200"/>
            <a:ext cx="5989637" cy="1143000"/>
            <a:chOff x="539" y="3648"/>
            <a:chExt cx="3773" cy="720"/>
          </a:xfrm>
        </p:grpSpPr>
        <p:sp>
          <p:nvSpPr>
            <p:cNvPr id="822318" name="Text Box 46"/>
            <p:cNvSpPr txBox="1">
              <a:spLocks noChangeArrowheads="1"/>
            </p:cNvSpPr>
            <p:nvPr/>
          </p:nvSpPr>
          <p:spPr bwMode="auto">
            <a:xfrm>
              <a:off x="539" y="3696"/>
              <a:ext cx="2917"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So adjoint of L is L</a:t>
              </a:r>
              <a:r>
                <a:rPr lang="en-US">
                  <a:effectLst>
                    <a:outerShdw blurRad="38100" dist="38100" dir="2700000" algn="tl">
                      <a:srgbClr val="000000"/>
                    </a:outerShdw>
                  </a:effectLst>
                  <a:latin typeface="Times New Roman" charset="0"/>
                </a:rPr>
                <a:t>  </a:t>
              </a:r>
              <a:r>
                <a:rPr lang="en-US">
                  <a:effectLst>
                    <a:outerShdw blurRad="38100" dist="38100" dir="2700000" algn="tl">
                      <a:srgbClr val="000000"/>
                    </a:outerShdw>
                  </a:effectLst>
                  <a:latin typeface="Times New Roman" charset="0"/>
                  <a:sym typeface="Wingdings" pitchFamily="2" charset="2"/>
                </a:rPr>
                <a:t> </a:t>
              </a:r>
              <a:endParaRPr lang="en-US">
                <a:effectLst>
                  <a:outerShdw blurRad="38100" dist="38100" dir="2700000" algn="tl">
                    <a:srgbClr val="000000"/>
                  </a:outerShdw>
                </a:effectLst>
                <a:latin typeface="Times New Roman" charset="0"/>
              </a:endParaRPr>
            </a:p>
          </p:txBody>
        </p:sp>
        <p:grpSp>
          <p:nvGrpSpPr>
            <p:cNvPr id="33801" name="Group 47"/>
            <p:cNvGrpSpPr>
              <a:grpSpLocks/>
            </p:cNvGrpSpPr>
            <p:nvPr/>
          </p:nvGrpSpPr>
          <p:grpSpPr bwMode="auto">
            <a:xfrm>
              <a:off x="3540" y="3648"/>
              <a:ext cx="634" cy="720"/>
              <a:chOff x="2534" y="768"/>
              <a:chExt cx="634" cy="720"/>
            </a:xfrm>
          </p:grpSpPr>
          <p:sp>
            <p:nvSpPr>
              <p:cNvPr id="822320" name="Text Box 48"/>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FFFFF"/>
                    </a:solidFill>
                    <a:effectLst>
                      <a:outerShdw blurRad="38100" dist="38100" dir="2700000" algn="tl">
                        <a:srgbClr val="000000"/>
                      </a:outerShdw>
                    </a:effectLst>
                    <a:latin typeface="Times New Roman" charset="0"/>
                    <a:sym typeface="Symbol" pitchFamily="18" charset="2"/>
                  </a:rPr>
                  <a:t></a:t>
                </a:r>
                <a:endParaRPr lang="en-US" sz="4400">
                  <a:solidFill>
                    <a:srgbClr val="FFFFFF"/>
                  </a:solidFill>
                  <a:effectLst>
                    <a:outerShdw blurRad="38100" dist="38100" dir="2700000" algn="tl">
                      <a:srgbClr val="000000"/>
                    </a:outerShdw>
                  </a:effectLst>
                  <a:latin typeface="Times New Roman" charset="0"/>
                </a:endParaRPr>
              </a:p>
            </p:txBody>
          </p:sp>
          <p:sp>
            <p:nvSpPr>
              <p:cNvPr id="822321" name="Text Box 49"/>
              <p:cNvSpPr txBox="1">
                <a:spLocks noChangeArrowheads="1"/>
              </p:cNvSpPr>
              <p:nvPr/>
            </p:nvSpPr>
            <p:spPr bwMode="auto">
              <a:xfrm>
                <a:off x="2534" y="1123"/>
                <a:ext cx="224"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a:t>
                </a:r>
                <a:r>
                  <a:rPr lang="en-US" sz="2000">
                    <a:effectLst>
                      <a:outerShdw blurRad="38100" dist="38100" dir="2700000" algn="tl">
                        <a:srgbClr val="000000"/>
                      </a:outerShdw>
                    </a:effectLst>
                    <a:latin typeface="Times New Roman" charset="0"/>
                  </a:rPr>
                  <a:t>i</a:t>
                </a:r>
              </a:p>
            </p:txBody>
          </p:sp>
        </p:grpSp>
        <p:sp>
          <p:nvSpPr>
            <p:cNvPr id="822322" name="Rectangle 50"/>
            <p:cNvSpPr>
              <a:spLocks noChangeArrowheads="1"/>
            </p:cNvSpPr>
            <p:nvPr/>
          </p:nvSpPr>
          <p:spPr bwMode="auto">
            <a:xfrm>
              <a:off x="4068" y="3926"/>
              <a:ext cx="204"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i</a:t>
              </a:r>
              <a:r>
                <a:rPr lang="en-US" sz="2000">
                  <a:solidFill>
                    <a:srgbClr val="E6F10D"/>
                  </a:solidFill>
                  <a:effectLst>
                    <a:outerShdw blurRad="38100" dist="38100" dir="2700000" algn="tl">
                      <a:srgbClr val="000000"/>
                    </a:outerShdw>
                  </a:effectLst>
                  <a:latin typeface="Times New Roman" charset="0"/>
                </a:rPr>
                <a:t>j</a:t>
              </a:r>
            </a:p>
          </p:txBody>
        </p:sp>
        <p:sp>
          <p:nvSpPr>
            <p:cNvPr id="822323" name="Rectangle 51"/>
            <p:cNvSpPr>
              <a:spLocks noChangeArrowheads="1"/>
            </p:cNvSpPr>
            <p:nvPr/>
          </p:nvSpPr>
          <p:spPr bwMode="auto">
            <a:xfrm>
              <a:off x="3876" y="3724"/>
              <a:ext cx="436"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L*</a:t>
              </a:r>
            </a:p>
          </p:txBody>
        </p:sp>
        <p:grpSp>
          <p:nvGrpSpPr>
            <p:cNvPr id="33804" name="Group 52"/>
            <p:cNvGrpSpPr>
              <a:grpSpLocks/>
            </p:cNvGrpSpPr>
            <p:nvPr/>
          </p:nvGrpSpPr>
          <p:grpSpPr bwMode="auto">
            <a:xfrm>
              <a:off x="2835" y="3696"/>
              <a:ext cx="96" cy="192"/>
              <a:chOff x="288" y="3168"/>
              <a:chExt cx="96" cy="336"/>
            </a:xfrm>
          </p:grpSpPr>
          <p:sp>
            <p:nvSpPr>
              <p:cNvPr id="822325" name="Line 53"/>
              <p:cNvSpPr>
                <a:spLocks noChangeShapeType="1"/>
              </p:cNvSpPr>
              <p:nvPr/>
            </p:nvSpPr>
            <p:spPr bwMode="auto">
              <a:xfrm>
                <a:off x="336" y="3168"/>
                <a:ext cx="0" cy="336"/>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2326" name="Line 54"/>
              <p:cNvSpPr>
                <a:spLocks noChangeShapeType="1"/>
              </p:cNvSpPr>
              <p:nvPr/>
            </p:nvSpPr>
            <p:spPr bwMode="auto">
              <a:xfrm>
                <a:off x="288" y="3264"/>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p:cNvSpPr>
            <a:spLocks noGrp="1" noChangeArrowheads="1"/>
          </p:cNvSpPr>
          <p:nvPr>
            <p:ph type="ctrTitle"/>
          </p:nvPr>
        </p:nvSpPr>
        <p:spPr>
          <a:xfrm>
            <a:off x="0" y="-112713"/>
            <a:ext cx="9144000" cy="2286001"/>
          </a:xfrm>
        </p:spPr>
        <p:txBody>
          <a:bodyPr/>
          <a:lstStyle/>
          <a:p>
            <a:pPr>
              <a:defRPr/>
            </a:pPr>
            <a:r>
              <a:rPr lang="en-US" sz="5400" b="1" i="1" smtClean="0">
                <a:solidFill>
                  <a:srgbClr val="FFFFFF"/>
                </a:solidFill>
                <a:effectLst>
                  <a:outerShdw blurRad="38100" dist="38100" dir="2700000" algn="tl">
                    <a:srgbClr val="000000"/>
                  </a:outerShdw>
                </a:effectLst>
              </a:rPr>
              <a:t>Dot Product </a:t>
            </a:r>
            <a:r>
              <a:rPr lang="en-US" sz="5400" b="1" i="1" smtClean="0">
                <a:solidFill>
                  <a:srgbClr val="FFFF00"/>
                </a:solidFill>
                <a:effectLst>
                  <a:outerShdw blurRad="38100" dist="38100" dir="2700000" algn="tl">
                    <a:srgbClr val="000000"/>
                  </a:outerShdw>
                </a:effectLst>
              </a:rPr>
              <a:t>Test </a:t>
            </a:r>
            <a:r>
              <a:rPr lang="en-US" sz="5400" b="1" i="1" smtClean="0">
                <a:solidFill>
                  <a:srgbClr val="FFFFFF"/>
                </a:solidFill>
                <a:effectLst>
                  <a:outerShdw blurRad="38100" dist="38100" dir="2700000" algn="tl">
                    <a:srgbClr val="000000"/>
                  </a:outerShdw>
                </a:effectLst>
              </a:rPr>
              <a:t>with CG code</a:t>
            </a:r>
          </a:p>
        </p:txBody>
      </p:sp>
      <p:sp>
        <p:nvSpPr>
          <p:cNvPr id="55" name="TextBox 54"/>
          <p:cNvSpPr txBox="1"/>
          <p:nvPr/>
        </p:nvSpPr>
        <p:spPr>
          <a:xfrm>
            <a:off x="1447800" y="2097088"/>
            <a:ext cx="6213475" cy="646112"/>
          </a:xfrm>
          <a:prstGeom prst="rect">
            <a:avLst/>
          </a:prstGeom>
          <a:noFill/>
        </p:spPr>
        <p:txBody>
          <a:bodyPr wrap="none">
            <a:spAutoFit/>
          </a:bodyPr>
          <a:lstStyle/>
          <a:p>
            <a:pPr>
              <a:defRPr/>
            </a:pPr>
            <a:r>
              <a:rPr lang="en-US">
                <a:solidFill>
                  <a:srgbClr val="FFFFFF"/>
                </a:solidFill>
                <a:effectLst>
                  <a:outerShdw blurRad="38100" dist="38100" dir="2700000" algn="tl">
                    <a:srgbClr val="000000">
                      <a:alpha val="43137"/>
                    </a:srgbClr>
                  </a:outerShdw>
                </a:effectLst>
                <a:latin typeface="Times New Roman" charset="0"/>
              </a:rPr>
              <a:t>d Lm =(d,Lm) = (Lm,d) = m L d</a:t>
            </a:r>
          </a:p>
        </p:txBody>
      </p:sp>
      <p:sp>
        <p:nvSpPr>
          <p:cNvPr id="56" name="TextBox 55"/>
          <p:cNvSpPr txBox="1"/>
          <p:nvPr/>
        </p:nvSpPr>
        <p:spPr>
          <a:xfrm>
            <a:off x="6705600" y="2063750"/>
            <a:ext cx="293688" cy="307975"/>
          </a:xfrm>
          <a:prstGeom prst="rect">
            <a:avLst/>
          </a:prstGeom>
          <a:noFill/>
        </p:spPr>
        <p:txBody>
          <a:bodyPr wrap="none">
            <a:spAutoFit/>
          </a:bodyPr>
          <a:lstStyle/>
          <a:p>
            <a:pPr>
              <a:defRPr/>
            </a:pPr>
            <a:r>
              <a:rPr lang="en-US" sz="1400">
                <a:solidFill>
                  <a:srgbClr val="FFFFFF"/>
                </a:solidFill>
                <a:effectLst>
                  <a:outerShdw blurRad="38100" dist="38100" dir="2700000" algn="tl">
                    <a:srgbClr val="000000">
                      <a:alpha val="43137"/>
                    </a:srgbClr>
                  </a:outerShdw>
                </a:effectLst>
                <a:latin typeface="Times New Roman" charset="0"/>
              </a:rPr>
              <a:t>T</a:t>
            </a:r>
          </a:p>
        </p:txBody>
      </p:sp>
      <p:sp>
        <p:nvSpPr>
          <p:cNvPr id="57" name="TextBox 56"/>
          <p:cNvSpPr txBox="1"/>
          <p:nvPr/>
        </p:nvSpPr>
        <p:spPr>
          <a:xfrm>
            <a:off x="7038975" y="2065338"/>
            <a:ext cx="293688" cy="307975"/>
          </a:xfrm>
          <a:prstGeom prst="rect">
            <a:avLst/>
          </a:prstGeom>
          <a:noFill/>
        </p:spPr>
        <p:txBody>
          <a:bodyPr wrap="none">
            <a:spAutoFit/>
          </a:bodyPr>
          <a:lstStyle/>
          <a:p>
            <a:pPr>
              <a:defRPr/>
            </a:pPr>
            <a:r>
              <a:rPr lang="en-US" sz="1400">
                <a:solidFill>
                  <a:srgbClr val="FFFFFF"/>
                </a:solidFill>
                <a:effectLst>
                  <a:outerShdw blurRad="38100" dist="38100" dir="2700000" algn="tl">
                    <a:srgbClr val="000000">
                      <a:alpha val="43137"/>
                    </a:srgbClr>
                  </a:outerShdw>
                </a:effectLst>
                <a:latin typeface="Times New Roman" charset="0"/>
              </a:rPr>
              <a:t>T</a:t>
            </a:r>
          </a:p>
        </p:txBody>
      </p:sp>
      <p:sp>
        <p:nvSpPr>
          <p:cNvPr id="58" name="TextBox 57"/>
          <p:cNvSpPr txBox="1"/>
          <p:nvPr/>
        </p:nvSpPr>
        <p:spPr>
          <a:xfrm>
            <a:off x="1720850" y="2065338"/>
            <a:ext cx="293688" cy="307975"/>
          </a:xfrm>
          <a:prstGeom prst="rect">
            <a:avLst/>
          </a:prstGeom>
          <a:noFill/>
        </p:spPr>
        <p:txBody>
          <a:bodyPr wrap="none">
            <a:spAutoFit/>
          </a:bodyPr>
          <a:lstStyle/>
          <a:p>
            <a:pPr>
              <a:defRPr/>
            </a:pPr>
            <a:r>
              <a:rPr lang="en-US" sz="1400">
                <a:solidFill>
                  <a:srgbClr val="FFFFFF"/>
                </a:solidFill>
                <a:effectLst>
                  <a:outerShdw blurRad="38100" dist="38100" dir="2700000" algn="tl">
                    <a:srgbClr val="000000">
                      <a:alpha val="43137"/>
                    </a:srgbClr>
                  </a:outerShdw>
                </a:effectLst>
                <a:latin typeface="Times New Roman" charset="0"/>
              </a:rPr>
              <a:t>T</a:t>
            </a:r>
          </a:p>
        </p:txBody>
      </p:sp>
      <p:sp>
        <p:nvSpPr>
          <p:cNvPr id="60" name="Rectangle 2"/>
          <p:cNvSpPr txBox="1">
            <a:spLocks noChangeArrowheads="1"/>
          </p:cNvSpPr>
          <p:nvPr/>
        </p:nvSpPr>
        <p:spPr bwMode="auto">
          <a:xfrm>
            <a:off x="838200" y="2667000"/>
            <a:ext cx="3048000" cy="1219200"/>
          </a:xfrm>
          <a:prstGeom prst="rect">
            <a:avLst/>
          </a:prstGeom>
          <a:noFill/>
          <a:ln w="12700">
            <a:noFill/>
            <a:miter lim="800000"/>
            <a:headEnd/>
            <a:tailEnd/>
          </a:ln>
          <a:effectLst/>
        </p:spPr>
        <p:txBody>
          <a:bodyPr lIns="90488" tIns="44450" rIns="90488" bIns="44450" anchor="ctr"/>
          <a:lstStyle/>
          <a:p>
            <a:pPr>
              <a:defRPr/>
            </a:pPr>
            <a:r>
              <a:rPr lang="en-US" sz="2800" kern="0">
                <a:solidFill>
                  <a:srgbClr val="FFFF00"/>
                </a:solidFill>
                <a:effectLst>
                  <a:outerShdw blurRad="38100" dist="38100" dir="2700000" algn="tl">
                    <a:srgbClr val="000000"/>
                  </a:outerShdw>
                </a:effectLst>
                <a:latin typeface="+mj-lt"/>
                <a:ea typeface="+mj-ea"/>
                <a:cs typeface="+mj-cs"/>
              </a:rPr>
              <a:t>d</a:t>
            </a:r>
            <a:r>
              <a:rPr lang="en-US" sz="2800" kern="0">
                <a:solidFill>
                  <a:srgbClr val="FFFFFF"/>
                </a:solidFill>
                <a:effectLst>
                  <a:outerShdw blurRad="38100" dist="38100" dir="2700000" algn="tl">
                    <a:srgbClr val="000000"/>
                  </a:outerShdw>
                </a:effectLst>
                <a:latin typeface="+mj-lt"/>
                <a:ea typeface="+mj-ea"/>
                <a:cs typeface="+mj-cs"/>
              </a:rPr>
              <a:t>=forward(m,c)        </a:t>
            </a:r>
            <a:endParaRPr lang="en-US" sz="2800" kern="0">
              <a:solidFill>
                <a:srgbClr val="FFFF00"/>
              </a:solidFill>
              <a:effectLst>
                <a:outerShdw blurRad="38100" dist="38100" dir="2700000" algn="tl">
                  <a:srgbClr val="000000"/>
                </a:outerShdw>
              </a:effectLst>
              <a:latin typeface="+mj-lt"/>
              <a:ea typeface="+mj-ea"/>
              <a:cs typeface="+mj-cs"/>
            </a:endParaRPr>
          </a:p>
          <a:p>
            <a:pPr>
              <a:defRPr/>
            </a:pPr>
            <a:r>
              <a:rPr lang="en-US" sz="2800" kern="0">
                <a:solidFill>
                  <a:srgbClr val="FFFFFF"/>
                </a:solidFill>
                <a:effectLst>
                  <a:outerShdw blurRad="38100" dist="38100" dir="2700000" algn="tl">
                    <a:srgbClr val="000000"/>
                  </a:outerShdw>
                </a:effectLst>
                <a:latin typeface="Times New Roman" charset="0"/>
              </a:rPr>
              <a:t>    </a:t>
            </a:r>
            <a:endParaRPr lang="en-US" sz="2800" kern="0" dirty="0">
              <a:solidFill>
                <a:schemeClr val="tx2"/>
              </a:solidFill>
              <a:effectLst>
                <a:outerShdw blurRad="38100" dist="38100" dir="2700000" algn="tl">
                  <a:srgbClr val="FFFFFF"/>
                </a:outerShdw>
              </a:effectLst>
              <a:latin typeface="+mj-lt"/>
              <a:ea typeface="+mj-ea"/>
              <a:cs typeface="+mj-cs"/>
            </a:endParaRPr>
          </a:p>
        </p:txBody>
      </p:sp>
      <p:sp>
        <p:nvSpPr>
          <p:cNvPr id="61" name="Rectangle 2"/>
          <p:cNvSpPr txBox="1">
            <a:spLocks noChangeArrowheads="1"/>
          </p:cNvSpPr>
          <p:nvPr/>
        </p:nvSpPr>
        <p:spPr bwMode="auto">
          <a:xfrm>
            <a:off x="6172200" y="2743200"/>
            <a:ext cx="2971800" cy="990600"/>
          </a:xfrm>
          <a:prstGeom prst="rect">
            <a:avLst/>
          </a:prstGeom>
          <a:noFill/>
          <a:ln w="12700">
            <a:noFill/>
            <a:miter lim="800000"/>
            <a:headEnd/>
            <a:tailEnd/>
          </a:ln>
          <a:effectLst/>
        </p:spPr>
        <p:txBody>
          <a:bodyPr lIns="90488" tIns="44450" rIns="90488" bIns="44450" anchor="ctr"/>
          <a:lstStyle/>
          <a:p>
            <a:pPr>
              <a:defRPr/>
            </a:pPr>
            <a:r>
              <a:rPr lang="en-US" sz="2800" kern="0">
                <a:solidFill>
                  <a:srgbClr val="FFFF00"/>
                </a:solidFill>
                <a:effectLst>
                  <a:outerShdw blurRad="38100" dist="38100" dir="2700000" algn="tl">
                    <a:srgbClr val="000000"/>
                  </a:outerShdw>
                </a:effectLst>
                <a:latin typeface="+mj-lt"/>
                <a:ea typeface="+mj-ea"/>
                <a:cs typeface="+mj-cs"/>
              </a:rPr>
              <a:t>m</a:t>
            </a:r>
            <a:r>
              <a:rPr lang="en-US" sz="2800" kern="0">
                <a:solidFill>
                  <a:srgbClr val="FFFFFF"/>
                </a:solidFill>
                <a:effectLst>
                  <a:outerShdw blurRad="38100" dist="38100" dir="2700000" algn="tl">
                    <a:srgbClr val="000000"/>
                  </a:outerShdw>
                </a:effectLst>
                <a:latin typeface="+mj-lt"/>
                <a:ea typeface="+mj-ea"/>
                <a:cs typeface="+mj-cs"/>
              </a:rPr>
              <a:t>=adjoint(d,c) </a:t>
            </a:r>
            <a:endParaRPr lang="en-US" sz="2800" kern="0">
              <a:solidFill>
                <a:srgbClr val="FAFD00"/>
              </a:solidFill>
              <a:effectLst>
                <a:outerShdw blurRad="38100" dist="38100" dir="2700000" algn="tl">
                  <a:srgbClr val="000000"/>
                </a:outerShdw>
              </a:effectLst>
              <a:latin typeface="+mj-lt"/>
              <a:ea typeface="+mj-ea"/>
              <a:cs typeface="+mj-cs"/>
            </a:endParaRPr>
          </a:p>
          <a:p>
            <a:pPr>
              <a:defRPr/>
            </a:pPr>
            <a:r>
              <a:rPr lang="en-US" sz="2800" kern="0">
                <a:solidFill>
                  <a:srgbClr val="FFFFFF"/>
                </a:solidFill>
                <a:effectLst>
                  <a:outerShdw blurRad="38100" dist="38100" dir="2700000" algn="tl">
                    <a:srgbClr val="000000"/>
                  </a:outerShdw>
                </a:effectLst>
                <a:latin typeface="Times New Roman" charset="0"/>
              </a:rPr>
              <a:t>    </a:t>
            </a:r>
            <a:endParaRPr lang="en-US" sz="2800" kern="0" dirty="0">
              <a:solidFill>
                <a:schemeClr val="tx2"/>
              </a:solidFill>
              <a:effectLst>
                <a:outerShdw blurRad="38100" dist="38100" dir="2700000" algn="tl">
                  <a:srgbClr val="FFFFFF"/>
                </a:outerShdw>
              </a:effectLst>
              <a:latin typeface="+mj-lt"/>
              <a:ea typeface="+mj-ea"/>
              <a:cs typeface="+mj-cs"/>
            </a:endParaRPr>
          </a:p>
        </p:txBody>
      </p:sp>
      <p:sp>
        <p:nvSpPr>
          <p:cNvPr id="62" name="Rectangle 2"/>
          <p:cNvSpPr txBox="1">
            <a:spLocks noChangeArrowheads="1"/>
          </p:cNvSpPr>
          <p:nvPr/>
        </p:nvSpPr>
        <p:spPr bwMode="auto">
          <a:xfrm>
            <a:off x="6172200" y="3581400"/>
            <a:ext cx="2971800" cy="990600"/>
          </a:xfrm>
          <a:prstGeom prst="rect">
            <a:avLst/>
          </a:prstGeom>
          <a:noFill/>
          <a:ln w="12700">
            <a:noFill/>
            <a:miter lim="800000"/>
            <a:headEnd/>
            <a:tailEnd/>
          </a:ln>
          <a:effectLst/>
        </p:spPr>
        <p:txBody>
          <a:bodyPr lIns="90488" tIns="44450" rIns="90488" bIns="44450" anchor="ctr"/>
          <a:lstStyle/>
          <a:p>
            <a:pPr>
              <a:defRPr/>
            </a:pPr>
            <a:r>
              <a:rPr lang="en-US" sz="2800" kern="0">
                <a:solidFill>
                  <a:srgbClr val="FFFF00"/>
                </a:solidFill>
                <a:effectLst>
                  <a:outerShdw blurRad="38100" dist="38100" dir="2700000" algn="tl">
                    <a:srgbClr val="000000"/>
                  </a:outerShdw>
                </a:effectLst>
                <a:latin typeface="+mj-lt"/>
                <a:ea typeface="+mj-ea"/>
                <a:cs typeface="+mj-cs"/>
              </a:rPr>
              <a:t>m</a:t>
            </a:r>
            <a:endParaRPr lang="en-US" sz="2800" kern="0">
              <a:solidFill>
                <a:srgbClr val="FAFD00"/>
              </a:solidFill>
              <a:effectLst>
                <a:outerShdw blurRad="38100" dist="38100" dir="2700000" algn="tl">
                  <a:srgbClr val="000000"/>
                </a:outerShdw>
              </a:effectLst>
              <a:latin typeface="+mj-lt"/>
              <a:ea typeface="+mj-ea"/>
              <a:cs typeface="+mj-cs"/>
            </a:endParaRPr>
          </a:p>
          <a:p>
            <a:pPr>
              <a:defRPr/>
            </a:pPr>
            <a:r>
              <a:rPr lang="en-US" sz="2800" kern="0">
                <a:solidFill>
                  <a:srgbClr val="FFFFFF"/>
                </a:solidFill>
                <a:effectLst>
                  <a:outerShdw blurRad="38100" dist="38100" dir="2700000" algn="tl">
                    <a:srgbClr val="000000"/>
                  </a:outerShdw>
                </a:effectLst>
                <a:latin typeface="Times New Roman" charset="0"/>
              </a:rPr>
              <a:t>    </a:t>
            </a:r>
            <a:endParaRPr lang="en-US" sz="2800" kern="0" dirty="0">
              <a:solidFill>
                <a:schemeClr val="tx2"/>
              </a:solidFill>
              <a:effectLst>
                <a:outerShdw blurRad="38100" dist="38100" dir="2700000" algn="tl">
                  <a:srgbClr val="FFFFFF"/>
                </a:outerShdw>
              </a:effectLst>
              <a:latin typeface="+mj-lt"/>
              <a:ea typeface="+mj-ea"/>
              <a:cs typeface="+mj-cs"/>
            </a:endParaRPr>
          </a:p>
        </p:txBody>
      </p:sp>
      <p:sp>
        <p:nvSpPr>
          <p:cNvPr id="63" name="TextBox 62"/>
          <p:cNvSpPr txBox="1"/>
          <p:nvPr/>
        </p:nvSpPr>
        <p:spPr>
          <a:xfrm>
            <a:off x="6083300" y="3581400"/>
            <a:ext cx="293688" cy="307975"/>
          </a:xfrm>
          <a:prstGeom prst="rect">
            <a:avLst/>
          </a:prstGeom>
          <a:noFill/>
        </p:spPr>
        <p:txBody>
          <a:bodyPr wrap="none">
            <a:spAutoFit/>
          </a:bodyPr>
          <a:lstStyle/>
          <a:p>
            <a:pPr>
              <a:defRPr/>
            </a:pPr>
            <a:r>
              <a:rPr lang="en-US" sz="1400">
                <a:solidFill>
                  <a:srgbClr val="FFFFFF"/>
                </a:solidFill>
                <a:effectLst>
                  <a:outerShdw blurRad="38100" dist="38100" dir="2700000" algn="tl">
                    <a:srgbClr val="000000">
                      <a:alpha val="43137"/>
                    </a:srgbClr>
                  </a:outerShdw>
                </a:effectLst>
                <a:latin typeface="Times New Roman" charset="0"/>
              </a:rPr>
              <a:t>T</a:t>
            </a:r>
          </a:p>
        </p:txBody>
      </p:sp>
      <p:sp>
        <p:nvSpPr>
          <p:cNvPr id="64" name="Rectangle 2"/>
          <p:cNvSpPr txBox="1">
            <a:spLocks noChangeArrowheads="1"/>
          </p:cNvSpPr>
          <p:nvPr/>
        </p:nvSpPr>
        <p:spPr bwMode="auto">
          <a:xfrm>
            <a:off x="5791200" y="3581400"/>
            <a:ext cx="2971800" cy="990600"/>
          </a:xfrm>
          <a:prstGeom prst="rect">
            <a:avLst/>
          </a:prstGeom>
          <a:noFill/>
          <a:ln w="12700">
            <a:noFill/>
            <a:miter lim="800000"/>
            <a:headEnd/>
            <a:tailEnd/>
          </a:ln>
          <a:effectLst/>
        </p:spPr>
        <p:txBody>
          <a:bodyPr lIns="90488" tIns="44450" rIns="90488" bIns="44450" anchor="ctr"/>
          <a:lstStyle/>
          <a:p>
            <a:pPr>
              <a:defRPr/>
            </a:pPr>
            <a:r>
              <a:rPr lang="en-US" sz="2800" kern="0">
                <a:solidFill>
                  <a:srgbClr val="FFFFFF"/>
                </a:solidFill>
                <a:effectLst>
                  <a:outerShdw blurRad="38100" dist="38100" dir="2700000" algn="tl">
                    <a:srgbClr val="000000"/>
                  </a:outerShdw>
                </a:effectLst>
                <a:latin typeface="+mj-lt"/>
                <a:ea typeface="+mj-ea"/>
                <a:cs typeface="+mj-cs"/>
              </a:rPr>
              <a:t>m</a:t>
            </a:r>
          </a:p>
          <a:p>
            <a:pPr>
              <a:defRPr/>
            </a:pPr>
            <a:r>
              <a:rPr lang="en-US" sz="2800" kern="0">
                <a:solidFill>
                  <a:srgbClr val="FFFFFF"/>
                </a:solidFill>
                <a:effectLst>
                  <a:outerShdw blurRad="38100" dist="38100" dir="2700000" algn="tl">
                    <a:srgbClr val="000000"/>
                  </a:outerShdw>
                </a:effectLst>
                <a:latin typeface="Times New Roman" charset="0"/>
              </a:rPr>
              <a:t>    </a:t>
            </a:r>
            <a:endParaRPr lang="en-US" sz="2800" kern="0" dirty="0">
              <a:solidFill>
                <a:schemeClr val="tx2"/>
              </a:solidFill>
              <a:effectLst>
                <a:outerShdw blurRad="38100" dist="38100" dir="2700000" algn="tl">
                  <a:srgbClr val="FFFFFF"/>
                </a:outerShdw>
              </a:effectLst>
              <a:latin typeface="+mj-lt"/>
              <a:ea typeface="+mj-ea"/>
              <a:cs typeface="+mj-cs"/>
            </a:endParaRPr>
          </a:p>
        </p:txBody>
      </p:sp>
      <p:sp>
        <p:nvSpPr>
          <p:cNvPr id="65" name="Rectangle 2"/>
          <p:cNvSpPr txBox="1">
            <a:spLocks noChangeArrowheads="1"/>
          </p:cNvSpPr>
          <p:nvPr/>
        </p:nvSpPr>
        <p:spPr bwMode="auto">
          <a:xfrm>
            <a:off x="1752600" y="3511550"/>
            <a:ext cx="4419600" cy="1219200"/>
          </a:xfrm>
          <a:prstGeom prst="rect">
            <a:avLst/>
          </a:prstGeom>
          <a:noFill/>
          <a:ln w="12700">
            <a:noFill/>
            <a:miter lim="800000"/>
            <a:headEnd/>
            <a:tailEnd/>
          </a:ln>
          <a:effectLst/>
        </p:spPr>
        <p:txBody>
          <a:bodyPr lIns="90488" tIns="44450" rIns="90488" bIns="44450" anchor="ctr"/>
          <a:lstStyle/>
          <a:p>
            <a:pPr>
              <a:defRPr/>
            </a:pPr>
            <a:r>
              <a:rPr lang="en-US" sz="2800" kern="0">
                <a:solidFill>
                  <a:srgbClr val="FFFFFF"/>
                </a:solidFill>
                <a:effectLst>
                  <a:outerShdw blurRad="38100" dist="38100" dir="2700000" algn="tl">
                    <a:srgbClr val="000000"/>
                  </a:outerShdw>
                </a:effectLst>
                <a:latin typeface="+mj-lt"/>
                <a:ea typeface="+mj-ea"/>
                <a:cs typeface="+mj-cs"/>
              </a:rPr>
              <a:t>d </a:t>
            </a:r>
            <a:r>
              <a:rPr lang="en-US" sz="2800" kern="0">
                <a:solidFill>
                  <a:srgbClr val="FFFF00"/>
                </a:solidFill>
                <a:effectLst>
                  <a:outerShdw blurRad="38100" dist="38100" dir="2700000" algn="tl">
                    <a:srgbClr val="000000"/>
                  </a:outerShdw>
                </a:effectLst>
                <a:latin typeface="+mj-lt"/>
                <a:ea typeface="+mj-ea"/>
                <a:cs typeface="+mj-cs"/>
              </a:rPr>
              <a:t>d</a:t>
            </a:r>
            <a:r>
              <a:rPr lang="en-US" sz="2800" kern="0">
                <a:solidFill>
                  <a:srgbClr val="FFFFFF"/>
                </a:solidFill>
                <a:effectLst>
                  <a:outerShdw blurRad="38100" dist="38100" dir="2700000" algn="tl">
                    <a:srgbClr val="000000"/>
                  </a:outerShdw>
                </a:effectLst>
                <a:latin typeface="+mj-lt"/>
                <a:ea typeface="+mj-ea"/>
                <a:cs typeface="+mj-cs"/>
              </a:rPr>
              <a:t>                       =                                 </a:t>
            </a:r>
            <a:endParaRPr lang="en-US" sz="2800" kern="0">
              <a:solidFill>
                <a:srgbClr val="FFFF00"/>
              </a:solidFill>
              <a:effectLst>
                <a:outerShdw blurRad="38100" dist="38100" dir="2700000" algn="tl">
                  <a:srgbClr val="000000"/>
                </a:outerShdw>
              </a:effectLst>
              <a:latin typeface="+mj-lt"/>
              <a:ea typeface="+mj-ea"/>
              <a:cs typeface="+mj-cs"/>
            </a:endParaRPr>
          </a:p>
          <a:p>
            <a:pPr>
              <a:defRPr/>
            </a:pPr>
            <a:r>
              <a:rPr lang="en-US" sz="2800" kern="0">
                <a:solidFill>
                  <a:srgbClr val="FFFFFF"/>
                </a:solidFill>
                <a:effectLst>
                  <a:outerShdw blurRad="38100" dist="38100" dir="2700000" algn="tl">
                    <a:srgbClr val="000000"/>
                  </a:outerShdw>
                </a:effectLst>
                <a:latin typeface="Times New Roman" charset="0"/>
              </a:rPr>
              <a:t>    </a:t>
            </a:r>
            <a:endParaRPr lang="en-US" sz="2800" kern="0" dirty="0">
              <a:solidFill>
                <a:schemeClr val="tx2"/>
              </a:solidFill>
              <a:effectLst>
                <a:outerShdw blurRad="38100" dist="38100" dir="2700000" algn="tl">
                  <a:srgbClr val="FFFFFF"/>
                </a:outerShdw>
              </a:effectLst>
              <a:latin typeface="+mj-lt"/>
              <a:ea typeface="+mj-ea"/>
              <a:cs typeface="+mj-cs"/>
            </a:endParaRPr>
          </a:p>
        </p:txBody>
      </p:sp>
      <p:sp>
        <p:nvSpPr>
          <p:cNvPr id="66" name="TextBox 65"/>
          <p:cNvSpPr txBox="1"/>
          <p:nvPr/>
        </p:nvSpPr>
        <p:spPr>
          <a:xfrm>
            <a:off x="1957388" y="3578225"/>
            <a:ext cx="293687" cy="307975"/>
          </a:xfrm>
          <a:prstGeom prst="rect">
            <a:avLst/>
          </a:prstGeom>
          <a:noFill/>
        </p:spPr>
        <p:txBody>
          <a:bodyPr wrap="none">
            <a:spAutoFit/>
          </a:bodyPr>
          <a:lstStyle/>
          <a:p>
            <a:pPr>
              <a:defRPr/>
            </a:pPr>
            <a:r>
              <a:rPr lang="en-US" sz="1400">
                <a:solidFill>
                  <a:srgbClr val="FFFFFF"/>
                </a:solidFill>
                <a:effectLst>
                  <a:outerShdw blurRad="38100" dist="38100" dir="2700000" algn="tl">
                    <a:srgbClr val="000000">
                      <a:alpha val="43137"/>
                    </a:srgbClr>
                  </a:outerShdw>
                </a:effectLst>
                <a:latin typeface="Times New Roman" charset="0"/>
              </a:rPr>
              <a:t>T</a:t>
            </a:r>
          </a:p>
        </p:txBody>
      </p:sp>
      <p:grpSp>
        <p:nvGrpSpPr>
          <p:cNvPr id="2" name="Group 68"/>
          <p:cNvGrpSpPr>
            <a:grpSpLocks/>
          </p:cNvGrpSpPr>
          <p:nvPr/>
        </p:nvGrpSpPr>
        <p:grpSpPr bwMode="auto">
          <a:xfrm>
            <a:off x="6781800" y="2057400"/>
            <a:ext cx="1828800" cy="1371600"/>
            <a:chOff x="6781800" y="2057400"/>
            <a:chExt cx="1828800" cy="1371600"/>
          </a:xfrm>
        </p:grpSpPr>
        <p:sp>
          <p:nvSpPr>
            <p:cNvPr id="67" name="Rectangle 66"/>
            <p:cNvSpPr/>
            <p:nvPr/>
          </p:nvSpPr>
          <p:spPr bwMode="auto">
            <a:xfrm>
              <a:off x="6858000" y="2057400"/>
              <a:ext cx="762000" cy="685800"/>
            </a:xfrm>
            <a:prstGeom prst="rect">
              <a:avLst/>
            </a:prstGeom>
            <a:solidFill>
              <a:srgbClr val="FF0000">
                <a:alpha val="13000"/>
              </a:srgbClr>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8" name="Rectangle 67"/>
            <p:cNvSpPr/>
            <p:nvPr/>
          </p:nvSpPr>
          <p:spPr bwMode="auto">
            <a:xfrm>
              <a:off x="6781800" y="2743200"/>
              <a:ext cx="1828800" cy="685800"/>
            </a:xfrm>
            <a:prstGeom prst="rect">
              <a:avLst/>
            </a:prstGeom>
            <a:solidFill>
              <a:srgbClr val="FF0000">
                <a:alpha val="13000"/>
              </a:srgbClr>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70" name="Rectangle 2"/>
          <p:cNvSpPr txBox="1">
            <a:spLocks noChangeArrowheads="1"/>
          </p:cNvSpPr>
          <p:nvPr/>
        </p:nvSpPr>
        <p:spPr bwMode="auto">
          <a:xfrm>
            <a:off x="76200" y="4038600"/>
            <a:ext cx="9144000" cy="2286000"/>
          </a:xfrm>
          <a:prstGeom prst="rect">
            <a:avLst/>
          </a:prstGeom>
          <a:noFill/>
          <a:ln w="12700">
            <a:noFill/>
            <a:miter lim="800000"/>
            <a:headEnd/>
            <a:tailEnd/>
          </a:ln>
          <a:effectLst/>
        </p:spPr>
        <p:txBody>
          <a:bodyPr lIns="90488" tIns="44450" rIns="90488" bIns="44450" anchor="ctr"/>
          <a:lstStyle/>
          <a:p>
            <a:pPr algn="ctr">
              <a:defRPr/>
            </a:pPr>
            <a:r>
              <a:rPr lang="en-US" sz="3200" kern="0">
                <a:solidFill>
                  <a:srgbClr val="FFFF00"/>
                </a:solidFill>
                <a:effectLst>
                  <a:outerShdw blurRad="38100" dist="38100" dir="2700000" algn="tl">
                    <a:srgbClr val="000000"/>
                  </a:outerShdw>
                </a:effectLst>
                <a:latin typeface="+mj-lt"/>
                <a:ea typeface="+mj-ea"/>
                <a:cs typeface="+mj-cs"/>
              </a:rPr>
              <a:t>All migration codes should pass the dot product test</a:t>
            </a:r>
          </a:p>
        </p:txBody>
      </p:sp>
      <p:sp>
        <p:nvSpPr>
          <p:cNvPr id="18" name="Rectangle 17"/>
          <p:cNvSpPr/>
          <p:nvPr/>
        </p:nvSpPr>
        <p:spPr bwMode="auto">
          <a:xfrm>
            <a:off x="0" y="2743200"/>
            <a:ext cx="9144000" cy="17526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3" name="Group 68"/>
          <p:cNvGrpSpPr>
            <a:grpSpLocks/>
          </p:cNvGrpSpPr>
          <p:nvPr/>
        </p:nvGrpSpPr>
        <p:grpSpPr bwMode="auto">
          <a:xfrm>
            <a:off x="1828800" y="2057400"/>
            <a:ext cx="1600200" cy="1295400"/>
            <a:chOff x="6781800" y="2057400"/>
            <a:chExt cx="1828800" cy="1371600"/>
          </a:xfrm>
        </p:grpSpPr>
        <p:sp>
          <p:nvSpPr>
            <p:cNvPr id="20" name="Rectangle 19"/>
            <p:cNvSpPr/>
            <p:nvPr/>
          </p:nvSpPr>
          <p:spPr bwMode="auto">
            <a:xfrm>
              <a:off x="6858000" y="2057400"/>
              <a:ext cx="762000" cy="685800"/>
            </a:xfrm>
            <a:prstGeom prst="rect">
              <a:avLst/>
            </a:prstGeom>
            <a:solidFill>
              <a:srgbClr val="FF0000">
                <a:alpha val="13000"/>
              </a:srgbClr>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21" name="Rectangle 20"/>
            <p:cNvSpPr/>
            <p:nvPr/>
          </p:nvSpPr>
          <p:spPr bwMode="auto">
            <a:xfrm>
              <a:off x="6781800" y="2743200"/>
              <a:ext cx="1828800" cy="685800"/>
            </a:xfrm>
            <a:prstGeom prst="rect">
              <a:avLst/>
            </a:prstGeom>
            <a:solidFill>
              <a:srgbClr val="FF0000">
                <a:alpha val="13000"/>
              </a:srgbClr>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34834" name="TextBox 21"/>
          <p:cNvSpPr txBox="1">
            <a:spLocks noChangeArrowheads="1"/>
          </p:cNvSpPr>
          <p:nvPr/>
        </p:nvSpPr>
        <p:spPr bwMode="auto">
          <a:xfrm>
            <a:off x="2971800" y="1828800"/>
            <a:ext cx="568325" cy="430213"/>
          </a:xfrm>
          <a:prstGeom prst="rect">
            <a:avLst/>
          </a:prstGeom>
          <a:noFill/>
          <a:ln w="9525">
            <a:noFill/>
            <a:miter lim="800000"/>
            <a:headEnd/>
            <a:tailEnd/>
          </a:ln>
        </p:spPr>
        <p:txBody>
          <a:bodyPr wrap="none">
            <a:spAutoFit/>
          </a:bodyPr>
          <a:lstStyle/>
          <a:p>
            <a:r>
              <a:rPr lang="en-US" sz="1100">
                <a:solidFill>
                  <a:srgbClr val="FFFFFF"/>
                </a:solidFill>
              </a:rPr>
              <a:t>Actual</a:t>
            </a:r>
          </a:p>
          <a:p>
            <a:r>
              <a:rPr lang="en-US" sz="1100">
                <a:solidFill>
                  <a:srgbClr val="FFFFFF"/>
                </a:solidFill>
              </a:rPr>
              <a:t>data</a:t>
            </a:r>
          </a:p>
        </p:txBody>
      </p:sp>
      <p:sp>
        <p:nvSpPr>
          <p:cNvPr id="34835" name="TextBox 22"/>
          <p:cNvSpPr txBox="1">
            <a:spLocks noChangeArrowheads="1"/>
          </p:cNvSpPr>
          <p:nvPr/>
        </p:nvSpPr>
        <p:spPr bwMode="auto">
          <a:xfrm>
            <a:off x="3514725" y="1820863"/>
            <a:ext cx="731838" cy="430212"/>
          </a:xfrm>
          <a:prstGeom prst="rect">
            <a:avLst/>
          </a:prstGeom>
          <a:noFill/>
          <a:ln w="9525">
            <a:noFill/>
            <a:miter lim="800000"/>
            <a:headEnd/>
            <a:tailEnd/>
          </a:ln>
        </p:spPr>
        <p:txBody>
          <a:bodyPr wrap="none">
            <a:spAutoFit/>
          </a:bodyPr>
          <a:lstStyle/>
          <a:p>
            <a:r>
              <a:rPr lang="en-US" sz="1100">
                <a:solidFill>
                  <a:srgbClr val="FFFFFF"/>
                </a:solidFill>
              </a:rPr>
              <a:t>Predicted</a:t>
            </a:r>
          </a:p>
          <a:p>
            <a:r>
              <a:rPr lang="en-US" sz="1100">
                <a:solidFill>
                  <a:srgbClr val="FFFFFF"/>
                </a:solidFill>
              </a:rPr>
              <a:t> data</a:t>
            </a:r>
          </a:p>
        </p:txBody>
      </p:sp>
      <p:sp>
        <p:nvSpPr>
          <p:cNvPr id="24" name="TextBox 23"/>
          <p:cNvSpPr txBox="1">
            <a:spLocks noChangeArrowheads="1"/>
          </p:cNvSpPr>
          <p:nvPr/>
        </p:nvSpPr>
        <p:spPr bwMode="auto">
          <a:xfrm>
            <a:off x="6964363" y="1676400"/>
            <a:ext cx="731837" cy="430213"/>
          </a:xfrm>
          <a:prstGeom prst="rect">
            <a:avLst/>
          </a:prstGeom>
          <a:noFill/>
          <a:ln w="9525">
            <a:noFill/>
            <a:miter lim="800000"/>
            <a:headEnd/>
            <a:tailEnd/>
          </a:ln>
        </p:spPr>
        <p:txBody>
          <a:bodyPr wrap="none">
            <a:spAutoFit/>
          </a:bodyPr>
          <a:lstStyle/>
          <a:p>
            <a:r>
              <a:rPr lang="en-US" sz="1100">
                <a:solidFill>
                  <a:srgbClr val="FFFFFF"/>
                </a:solidFill>
              </a:rPr>
              <a:t>Predicted</a:t>
            </a:r>
          </a:p>
          <a:p>
            <a:r>
              <a:rPr lang="en-US" sz="1100">
                <a:solidFill>
                  <a:srgbClr val="FFFFFF"/>
                </a:solidFill>
              </a:rPr>
              <a:t> model</a:t>
            </a:r>
          </a:p>
        </p:txBody>
      </p:sp>
      <p:sp>
        <p:nvSpPr>
          <p:cNvPr id="25" name="TextBox 24"/>
          <p:cNvSpPr txBox="1">
            <a:spLocks noChangeArrowheads="1"/>
          </p:cNvSpPr>
          <p:nvPr/>
        </p:nvSpPr>
        <p:spPr bwMode="auto">
          <a:xfrm>
            <a:off x="6278563" y="1676400"/>
            <a:ext cx="571500" cy="430213"/>
          </a:xfrm>
          <a:prstGeom prst="rect">
            <a:avLst/>
          </a:prstGeom>
          <a:noFill/>
          <a:ln w="9525">
            <a:noFill/>
            <a:miter lim="800000"/>
            <a:headEnd/>
            <a:tailEnd/>
          </a:ln>
        </p:spPr>
        <p:txBody>
          <a:bodyPr wrap="none">
            <a:spAutoFit/>
          </a:bodyPr>
          <a:lstStyle/>
          <a:p>
            <a:r>
              <a:rPr lang="en-US" sz="1100">
                <a:solidFill>
                  <a:srgbClr val="FFFFFF"/>
                </a:solidFill>
              </a:rPr>
              <a:t>Actual</a:t>
            </a:r>
          </a:p>
          <a:p>
            <a:r>
              <a:rPr lang="en-US" sz="1100">
                <a:solidFill>
                  <a:srgbClr val="FFFFFF"/>
                </a:solidFill>
              </a:rPr>
              <a:t> model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18" grpId="0" animBg="1"/>
      <p:bldP spid="24" grpId="0"/>
      <p:bldP spid="2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ChangeArrowheads="1"/>
          </p:cNvSpPr>
          <p:nvPr/>
        </p:nvSpPr>
        <p:spPr bwMode="auto">
          <a:xfrm>
            <a:off x="0" y="-381000"/>
            <a:ext cx="9144000" cy="2286000"/>
          </a:xfrm>
          <a:prstGeom prst="rect">
            <a:avLst/>
          </a:prstGeom>
          <a:noFill/>
          <a:ln w="12700">
            <a:noFill/>
            <a:miter lim="800000"/>
            <a:headEnd/>
            <a:tailEnd/>
          </a:ln>
          <a:effectLst/>
        </p:spPr>
        <p:txBody>
          <a:bodyPr lIns="90488" tIns="44450" rIns="90488" bIns="44450" anchor="ctr"/>
          <a:lstStyle/>
          <a:p>
            <a:pPr algn="ctr">
              <a:defRPr/>
            </a:pPr>
            <a:r>
              <a:rPr lang="en-US" sz="9600">
                <a:solidFill>
                  <a:srgbClr val="FAFD00"/>
                </a:solidFill>
                <a:effectLst>
                  <a:outerShdw blurRad="38100" dist="38100" dir="2700000" algn="tl">
                    <a:srgbClr val="000000"/>
                  </a:outerShdw>
                </a:effectLst>
                <a:latin typeface="Times New Roman" charset="0"/>
              </a:rPr>
              <a:t>Migration</a:t>
            </a:r>
            <a:endParaRPr lang="en-US" sz="9600">
              <a:solidFill>
                <a:schemeClr val="tx2"/>
              </a:solidFill>
              <a:effectLst>
                <a:outerShdw blurRad="38100" dist="38100" dir="2700000" algn="tl">
                  <a:srgbClr val="FFFFFF"/>
                </a:outerShdw>
              </a:effectLst>
              <a:latin typeface="Times New Roman" charset="0"/>
            </a:endParaRPr>
          </a:p>
        </p:txBody>
      </p:sp>
      <p:sp>
        <p:nvSpPr>
          <p:cNvPr id="746502" name="Text Box 6"/>
          <p:cNvSpPr txBox="1">
            <a:spLocks noChangeArrowheads="1"/>
          </p:cNvSpPr>
          <p:nvPr/>
        </p:nvSpPr>
        <p:spPr bwMode="auto">
          <a:xfrm>
            <a:off x="3124200" y="3200400"/>
            <a:ext cx="1979613" cy="579438"/>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Migration </a:t>
            </a:r>
          </a:p>
        </p:txBody>
      </p:sp>
      <p:sp>
        <p:nvSpPr>
          <p:cNvPr id="746504" name="Oval 8"/>
          <p:cNvSpPr>
            <a:spLocks noChangeArrowheads="1"/>
          </p:cNvSpPr>
          <p:nvPr/>
        </p:nvSpPr>
        <p:spPr bwMode="auto">
          <a:xfrm>
            <a:off x="3048000" y="2667000"/>
            <a:ext cx="1905000" cy="1676400"/>
          </a:xfrm>
          <a:prstGeom prst="ellips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35845" name="Group 15"/>
          <p:cNvGrpSpPr>
            <a:grpSpLocks/>
          </p:cNvGrpSpPr>
          <p:nvPr/>
        </p:nvGrpSpPr>
        <p:grpSpPr bwMode="auto">
          <a:xfrm>
            <a:off x="4876800" y="1676400"/>
            <a:ext cx="3679825" cy="1570038"/>
            <a:chOff x="3072" y="1056"/>
            <a:chExt cx="2318" cy="989"/>
          </a:xfrm>
        </p:grpSpPr>
        <p:sp>
          <p:nvSpPr>
            <p:cNvPr id="746505" name="Line 9"/>
            <p:cNvSpPr>
              <a:spLocks noChangeShapeType="1"/>
            </p:cNvSpPr>
            <p:nvPr/>
          </p:nvSpPr>
          <p:spPr bwMode="auto">
            <a:xfrm flipH="1">
              <a:off x="3072" y="1392"/>
              <a:ext cx="672" cy="528"/>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06" name="Text Box 10"/>
            <p:cNvSpPr txBox="1">
              <a:spLocks noChangeArrowheads="1"/>
            </p:cNvSpPr>
            <p:nvPr/>
          </p:nvSpPr>
          <p:spPr bwMode="auto">
            <a:xfrm>
              <a:off x="3169" y="1056"/>
              <a:ext cx="2221" cy="989"/>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Intuitive: Modeling</a:t>
              </a:r>
            </a:p>
            <a:p>
              <a:pPr marL="342900" indent="-342900">
                <a:defRPr/>
              </a:pPr>
              <a:r>
                <a:rPr lang="en-US" sz="3200">
                  <a:solidFill>
                    <a:srgbClr val="E6F10D"/>
                  </a:solidFill>
                  <a:effectLst>
                    <a:outerShdw blurRad="38100" dist="38100" dir="2700000" algn="tl">
                      <a:srgbClr val="000000"/>
                    </a:outerShdw>
                  </a:effectLst>
                  <a:latin typeface="Times New Roman" charset="0"/>
                </a:rPr>
                <a:t>                 Poststack</a:t>
              </a:r>
            </a:p>
            <a:p>
              <a:pPr marL="342900" indent="-342900">
                <a:defRPr/>
              </a:pPr>
              <a:r>
                <a:rPr lang="en-US" sz="3200">
                  <a:solidFill>
                    <a:srgbClr val="E6F10D"/>
                  </a:solidFill>
                  <a:effectLst>
                    <a:outerShdw blurRad="38100" dist="38100" dir="2700000" algn="tl">
                      <a:srgbClr val="000000"/>
                    </a:outerShdw>
                  </a:effectLst>
                  <a:latin typeface="Times New Roman" charset="0"/>
                </a:rPr>
                <a:t>                 Prestack</a:t>
              </a:r>
            </a:p>
          </p:txBody>
        </p:sp>
      </p:grpSp>
      <p:grpSp>
        <p:nvGrpSpPr>
          <p:cNvPr id="35846" name="Group 16"/>
          <p:cNvGrpSpPr>
            <a:grpSpLocks/>
          </p:cNvGrpSpPr>
          <p:nvPr/>
        </p:nvGrpSpPr>
        <p:grpSpPr bwMode="auto">
          <a:xfrm>
            <a:off x="1066800" y="1524000"/>
            <a:ext cx="2705100" cy="1524000"/>
            <a:chOff x="672" y="1200"/>
            <a:chExt cx="1704" cy="960"/>
          </a:xfrm>
        </p:grpSpPr>
        <p:sp>
          <p:nvSpPr>
            <p:cNvPr id="746507" name="Line 11"/>
            <p:cNvSpPr>
              <a:spLocks noChangeShapeType="1"/>
            </p:cNvSpPr>
            <p:nvPr/>
          </p:nvSpPr>
          <p:spPr bwMode="auto">
            <a:xfrm>
              <a:off x="1440" y="1584"/>
              <a:ext cx="624" cy="432"/>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08" name="Text Box 12"/>
            <p:cNvSpPr txBox="1">
              <a:spLocks noChangeArrowheads="1"/>
            </p:cNvSpPr>
            <p:nvPr/>
          </p:nvSpPr>
          <p:spPr bwMode="auto">
            <a:xfrm>
              <a:off x="672" y="1200"/>
              <a:ext cx="1704" cy="679"/>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Least Squares:</a:t>
              </a:r>
            </a:p>
            <a:p>
              <a:pPr marL="342900" indent="-342900">
                <a:defRPr/>
              </a:pPr>
              <a:r>
                <a:rPr lang="en-US" sz="3200">
                  <a:solidFill>
                    <a:srgbClr val="E6F10D"/>
                  </a:solidFill>
                  <a:effectLst>
                    <a:outerShdw blurRad="38100" dist="38100" dir="2700000" algn="tl">
                      <a:srgbClr val="000000"/>
                    </a:outerShdw>
                  </a:effectLst>
                  <a:latin typeface="Times New Roman" charset="0"/>
                </a:rPr>
                <a:t> Examples</a:t>
              </a:r>
            </a:p>
          </p:txBody>
        </p:sp>
        <p:sp>
          <p:nvSpPr>
            <p:cNvPr id="15" name="Text Box 12"/>
            <p:cNvSpPr txBox="1">
              <a:spLocks noChangeArrowheads="1"/>
            </p:cNvSpPr>
            <p:nvPr/>
          </p:nvSpPr>
          <p:spPr bwMode="auto">
            <a:xfrm>
              <a:off x="672" y="1792"/>
              <a:ext cx="1136" cy="368"/>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Footprint</a:t>
              </a:r>
            </a:p>
          </p:txBody>
        </p:sp>
      </p:grpSp>
      <p:grpSp>
        <p:nvGrpSpPr>
          <p:cNvPr id="35847" name="Group 17"/>
          <p:cNvGrpSpPr>
            <a:grpSpLocks/>
          </p:cNvGrpSpPr>
          <p:nvPr/>
        </p:nvGrpSpPr>
        <p:grpSpPr bwMode="auto">
          <a:xfrm>
            <a:off x="838200" y="4038600"/>
            <a:ext cx="3132138" cy="1371600"/>
            <a:chOff x="528" y="2544"/>
            <a:chExt cx="1973" cy="864"/>
          </a:xfrm>
        </p:grpSpPr>
        <p:sp>
          <p:nvSpPr>
            <p:cNvPr id="746509" name="Line 13"/>
            <p:cNvSpPr>
              <a:spLocks noChangeShapeType="1"/>
            </p:cNvSpPr>
            <p:nvPr/>
          </p:nvSpPr>
          <p:spPr bwMode="auto">
            <a:xfrm flipV="1">
              <a:off x="1344" y="2544"/>
              <a:ext cx="672" cy="528"/>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10" name="Text Box 14"/>
            <p:cNvSpPr txBox="1">
              <a:spLocks noChangeArrowheads="1"/>
            </p:cNvSpPr>
            <p:nvPr/>
          </p:nvSpPr>
          <p:spPr bwMode="auto">
            <a:xfrm>
              <a:off x="528" y="3043"/>
              <a:ext cx="1973" cy="365"/>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Green’s Theorem</a:t>
              </a:r>
            </a:p>
          </p:txBody>
        </p:sp>
      </p:grpSp>
      <p:sp>
        <p:nvSpPr>
          <p:cNvPr id="746514" name="Rectangle 18"/>
          <p:cNvSpPr>
            <a:spLocks noChangeArrowheads="1"/>
          </p:cNvSpPr>
          <p:nvPr/>
        </p:nvSpPr>
        <p:spPr bwMode="auto">
          <a:xfrm>
            <a:off x="1066800" y="2568575"/>
            <a:ext cx="1828800" cy="457200"/>
          </a:xfrm>
          <a:prstGeom prst="rect">
            <a:avLst/>
          </a:prstGeom>
          <a:noFill/>
          <a:ln w="5715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cxnSp>
        <p:nvCxnSpPr>
          <p:cNvPr id="35849" name="Straight Connector 16"/>
          <p:cNvCxnSpPr>
            <a:cxnSpLocks noChangeShapeType="1"/>
          </p:cNvCxnSpPr>
          <p:nvPr/>
        </p:nvCxnSpPr>
        <p:spPr bwMode="auto">
          <a:xfrm>
            <a:off x="5791200" y="4876800"/>
            <a:ext cx="1676400" cy="0"/>
          </a:xfrm>
          <a:prstGeom prst="line">
            <a:avLst/>
          </a:prstGeom>
          <a:noFill/>
          <a:ln w="9525" algn="ctr">
            <a:solidFill>
              <a:srgbClr val="FFFFFF"/>
            </a:solidFill>
            <a:round/>
            <a:headEnd/>
            <a:tailEnd/>
          </a:ln>
        </p:spPr>
      </p:cxnSp>
      <p:grpSp>
        <p:nvGrpSpPr>
          <p:cNvPr id="35850" name="Group 5"/>
          <p:cNvGrpSpPr>
            <a:grpSpLocks/>
          </p:cNvGrpSpPr>
          <p:nvPr/>
        </p:nvGrpSpPr>
        <p:grpSpPr bwMode="auto">
          <a:xfrm>
            <a:off x="6248400" y="3657600"/>
            <a:ext cx="2328863" cy="692150"/>
            <a:chOff x="2592" y="864"/>
            <a:chExt cx="1467" cy="436"/>
          </a:xfrm>
        </p:grpSpPr>
        <p:sp>
          <p:nvSpPr>
            <p:cNvPr id="19" name="Rectangle 6"/>
            <p:cNvSpPr>
              <a:spLocks noChangeArrowheads="1"/>
            </p:cNvSpPr>
            <p:nvPr/>
          </p:nvSpPr>
          <p:spPr bwMode="auto">
            <a:xfrm>
              <a:off x="3056" y="912"/>
              <a:ext cx="1003" cy="388"/>
            </a:xfrm>
            <a:prstGeom prst="rect">
              <a:avLst/>
            </a:prstGeom>
            <a:noFill/>
            <a:ln w="9525">
              <a:noFill/>
              <a:miter lim="800000"/>
              <a:headEnd/>
              <a:tailEnd/>
            </a:ln>
          </p:spPr>
          <p:txBody>
            <a:bodyPr wrap="none" lIns="0" tIns="0" rIns="0" bIns="0">
              <a:spAutoFit/>
            </a:bodyPr>
            <a:lstStyle/>
            <a:p>
              <a:pPr>
                <a:defRPr/>
              </a:pPr>
              <a:r>
                <a:rPr lang="en-US" sz="4000">
                  <a:solidFill>
                    <a:srgbClr val="FFFFFF"/>
                  </a:solidFill>
                  <a:effectLst>
                    <a:outerShdw blurRad="38100" dist="38100" dir="2700000" algn="tl">
                      <a:srgbClr val="000000"/>
                    </a:outerShdw>
                  </a:effectLst>
                  <a:latin typeface="Times New Roman" charset="0"/>
                </a:rPr>
                <a:t>r = </a:t>
              </a:r>
              <a:r>
                <a:rPr lang="en-US" sz="4000">
                  <a:solidFill>
                    <a:srgbClr val="FF0000"/>
                  </a:solidFill>
                  <a:effectLst>
                    <a:outerShdw blurRad="38100" dist="38100" dir="2700000" algn="tl">
                      <a:srgbClr val="000000"/>
                    </a:outerShdw>
                  </a:effectLst>
                  <a:latin typeface="Times New Roman" charset="0"/>
                </a:rPr>
                <a:t>L L</a:t>
              </a:r>
              <a:r>
                <a:rPr lang="en-US" sz="4000">
                  <a:solidFill>
                    <a:srgbClr val="FFFFFF"/>
                  </a:solidFill>
                  <a:effectLst>
                    <a:outerShdw blurRad="38100" dist="38100" dir="2700000" algn="tl">
                      <a:srgbClr val="000000"/>
                    </a:outerShdw>
                  </a:effectLst>
                  <a:latin typeface="Times New Roman" charset="0"/>
                </a:rPr>
                <a:t> </a:t>
              </a:r>
              <a:endParaRPr lang="en-US" sz="1800">
                <a:solidFill>
                  <a:srgbClr val="FFFFFF"/>
                </a:solidFill>
                <a:effectLst>
                  <a:outerShdw blurRad="38100" dist="38100" dir="2700000" algn="tl">
                    <a:srgbClr val="000000"/>
                  </a:outerShdw>
                </a:effectLst>
                <a:latin typeface="Times New Roman" charset="0"/>
              </a:endParaRPr>
            </a:p>
          </p:txBody>
        </p:sp>
        <p:sp>
          <p:nvSpPr>
            <p:cNvPr id="20" name="Text Box 7"/>
            <p:cNvSpPr txBox="1">
              <a:spLocks noChangeArrowheads="1"/>
            </p:cNvSpPr>
            <p:nvPr/>
          </p:nvSpPr>
          <p:spPr bwMode="auto">
            <a:xfrm>
              <a:off x="3878" y="986"/>
              <a:ext cx="116" cy="233"/>
            </a:xfrm>
            <a:prstGeom prst="rect">
              <a:avLst/>
            </a:prstGeom>
            <a:noFill/>
            <a:ln w="9525">
              <a:noFill/>
              <a:miter lim="800000"/>
              <a:headEnd/>
              <a:tailEnd/>
            </a:ln>
            <a:effectLst/>
          </p:spPr>
          <p:txBody>
            <a:bodyPr wrap="none">
              <a:spAutoFit/>
            </a:bodyPr>
            <a:lstStyle/>
            <a:p>
              <a:pPr>
                <a:defRPr/>
              </a:pPr>
              <a:endParaRPr lang="en-US" sz="1800">
                <a:effectLst>
                  <a:outerShdw blurRad="38100" dist="38100" dir="2700000" algn="tl">
                    <a:srgbClr val="FFFFFF"/>
                  </a:outerShdw>
                </a:effectLst>
                <a:latin typeface="Times New Roman" charset="0"/>
              </a:endParaRPr>
            </a:p>
          </p:txBody>
        </p:sp>
        <p:sp>
          <p:nvSpPr>
            <p:cNvPr id="21" name="Rectangle 8"/>
            <p:cNvSpPr>
              <a:spLocks noChangeArrowheads="1"/>
            </p:cNvSpPr>
            <p:nvPr/>
          </p:nvSpPr>
          <p:spPr bwMode="auto">
            <a:xfrm>
              <a:off x="2592" y="912"/>
              <a:ext cx="197" cy="388"/>
            </a:xfrm>
            <a:prstGeom prst="rect">
              <a:avLst/>
            </a:prstGeom>
            <a:noFill/>
            <a:ln w="9525">
              <a:noFill/>
              <a:miter lim="800000"/>
              <a:headEnd/>
              <a:tailEnd/>
            </a:ln>
          </p:spPr>
          <p:txBody>
            <a:bodyPr wrap="none" lIns="0" tIns="0" rIns="0" bIns="0">
              <a:spAutoFit/>
            </a:bodyPr>
            <a:lstStyle/>
            <a:p>
              <a:pPr>
                <a:defRPr/>
              </a:pPr>
              <a:r>
                <a:rPr lang="en-US" sz="4000">
                  <a:solidFill>
                    <a:srgbClr val="FF0000"/>
                  </a:solidFill>
                  <a:effectLst>
                    <a:outerShdw blurRad="38100" dist="38100" dir="2700000" algn="tl">
                      <a:srgbClr val="000000"/>
                    </a:outerShdw>
                  </a:effectLst>
                  <a:latin typeface="Times New Roman" charset="0"/>
                </a:rPr>
                <a:t>L</a:t>
              </a:r>
              <a:endParaRPr lang="en-US" sz="1800">
                <a:solidFill>
                  <a:srgbClr val="FF0000"/>
                </a:solidFill>
                <a:effectLst>
                  <a:outerShdw blurRad="38100" dist="38100" dir="2700000" algn="tl">
                    <a:srgbClr val="000000"/>
                  </a:outerShdw>
                </a:effectLst>
                <a:latin typeface="Times New Roman" charset="0"/>
              </a:endParaRPr>
            </a:p>
          </p:txBody>
        </p:sp>
        <p:sp>
          <p:nvSpPr>
            <p:cNvPr id="22" name="Rectangle 9"/>
            <p:cNvSpPr>
              <a:spLocks noChangeArrowheads="1"/>
            </p:cNvSpPr>
            <p:nvPr/>
          </p:nvSpPr>
          <p:spPr bwMode="auto">
            <a:xfrm>
              <a:off x="2832" y="912"/>
              <a:ext cx="197" cy="388"/>
            </a:xfrm>
            <a:prstGeom prst="rect">
              <a:avLst/>
            </a:prstGeom>
            <a:noFill/>
            <a:ln w="9525">
              <a:noFill/>
              <a:miter lim="800000"/>
              <a:headEnd/>
              <a:tailEnd/>
            </a:ln>
          </p:spPr>
          <p:txBody>
            <a:bodyPr wrap="none" lIns="0" tIns="0" rIns="0" bIns="0">
              <a:spAutoFit/>
            </a:bodyPr>
            <a:lstStyle/>
            <a:p>
              <a:pPr>
                <a:defRPr/>
              </a:pPr>
              <a:r>
                <a:rPr lang="en-US" sz="4000">
                  <a:solidFill>
                    <a:srgbClr val="FF0000"/>
                  </a:solidFill>
                  <a:effectLst>
                    <a:outerShdw blurRad="38100" dist="38100" dir="2700000" algn="tl">
                      <a:srgbClr val="000000"/>
                    </a:outerShdw>
                  </a:effectLst>
                  <a:latin typeface="Times New Roman" charset="0"/>
                </a:rPr>
                <a:t>L</a:t>
              </a:r>
              <a:endParaRPr lang="en-US" sz="1800">
                <a:solidFill>
                  <a:srgbClr val="FF0000"/>
                </a:solidFill>
                <a:effectLst>
                  <a:outerShdw blurRad="38100" dist="38100" dir="2700000" algn="tl">
                    <a:srgbClr val="000000"/>
                  </a:outerShdw>
                </a:effectLst>
                <a:latin typeface="Times New Roman" charset="0"/>
              </a:endParaRPr>
            </a:p>
          </p:txBody>
        </p:sp>
        <p:sp>
          <p:nvSpPr>
            <p:cNvPr id="23" name="Rectangle 10"/>
            <p:cNvSpPr>
              <a:spLocks noChangeArrowheads="1"/>
            </p:cNvSpPr>
            <p:nvPr/>
          </p:nvSpPr>
          <p:spPr bwMode="auto">
            <a:xfrm>
              <a:off x="2736" y="864"/>
              <a:ext cx="69" cy="136"/>
            </a:xfrm>
            <a:prstGeom prst="rect">
              <a:avLst/>
            </a:prstGeom>
            <a:noFill/>
            <a:ln w="9525">
              <a:noFill/>
              <a:miter lim="800000"/>
              <a:headEnd/>
              <a:tailEnd/>
            </a:ln>
          </p:spPr>
          <p:txBody>
            <a:bodyPr wrap="none" lIns="0" tIns="0" rIns="0" bIns="0">
              <a:spAutoFit/>
            </a:bodyPr>
            <a:lstStyle/>
            <a:p>
              <a:pPr>
                <a:defRPr/>
              </a:pPr>
              <a:r>
                <a:rPr lang="en-US" sz="1400">
                  <a:solidFill>
                    <a:srgbClr val="FF0000"/>
                  </a:solidFill>
                  <a:effectLst>
                    <a:outerShdw blurRad="38100" dist="38100" dir="2700000" algn="tl">
                      <a:srgbClr val="000000"/>
                    </a:outerShdw>
                  </a:effectLst>
                  <a:latin typeface="Times New Roman" charset="0"/>
                </a:rPr>
                <a:t>T</a:t>
              </a:r>
            </a:p>
          </p:txBody>
        </p:sp>
        <p:sp>
          <p:nvSpPr>
            <p:cNvPr id="40" name="Rectangle 10"/>
            <p:cNvSpPr>
              <a:spLocks noChangeArrowheads="1"/>
            </p:cNvSpPr>
            <p:nvPr/>
          </p:nvSpPr>
          <p:spPr bwMode="auto">
            <a:xfrm>
              <a:off x="3696" y="864"/>
              <a:ext cx="69" cy="136"/>
            </a:xfrm>
            <a:prstGeom prst="rect">
              <a:avLst/>
            </a:prstGeom>
            <a:noFill/>
            <a:ln w="9525">
              <a:noFill/>
              <a:miter lim="800000"/>
              <a:headEnd/>
              <a:tailEnd/>
            </a:ln>
          </p:spPr>
          <p:txBody>
            <a:bodyPr wrap="none" lIns="0" tIns="0" rIns="0" bIns="0">
              <a:spAutoFit/>
            </a:bodyPr>
            <a:lstStyle/>
            <a:p>
              <a:pPr>
                <a:defRPr/>
              </a:pPr>
              <a:r>
                <a:rPr lang="en-US" sz="1400">
                  <a:solidFill>
                    <a:srgbClr val="FF0000"/>
                  </a:solidFill>
                  <a:effectLst>
                    <a:outerShdw blurRad="38100" dist="38100" dir="2700000" algn="tl">
                      <a:srgbClr val="000000"/>
                    </a:outerShdw>
                  </a:effectLst>
                  <a:latin typeface="Times New Roman" charset="0"/>
                </a:rPr>
                <a:t>T</a:t>
              </a:r>
            </a:p>
          </p:txBody>
        </p:sp>
      </p:grpSp>
      <p:cxnSp>
        <p:nvCxnSpPr>
          <p:cNvPr id="35851" name="Straight Connector 24"/>
          <p:cNvCxnSpPr>
            <a:cxnSpLocks noChangeShapeType="1"/>
            <a:endCxn id="35857" idx="1"/>
          </p:cNvCxnSpPr>
          <p:nvPr/>
        </p:nvCxnSpPr>
        <p:spPr bwMode="auto">
          <a:xfrm rot="5400000">
            <a:off x="7997031" y="3929857"/>
            <a:ext cx="855663" cy="0"/>
          </a:xfrm>
          <a:prstGeom prst="line">
            <a:avLst/>
          </a:prstGeom>
          <a:noFill/>
          <a:ln w="9525" algn="ctr">
            <a:solidFill>
              <a:srgbClr val="FFFFFF"/>
            </a:solidFill>
            <a:round/>
            <a:headEnd/>
            <a:tailEnd/>
          </a:ln>
        </p:spPr>
      </p:cxnSp>
      <p:cxnSp>
        <p:nvCxnSpPr>
          <p:cNvPr id="35852" name="Straight Connector 25"/>
          <p:cNvCxnSpPr>
            <a:cxnSpLocks noChangeShapeType="1"/>
          </p:cNvCxnSpPr>
          <p:nvPr/>
        </p:nvCxnSpPr>
        <p:spPr bwMode="auto">
          <a:xfrm rot="5400000">
            <a:off x="9372600" y="1905000"/>
            <a:ext cx="762000" cy="0"/>
          </a:xfrm>
          <a:prstGeom prst="line">
            <a:avLst/>
          </a:prstGeom>
          <a:noFill/>
          <a:ln w="9525" algn="ctr">
            <a:solidFill>
              <a:srgbClr val="FFFFFF"/>
            </a:solidFill>
            <a:round/>
            <a:headEnd/>
            <a:tailEnd/>
          </a:ln>
        </p:spPr>
      </p:cxnSp>
      <p:sp>
        <p:nvSpPr>
          <p:cNvPr id="35853" name="TextBox 26"/>
          <p:cNvSpPr txBox="1">
            <a:spLocks noChangeArrowheads="1"/>
          </p:cNvSpPr>
          <p:nvPr/>
        </p:nvSpPr>
        <p:spPr bwMode="auto">
          <a:xfrm>
            <a:off x="8424863" y="3425825"/>
            <a:ext cx="261937" cy="276225"/>
          </a:xfrm>
          <a:prstGeom prst="rect">
            <a:avLst/>
          </a:prstGeom>
          <a:noFill/>
          <a:ln w="9525">
            <a:noFill/>
            <a:miter lim="800000"/>
            <a:headEnd/>
            <a:tailEnd/>
          </a:ln>
        </p:spPr>
        <p:txBody>
          <a:bodyPr wrap="none">
            <a:spAutoFit/>
          </a:bodyPr>
          <a:lstStyle/>
          <a:p>
            <a:r>
              <a:rPr lang="en-US" sz="1200">
                <a:solidFill>
                  <a:srgbClr val="FFFFFF"/>
                </a:solidFill>
              </a:rPr>
              <a:t>0</a:t>
            </a:r>
          </a:p>
        </p:txBody>
      </p:sp>
      <p:sp>
        <p:nvSpPr>
          <p:cNvPr id="35854" name="TextBox 27"/>
          <p:cNvSpPr txBox="1">
            <a:spLocks noChangeArrowheads="1"/>
          </p:cNvSpPr>
          <p:nvPr/>
        </p:nvSpPr>
        <p:spPr bwMode="auto">
          <a:xfrm>
            <a:off x="8424863" y="3578225"/>
            <a:ext cx="261937" cy="276225"/>
          </a:xfrm>
          <a:prstGeom prst="rect">
            <a:avLst/>
          </a:prstGeom>
          <a:noFill/>
          <a:ln w="9525">
            <a:noFill/>
            <a:miter lim="800000"/>
            <a:headEnd/>
            <a:tailEnd/>
          </a:ln>
        </p:spPr>
        <p:txBody>
          <a:bodyPr wrap="none">
            <a:spAutoFit/>
          </a:bodyPr>
          <a:lstStyle/>
          <a:p>
            <a:r>
              <a:rPr lang="en-US" sz="1200">
                <a:solidFill>
                  <a:srgbClr val="FFFFFF"/>
                </a:solidFill>
              </a:rPr>
              <a:t>0</a:t>
            </a:r>
          </a:p>
        </p:txBody>
      </p:sp>
      <p:sp>
        <p:nvSpPr>
          <p:cNvPr id="35855" name="TextBox 28"/>
          <p:cNvSpPr txBox="1">
            <a:spLocks noChangeArrowheads="1"/>
          </p:cNvSpPr>
          <p:nvPr/>
        </p:nvSpPr>
        <p:spPr bwMode="auto">
          <a:xfrm>
            <a:off x="8459788" y="3662363"/>
            <a:ext cx="222250" cy="277812"/>
          </a:xfrm>
          <a:prstGeom prst="rect">
            <a:avLst/>
          </a:prstGeom>
          <a:noFill/>
          <a:ln w="9525">
            <a:noFill/>
            <a:miter lim="800000"/>
            <a:headEnd/>
            <a:tailEnd/>
          </a:ln>
        </p:spPr>
        <p:txBody>
          <a:bodyPr wrap="none">
            <a:spAutoFit/>
          </a:bodyPr>
          <a:lstStyle/>
          <a:p>
            <a:r>
              <a:rPr lang="en-US" sz="1200">
                <a:solidFill>
                  <a:srgbClr val="FFFFFF"/>
                </a:solidFill>
              </a:rPr>
              <a:t>.</a:t>
            </a:r>
          </a:p>
        </p:txBody>
      </p:sp>
      <p:sp>
        <p:nvSpPr>
          <p:cNvPr id="35856" name="TextBox 29"/>
          <p:cNvSpPr txBox="1">
            <a:spLocks noChangeArrowheads="1"/>
          </p:cNvSpPr>
          <p:nvPr/>
        </p:nvSpPr>
        <p:spPr bwMode="auto">
          <a:xfrm>
            <a:off x="8424863" y="3883025"/>
            <a:ext cx="261937" cy="276225"/>
          </a:xfrm>
          <a:prstGeom prst="rect">
            <a:avLst/>
          </a:prstGeom>
          <a:noFill/>
          <a:ln w="9525">
            <a:noFill/>
            <a:miter lim="800000"/>
            <a:headEnd/>
            <a:tailEnd/>
          </a:ln>
        </p:spPr>
        <p:txBody>
          <a:bodyPr wrap="none">
            <a:spAutoFit/>
          </a:bodyPr>
          <a:lstStyle/>
          <a:p>
            <a:r>
              <a:rPr lang="en-US" sz="1200">
                <a:solidFill>
                  <a:srgbClr val="FFFFFF"/>
                </a:solidFill>
              </a:rPr>
              <a:t>1</a:t>
            </a:r>
          </a:p>
        </p:txBody>
      </p:sp>
      <p:sp>
        <p:nvSpPr>
          <p:cNvPr id="35857" name="TextBox 30"/>
          <p:cNvSpPr txBox="1">
            <a:spLocks noChangeArrowheads="1"/>
          </p:cNvSpPr>
          <p:nvPr/>
        </p:nvSpPr>
        <p:spPr bwMode="auto">
          <a:xfrm>
            <a:off x="8424863" y="4219575"/>
            <a:ext cx="261937" cy="276225"/>
          </a:xfrm>
          <a:prstGeom prst="rect">
            <a:avLst/>
          </a:prstGeom>
          <a:noFill/>
          <a:ln w="9525">
            <a:noFill/>
            <a:miter lim="800000"/>
            <a:headEnd/>
            <a:tailEnd/>
          </a:ln>
        </p:spPr>
        <p:txBody>
          <a:bodyPr wrap="none">
            <a:spAutoFit/>
          </a:bodyPr>
          <a:lstStyle/>
          <a:p>
            <a:r>
              <a:rPr lang="en-US" sz="1200">
                <a:solidFill>
                  <a:srgbClr val="FFFFFF"/>
                </a:solidFill>
              </a:rPr>
              <a:t>0</a:t>
            </a:r>
          </a:p>
        </p:txBody>
      </p:sp>
      <p:sp>
        <p:nvSpPr>
          <p:cNvPr id="35858" name="TextBox 31"/>
          <p:cNvSpPr txBox="1">
            <a:spLocks noChangeArrowheads="1"/>
          </p:cNvSpPr>
          <p:nvPr/>
        </p:nvSpPr>
        <p:spPr bwMode="auto">
          <a:xfrm>
            <a:off x="8453438" y="3959225"/>
            <a:ext cx="222250" cy="276225"/>
          </a:xfrm>
          <a:prstGeom prst="rect">
            <a:avLst/>
          </a:prstGeom>
          <a:noFill/>
          <a:ln w="9525">
            <a:noFill/>
            <a:miter lim="800000"/>
            <a:headEnd/>
            <a:tailEnd/>
          </a:ln>
        </p:spPr>
        <p:txBody>
          <a:bodyPr wrap="none">
            <a:spAutoFit/>
          </a:bodyPr>
          <a:lstStyle/>
          <a:p>
            <a:r>
              <a:rPr lang="en-US" sz="1200">
                <a:solidFill>
                  <a:srgbClr val="FFFFFF"/>
                </a:solidFill>
              </a:rPr>
              <a:t>.</a:t>
            </a:r>
          </a:p>
        </p:txBody>
      </p:sp>
      <p:sp>
        <p:nvSpPr>
          <p:cNvPr id="35859" name="TextBox 32"/>
          <p:cNvSpPr txBox="1">
            <a:spLocks noChangeArrowheads="1"/>
          </p:cNvSpPr>
          <p:nvPr/>
        </p:nvSpPr>
        <p:spPr bwMode="auto">
          <a:xfrm>
            <a:off x="8456613" y="3711575"/>
            <a:ext cx="222250" cy="276225"/>
          </a:xfrm>
          <a:prstGeom prst="rect">
            <a:avLst/>
          </a:prstGeom>
          <a:noFill/>
          <a:ln w="9525">
            <a:noFill/>
            <a:miter lim="800000"/>
            <a:headEnd/>
            <a:tailEnd/>
          </a:ln>
        </p:spPr>
        <p:txBody>
          <a:bodyPr wrap="none">
            <a:spAutoFit/>
          </a:bodyPr>
          <a:lstStyle/>
          <a:p>
            <a:r>
              <a:rPr lang="en-US" sz="1200">
                <a:solidFill>
                  <a:srgbClr val="FFFFFF"/>
                </a:solidFill>
              </a:rPr>
              <a:t>.</a:t>
            </a:r>
          </a:p>
        </p:txBody>
      </p:sp>
      <p:sp>
        <p:nvSpPr>
          <p:cNvPr id="35860" name="TextBox 33"/>
          <p:cNvSpPr txBox="1">
            <a:spLocks noChangeArrowheads="1"/>
          </p:cNvSpPr>
          <p:nvPr/>
        </p:nvSpPr>
        <p:spPr bwMode="auto">
          <a:xfrm>
            <a:off x="8453438" y="3759200"/>
            <a:ext cx="223837" cy="276225"/>
          </a:xfrm>
          <a:prstGeom prst="rect">
            <a:avLst/>
          </a:prstGeom>
          <a:noFill/>
          <a:ln w="9525">
            <a:noFill/>
            <a:miter lim="800000"/>
            <a:headEnd/>
            <a:tailEnd/>
          </a:ln>
        </p:spPr>
        <p:txBody>
          <a:bodyPr wrap="none">
            <a:spAutoFit/>
          </a:bodyPr>
          <a:lstStyle/>
          <a:p>
            <a:r>
              <a:rPr lang="en-US" sz="1200">
                <a:solidFill>
                  <a:srgbClr val="FFFFFF"/>
                </a:solidFill>
              </a:rPr>
              <a:t>.</a:t>
            </a:r>
          </a:p>
        </p:txBody>
      </p:sp>
      <p:sp>
        <p:nvSpPr>
          <p:cNvPr id="35861" name="TextBox 34"/>
          <p:cNvSpPr txBox="1">
            <a:spLocks noChangeArrowheads="1"/>
          </p:cNvSpPr>
          <p:nvPr/>
        </p:nvSpPr>
        <p:spPr bwMode="auto">
          <a:xfrm>
            <a:off x="8459788" y="3998913"/>
            <a:ext cx="222250" cy="276225"/>
          </a:xfrm>
          <a:prstGeom prst="rect">
            <a:avLst/>
          </a:prstGeom>
          <a:noFill/>
          <a:ln w="9525">
            <a:noFill/>
            <a:miter lim="800000"/>
            <a:headEnd/>
            <a:tailEnd/>
          </a:ln>
        </p:spPr>
        <p:txBody>
          <a:bodyPr wrap="none">
            <a:spAutoFit/>
          </a:bodyPr>
          <a:lstStyle/>
          <a:p>
            <a:r>
              <a:rPr lang="en-US" sz="1200">
                <a:solidFill>
                  <a:srgbClr val="FFFFFF"/>
                </a:solidFill>
              </a:rPr>
              <a:t>.</a:t>
            </a:r>
          </a:p>
        </p:txBody>
      </p:sp>
      <p:sp>
        <p:nvSpPr>
          <p:cNvPr id="35862" name="TextBox 35"/>
          <p:cNvSpPr txBox="1">
            <a:spLocks noChangeArrowheads="1"/>
          </p:cNvSpPr>
          <p:nvPr/>
        </p:nvSpPr>
        <p:spPr bwMode="auto">
          <a:xfrm>
            <a:off x="8453438" y="4060825"/>
            <a:ext cx="223837" cy="276225"/>
          </a:xfrm>
          <a:prstGeom prst="rect">
            <a:avLst/>
          </a:prstGeom>
          <a:noFill/>
          <a:ln w="9525">
            <a:noFill/>
            <a:miter lim="800000"/>
            <a:headEnd/>
            <a:tailEnd/>
          </a:ln>
        </p:spPr>
        <p:txBody>
          <a:bodyPr wrap="none">
            <a:spAutoFit/>
          </a:bodyPr>
          <a:lstStyle/>
          <a:p>
            <a:r>
              <a:rPr lang="en-US" sz="1200">
                <a:solidFill>
                  <a:srgbClr val="FFFFFF"/>
                </a:solidFill>
              </a:rPr>
              <a:t>.</a:t>
            </a:r>
          </a:p>
        </p:txBody>
      </p:sp>
      <p:cxnSp>
        <p:nvCxnSpPr>
          <p:cNvPr id="35863" name="Straight Connector 37"/>
          <p:cNvCxnSpPr>
            <a:cxnSpLocks noChangeShapeType="1"/>
          </p:cNvCxnSpPr>
          <p:nvPr/>
        </p:nvCxnSpPr>
        <p:spPr bwMode="auto">
          <a:xfrm rot="5400000">
            <a:off x="8225631" y="3929857"/>
            <a:ext cx="855663" cy="0"/>
          </a:xfrm>
          <a:prstGeom prst="line">
            <a:avLst/>
          </a:prstGeom>
          <a:noFill/>
          <a:ln w="9525" algn="ctr">
            <a:solidFill>
              <a:srgbClr val="FFFFFF"/>
            </a:solidFill>
            <a:round/>
            <a:headEnd/>
            <a:tailEnd/>
          </a:ln>
        </p:spPr>
      </p:cxnSp>
      <p:cxnSp>
        <p:nvCxnSpPr>
          <p:cNvPr id="35864" name="Straight Connector 38"/>
          <p:cNvCxnSpPr>
            <a:cxnSpLocks noChangeShapeType="1"/>
          </p:cNvCxnSpPr>
          <p:nvPr/>
        </p:nvCxnSpPr>
        <p:spPr bwMode="auto">
          <a:xfrm rot="5400000">
            <a:off x="7997825" y="3921126"/>
            <a:ext cx="854075" cy="0"/>
          </a:xfrm>
          <a:prstGeom prst="line">
            <a:avLst/>
          </a:prstGeom>
          <a:noFill/>
          <a:ln w="9525" algn="ctr">
            <a:solidFill>
              <a:srgbClr val="FFFFFF"/>
            </a:solidFill>
            <a:round/>
            <a:headEnd/>
            <a:tailEnd/>
          </a:ln>
        </p:spPr>
      </p:cxnSp>
      <p:sp>
        <p:nvSpPr>
          <p:cNvPr id="42" name="Oval 41"/>
          <p:cNvSpPr/>
          <p:nvPr/>
        </p:nvSpPr>
        <p:spPr bwMode="auto">
          <a:xfrm>
            <a:off x="6705600" y="5486400"/>
            <a:ext cx="152400" cy="1524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3" name="Flowchart: Magnetic Disk 42"/>
          <p:cNvSpPr/>
          <p:nvPr/>
        </p:nvSpPr>
        <p:spPr bwMode="auto">
          <a:xfrm>
            <a:off x="6477000" y="4800600"/>
            <a:ext cx="76200" cy="1524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4" name="Flowchart: Magnetic Disk 43"/>
          <p:cNvSpPr/>
          <p:nvPr/>
        </p:nvSpPr>
        <p:spPr bwMode="auto">
          <a:xfrm>
            <a:off x="6705600" y="4800600"/>
            <a:ext cx="76200" cy="1524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5" name="Flowchart: Magnetic Disk 44"/>
          <p:cNvSpPr/>
          <p:nvPr/>
        </p:nvSpPr>
        <p:spPr bwMode="auto">
          <a:xfrm>
            <a:off x="6934200" y="4800600"/>
            <a:ext cx="76200" cy="1524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6" name="Flowchart: Magnetic Disk 45"/>
          <p:cNvSpPr/>
          <p:nvPr/>
        </p:nvSpPr>
        <p:spPr bwMode="auto">
          <a:xfrm>
            <a:off x="7162800" y="4800600"/>
            <a:ext cx="76200" cy="1524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7" name="Flowchart: Magnetic Disk 46"/>
          <p:cNvSpPr/>
          <p:nvPr/>
        </p:nvSpPr>
        <p:spPr bwMode="auto">
          <a:xfrm>
            <a:off x="7391400" y="4800600"/>
            <a:ext cx="76200" cy="1524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6" name="Group 61"/>
          <p:cNvGrpSpPr>
            <a:grpSpLocks/>
          </p:cNvGrpSpPr>
          <p:nvPr/>
        </p:nvGrpSpPr>
        <p:grpSpPr bwMode="auto">
          <a:xfrm>
            <a:off x="5943600" y="4491038"/>
            <a:ext cx="1371600" cy="1071562"/>
            <a:chOff x="5943600" y="4436533"/>
            <a:chExt cx="1371600" cy="1072185"/>
          </a:xfrm>
        </p:grpSpPr>
        <p:sp>
          <p:nvSpPr>
            <p:cNvPr id="41" name="5-Point Star 40"/>
            <p:cNvSpPr/>
            <p:nvPr/>
          </p:nvSpPr>
          <p:spPr bwMode="auto">
            <a:xfrm>
              <a:off x="5943600" y="4755806"/>
              <a:ext cx="228600" cy="228733"/>
            </a:xfrm>
            <a:prstGeom prst="star5">
              <a:avLst/>
            </a:prstGeom>
            <a:solidFill>
              <a:srgbClr val="FF0000"/>
            </a:solidFill>
            <a:ln w="9525" cap="flat" cmpd="sng" algn="ctr">
              <a:solidFill>
                <a:srgbClr val="FFFF00"/>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35888" name="Group 58"/>
            <p:cNvGrpSpPr>
              <a:grpSpLocks/>
            </p:cNvGrpSpPr>
            <p:nvPr/>
          </p:nvGrpSpPr>
          <p:grpSpPr bwMode="auto">
            <a:xfrm>
              <a:off x="6128541" y="4953000"/>
              <a:ext cx="1186659" cy="555718"/>
              <a:chOff x="6128541" y="4953000"/>
              <a:chExt cx="1186659" cy="555718"/>
            </a:xfrm>
          </p:grpSpPr>
          <p:cxnSp>
            <p:nvCxnSpPr>
              <p:cNvPr id="35890" name="Straight Arrow Connector 48"/>
              <p:cNvCxnSpPr>
                <a:cxnSpLocks noChangeShapeType="1"/>
                <a:stCxn id="41" idx="3"/>
                <a:endCxn id="42" idx="1"/>
              </p:cNvCxnSpPr>
              <p:nvPr/>
            </p:nvCxnSpPr>
            <p:spPr bwMode="auto">
              <a:xfrm rot="16200000" flipH="1">
                <a:off x="6165892" y="4946691"/>
                <a:ext cx="524675" cy="599377"/>
              </a:xfrm>
              <a:prstGeom prst="straightConnector1">
                <a:avLst/>
              </a:prstGeom>
              <a:noFill/>
              <a:ln w="9525" algn="ctr">
                <a:solidFill>
                  <a:srgbClr val="FF0000"/>
                </a:solidFill>
                <a:round/>
                <a:headEnd/>
                <a:tailEnd type="arrow" w="med" len="med"/>
              </a:ln>
            </p:spPr>
          </p:cxnSp>
          <p:cxnSp>
            <p:nvCxnSpPr>
              <p:cNvPr id="35891" name="Straight Arrow Connector 49"/>
              <p:cNvCxnSpPr>
                <a:cxnSpLocks noChangeShapeType="1"/>
                <a:stCxn id="42" idx="7"/>
              </p:cNvCxnSpPr>
              <p:nvPr/>
            </p:nvCxnSpPr>
            <p:spPr bwMode="auto">
              <a:xfrm rot="5400000" flipH="1" flipV="1">
                <a:off x="6797582" y="4991100"/>
                <a:ext cx="555718" cy="479518"/>
              </a:xfrm>
              <a:prstGeom prst="straightConnector1">
                <a:avLst/>
              </a:prstGeom>
              <a:noFill/>
              <a:ln w="9525" algn="ctr">
                <a:solidFill>
                  <a:srgbClr val="FF0000"/>
                </a:solidFill>
                <a:round/>
                <a:headEnd/>
                <a:tailEnd type="arrow" w="med" len="med"/>
              </a:ln>
            </p:spPr>
          </p:cxnSp>
          <p:cxnSp>
            <p:nvCxnSpPr>
              <p:cNvPr id="35892" name="Straight Arrow Connector 52"/>
              <p:cNvCxnSpPr>
                <a:cxnSpLocks noChangeShapeType="1"/>
                <a:stCxn id="42" idx="0"/>
                <a:endCxn id="43" idx="3"/>
              </p:cNvCxnSpPr>
              <p:nvPr/>
            </p:nvCxnSpPr>
            <p:spPr bwMode="auto">
              <a:xfrm rot="16200000" flipV="1">
                <a:off x="6381750" y="5086350"/>
                <a:ext cx="533400" cy="266700"/>
              </a:xfrm>
              <a:prstGeom prst="straightConnector1">
                <a:avLst/>
              </a:prstGeom>
              <a:noFill/>
              <a:ln w="9525" algn="ctr">
                <a:solidFill>
                  <a:srgbClr val="FF0000"/>
                </a:solidFill>
                <a:round/>
                <a:headEnd/>
                <a:tailEnd type="arrow" w="med" len="med"/>
              </a:ln>
            </p:spPr>
          </p:cxnSp>
          <p:cxnSp>
            <p:nvCxnSpPr>
              <p:cNvPr id="35893" name="Straight Arrow Connector 55"/>
              <p:cNvCxnSpPr>
                <a:cxnSpLocks noChangeShapeType="1"/>
                <a:stCxn id="42" idx="0"/>
                <a:endCxn id="45" idx="3"/>
              </p:cNvCxnSpPr>
              <p:nvPr/>
            </p:nvCxnSpPr>
            <p:spPr bwMode="auto">
              <a:xfrm rot="5400000" flipH="1" flipV="1">
                <a:off x="6610350" y="5124450"/>
                <a:ext cx="533400" cy="190500"/>
              </a:xfrm>
              <a:prstGeom prst="straightConnector1">
                <a:avLst/>
              </a:prstGeom>
              <a:noFill/>
              <a:ln w="9525" algn="ctr">
                <a:solidFill>
                  <a:srgbClr val="FF0000"/>
                </a:solidFill>
                <a:round/>
                <a:headEnd/>
                <a:tailEnd type="arrow" w="med" len="med"/>
              </a:ln>
            </p:spPr>
          </p:cxnSp>
        </p:grpSp>
        <p:sp>
          <p:nvSpPr>
            <p:cNvPr id="61" name="Freeform 60"/>
            <p:cNvSpPr/>
            <p:nvPr/>
          </p:nvSpPr>
          <p:spPr bwMode="auto">
            <a:xfrm>
              <a:off x="6099175" y="4436533"/>
              <a:ext cx="1139825" cy="238263"/>
            </a:xfrm>
            <a:custGeom>
              <a:avLst/>
              <a:gdLst>
                <a:gd name="connsiteX0" fmla="*/ 0 w 1140178"/>
                <a:gd name="connsiteY0" fmla="*/ 11289 h 238949"/>
                <a:gd name="connsiteX1" fmla="*/ 609600 w 1140178"/>
                <a:gd name="connsiteY1" fmla="*/ 237067 h 238949"/>
                <a:gd name="connsiteX2" fmla="*/ 1140178 w 1140178"/>
                <a:gd name="connsiteY2" fmla="*/ 0 h 238949"/>
              </a:gdLst>
              <a:ahLst/>
              <a:cxnLst>
                <a:cxn ang="0">
                  <a:pos x="connsiteX0" y="connsiteY0"/>
                </a:cxn>
                <a:cxn ang="0">
                  <a:pos x="connsiteX1" y="connsiteY1"/>
                </a:cxn>
                <a:cxn ang="0">
                  <a:pos x="connsiteX2" y="connsiteY2"/>
                </a:cxn>
              </a:cxnLst>
              <a:rect l="l" t="t" r="r" b="b"/>
              <a:pathLst>
                <a:path w="1140178" h="238949">
                  <a:moveTo>
                    <a:pt x="0" y="11289"/>
                  </a:moveTo>
                  <a:cubicBezTo>
                    <a:pt x="209785" y="125119"/>
                    <a:pt x="419570" y="238949"/>
                    <a:pt x="609600" y="237067"/>
                  </a:cubicBezTo>
                  <a:cubicBezTo>
                    <a:pt x="799630" y="235186"/>
                    <a:pt x="969904" y="117593"/>
                    <a:pt x="1140178" y="0"/>
                  </a:cubicBezTo>
                </a:path>
              </a:pathLst>
            </a:custGeom>
            <a:noFill/>
            <a:ln w="28575" cap="flat" cmpd="sng" algn="ctr">
              <a:solidFill>
                <a:srgbClr val="FFFFFF"/>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64" name="Freeform 63"/>
          <p:cNvSpPr/>
          <p:nvPr/>
        </p:nvSpPr>
        <p:spPr bwMode="auto">
          <a:xfrm>
            <a:off x="5780088" y="4876800"/>
            <a:ext cx="1884362" cy="693738"/>
          </a:xfrm>
          <a:custGeom>
            <a:avLst/>
            <a:gdLst>
              <a:gd name="connsiteX0" fmla="*/ 0 w 1885245"/>
              <a:gd name="connsiteY0" fmla="*/ 33867 h 694266"/>
              <a:gd name="connsiteX1" fmla="*/ 970845 w 1885245"/>
              <a:gd name="connsiteY1" fmla="*/ 688622 h 694266"/>
              <a:gd name="connsiteX2" fmla="*/ 1885245 w 1885245"/>
              <a:gd name="connsiteY2" fmla="*/ 0 h 694266"/>
            </a:gdLst>
            <a:ahLst/>
            <a:cxnLst>
              <a:cxn ang="0">
                <a:pos x="connsiteX0" y="connsiteY0"/>
              </a:cxn>
              <a:cxn ang="0">
                <a:pos x="connsiteX1" y="connsiteY1"/>
              </a:cxn>
              <a:cxn ang="0">
                <a:pos x="connsiteX2" y="connsiteY2"/>
              </a:cxn>
            </a:cxnLst>
            <a:rect l="l" t="t" r="r" b="b"/>
            <a:pathLst>
              <a:path w="1885245" h="694266">
                <a:moveTo>
                  <a:pt x="0" y="33867"/>
                </a:moveTo>
                <a:cubicBezTo>
                  <a:pt x="328319" y="364066"/>
                  <a:pt x="656638" y="694266"/>
                  <a:pt x="970845" y="688622"/>
                </a:cubicBezTo>
                <a:cubicBezTo>
                  <a:pt x="1285052" y="682978"/>
                  <a:pt x="1585148" y="341489"/>
                  <a:pt x="1885245" y="0"/>
                </a:cubicBezTo>
              </a:path>
            </a:pathLst>
          </a:custGeom>
          <a:noFill/>
          <a:ln w="9525" cap="flat" cmpd="sng" algn="ctr">
            <a:solidFill>
              <a:srgbClr val="FFFFFF"/>
            </a:solidFill>
            <a:prstDash val="dash"/>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5" name="Freeform 64"/>
          <p:cNvSpPr/>
          <p:nvPr/>
        </p:nvSpPr>
        <p:spPr bwMode="auto">
          <a:xfrm>
            <a:off x="5791200" y="4868863"/>
            <a:ext cx="1885950" cy="693737"/>
          </a:xfrm>
          <a:custGeom>
            <a:avLst/>
            <a:gdLst>
              <a:gd name="connsiteX0" fmla="*/ 0 w 1885245"/>
              <a:gd name="connsiteY0" fmla="*/ 33867 h 694266"/>
              <a:gd name="connsiteX1" fmla="*/ 970845 w 1885245"/>
              <a:gd name="connsiteY1" fmla="*/ 688622 h 694266"/>
              <a:gd name="connsiteX2" fmla="*/ 1885245 w 1885245"/>
              <a:gd name="connsiteY2" fmla="*/ 0 h 694266"/>
            </a:gdLst>
            <a:ahLst/>
            <a:cxnLst>
              <a:cxn ang="0">
                <a:pos x="connsiteX0" y="connsiteY0"/>
              </a:cxn>
              <a:cxn ang="0">
                <a:pos x="connsiteX1" y="connsiteY1"/>
              </a:cxn>
              <a:cxn ang="0">
                <a:pos x="connsiteX2" y="connsiteY2"/>
              </a:cxn>
            </a:cxnLst>
            <a:rect l="l" t="t" r="r" b="b"/>
            <a:pathLst>
              <a:path w="1885245" h="694266">
                <a:moveTo>
                  <a:pt x="0" y="33867"/>
                </a:moveTo>
                <a:cubicBezTo>
                  <a:pt x="328319" y="364066"/>
                  <a:pt x="656638" y="694266"/>
                  <a:pt x="970845" y="688622"/>
                </a:cubicBezTo>
                <a:cubicBezTo>
                  <a:pt x="1285052" y="682978"/>
                  <a:pt x="1585148" y="341489"/>
                  <a:pt x="1885245" y="0"/>
                </a:cubicBezTo>
              </a:path>
            </a:pathLst>
          </a:custGeom>
          <a:noFill/>
          <a:ln w="9525" cap="flat" cmpd="sng" algn="ctr">
            <a:solidFill>
              <a:srgbClr val="FFFFFF">
                <a:alpha val="32000"/>
              </a:srgbClr>
            </a:solidFill>
            <a:prstDash val="dash"/>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 name="Freeform 65"/>
          <p:cNvSpPr/>
          <p:nvPr/>
        </p:nvSpPr>
        <p:spPr bwMode="auto">
          <a:xfrm>
            <a:off x="6008688" y="4876800"/>
            <a:ext cx="1306512" cy="693738"/>
          </a:xfrm>
          <a:custGeom>
            <a:avLst/>
            <a:gdLst>
              <a:gd name="connsiteX0" fmla="*/ 0 w 1885245"/>
              <a:gd name="connsiteY0" fmla="*/ 33867 h 694266"/>
              <a:gd name="connsiteX1" fmla="*/ 970845 w 1885245"/>
              <a:gd name="connsiteY1" fmla="*/ 688622 h 694266"/>
              <a:gd name="connsiteX2" fmla="*/ 1885245 w 1885245"/>
              <a:gd name="connsiteY2" fmla="*/ 0 h 694266"/>
            </a:gdLst>
            <a:ahLst/>
            <a:cxnLst>
              <a:cxn ang="0">
                <a:pos x="connsiteX0" y="connsiteY0"/>
              </a:cxn>
              <a:cxn ang="0">
                <a:pos x="connsiteX1" y="connsiteY1"/>
              </a:cxn>
              <a:cxn ang="0">
                <a:pos x="connsiteX2" y="connsiteY2"/>
              </a:cxn>
            </a:cxnLst>
            <a:rect l="l" t="t" r="r" b="b"/>
            <a:pathLst>
              <a:path w="1885245" h="694266">
                <a:moveTo>
                  <a:pt x="0" y="33867"/>
                </a:moveTo>
                <a:cubicBezTo>
                  <a:pt x="328319" y="364066"/>
                  <a:pt x="656638" y="694266"/>
                  <a:pt x="970845" y="688622"/>
                </a:cubicBezTo>
                <a:cubicBezTo>
                  <a:pt x="1285052" y="682978"/>
                  <a:pt x="1585148" y="341489"/>
                  <a:pt x="1885245" y="0"/>
                </a:cubicBezTo>
              </a:path>
            </a:pathLst>
          </a:custGeom>
          <a:noFill/>
          <a:ln w="9525" cap="flat" cmpd="sng" algn="ctr">
            <a:solidFill>
              <a:srgbClr val="FFFFFF"/>
            </a:solidFill>
            <a:prstDash val="dash"/>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7" name="Freeform 66"/>
          <p:cNvSpPr/>
          <p:nvPr/>
        </p:nvSpPr>
        <p:spPr bwMode="auto">
          <a:xfrm>
            <a:off x="6019800" y="4868863"/>
            <a:ext cx="1306513" cy="693737"/>
          </a:xfrm>
          <a:custGeom>
            <a:avLst/>
            <a:gdLst>
              <a:gd name="connsiteX0" fmla="*/ 0 w 1885245"/>
              <a:gd name="connsiteY0" fmla="*/ 33867 h 694266"/>
              <a:gd name="connsiteX1" fmla="*/ 970845 w 1885245"/>
              <a:gd name="connsiteY1" fmla="*/ 688622 h 694266"/>
              <a:gd name="connsiteX2" fmla="*/ 1885245 w 1885245"/>
              <a:gd name="connsiteY2" fmla="*/ 0 h 694266"/>
            </a:gdLst>
            <a:ahLst/>
            <a:cxnLst>
              <a:cxn ang="0">
                <a:pos x="connsiteX0" y="connsiteY0"/>
              </a:cxn>
              <a:cxn ang="0">
                <a:pos x="connsiteX1" y="connsiteY1"/>
              </a:cxn>
              <a:cxn ang="0">
                <a:pos x="connsiteX2" y="connsiteY2"/>
              </a:cxn>
            </a:cxnLst>
            <a:rect l="l" t="t" r="r" b="b"/>
            <a:pathLst>
              <a:path w="1885245" h="694266">
                <a:moveTo>
                  <a:pt x="0" y="33867"/>
                </a:moveTo>
                <a:cubicBezTo>
                  <a:pt x="328319" y="364066"/>
                  <a:pt x="656638" y="694266"/>
                  <a:pt x="970845" y="688622"/>
                </a:cubicBezTo>
                <a:cubicBezTo>
                  <a:pt x="1285052" y="682978"/>
                  <a:pt x="1585148" y="341489"/>
                  <a:pt x="1885245" y="0"/>
                </a:cubicBezTo>
              </a:path>
            </a:pathLst>
          </a:custGeom>
          <a:noFill/>
          <a:ln w="9525" cap="flat" cmpd="sng" algn="ctr">
            <a:solidFill>
              <a:srgbClr val="FFFFFF">
                <a:alpha val="32000"/>
              </a:srgbClr>
            </a:solidFill>
            <a:prstDash val="dash"/>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8" name="Freeform 67"/>
          <p:cNvSpPr/>
          <p:nvPr/>
        </p:nvSpPr>
        <p:spPr bwMode="auto">
          <a:xfrm>
            <a:off x="5965825" y="4868863"/>
            <a:ext cx="1219200" cy="693737"/>
          </a:xfrm>
          <a:custGeom>
            <a:avLst/>
            <a:gdLst>
              <a:gd name="connsiteX0" fmla="*/ 0 w 1885245"/>
              <a:gd name="connsiteY0" fmla="*/ 33867 h 694266"/>
              <a:gd name="connsiteX1" fmla="*/ 970845 w 1885245"/>
              <a:gd name="connsiteY1" fmla="*/ 688622 h 694266"/>
              <a:gd name="connsiteX2" fmla="*/ 1885245 w 1885245"/>
              <a:gd name="connsiteY2" fmla="*/ 0 h 694266"/>
            </a:gdLst>
            <a:ahLst/>
            <a:cxnLst>
              <a:cxn ang="0">
                <a:pos x="connsiteX0" y="connsiteY0"/>
              </a:cxn>
              <a:cxn ang="0">
                <a:pos x="connsiteX1" y="connsiteY1"/>
              </a:cxn>
              <a:cxn ang="0">
                <a:pos x="connsiteX2" y="connsiteY2"/>
              </a:cxn>
            </a:cxnLst>
            <a:rect l="l" t="t" r="r" b="b"/>
            <a:pathLst>
              <a:path w="1885245" h="694266">
                <a:moveTo>
                  <a:pt x="0" y="33867"/>
                </a:moveTo>
                <a:cubicBezTo>
                  <a:pt x="328319" y="364066"/>
                  <a:pt x="656638" y="694266"/>
                  <a:pt x="970845" y="688622"/>
                </a:cubicBezTo>
                <a:cubicBezTo>
                  <a:pt x="1285052" y="682978"/>
                  <a:pt x="1585148" y="341489"/>
                  <a:pt x="1885245" y="0"/>
                </a:cubicBezTo>
              </a:path>
            </a:pathLst>
          </a:custGeom>
          <a:noFill/>
          <a:ln w="9525" cap="flat" cmpd="sng" algn="ctr">
            <a:solidFill>
              <a:srgbClr val="FFFFFF"/>
            </a:solidFill>
            <a:prstDash val="dash"/>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9" name="Freeform 68"/>
          <p:cNvSpPr/>
          <p:nvPr/>
        </p:nvSpPr>
        <p:spPr bwMode="auto">
          <a:xfrm>
            <a:off x="6172200" y="4868863"/>
            <a:ext cx="990600" cy="693737"/>
          </a:xfrm>
          <a:custGeom>
            <a:avLst/>
            <a:gdLst>
              <a:gd name="connsiteX0" fmla="*/ 0 w 1885245"/>
              <a:gd name="connsiteY0" fmla="*/ 33867 h 694266"/>
              <a:gd name="connsiteX1" fmla="*/ 970845 w 1885245"/>
              <a:gd name="connsiteY1" fmla="*/ 688622 h 694266"/>
              <a:gd name="connsiteX2" fmla="*/ 1885245 w 1885245"/>
              <a:gd name="connsiteY2" fmla="*/ 0 h 694266"/>
            </a:gdLst>
            <a:ahLst/>
            <a:cxnLst>
              <a:cxn ang="0">
                <a:pos x="connsiteX0" y="connsiteY0"/>
              </a:cxn>
              <a:cxn ang="0">
                <a:pos x="connsiteX1" y="connsiteY1"/>
              </a:cxn>
              <a:cxn ang="0">
                <a:pos x="connsiteX2" y="connsiteY2"/>
              </a:cxn>
            </a:cxnLst>
            <a:rect l="l" t="t" r="r" b="b"/>
            <a:pathLst>
              <a:path w="1885245" h="694266">
                <a:moveTo>
                  <a:pt x="0" y="33867"/>
                </a:moveTo>
                <a:cubicBezTo>
                  <a:pt x="328319" y="364066"/>
                  <a:pt x="656638" y="694266"/>
                  <a:pt x="970845" y="688622"/>
                </a:cubicBezTo>
                <a:cubicBezTo>
                  <a:pt x="1285052" y="682978"/>
                  <a:pt x="1585148" y="341489"/>
                  <a:pt x="1885245" y="0"/>
                </a:cubicBezTo>
              </a:path>
            </a:pathLst>
          </a:custGeom>
          <a:noFill/>
          <a:ln w="9525" cap="flat" cmpd="sng" algn="ctr">
            <a:solidFill>
              <a:srgbClr val="FFFFFF">
                <a:alpha val="27000"/>
              </a:srgbClr>
            </a:solidFill>
            <a:prstDash val="dash"/>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0" name="Rectangle 69"/>
          <p:cNvSpPr/>
          <p:nvPr/>
        </p:nvSpPr>
        <p:spPr bwMode="auto">
          <a:xfrm>
            <a:off x="5181600" y="3276600"/>
            <a:ext cx="3962400" cy="30480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8" name="Group 72"/>
          <p:cNvGrpSpPr>
            <a:grpSpLocks/>
          </p:cNvGrpSpPr>
          <p:nvPr/>
        </p:nvGrpSpPr>
        <p:grpSpPr bwMode="auto">
          <a:xfrm>
            <a:off x="6651625" y="3352800"/>
            <a:ext cx="2111375" cy="1066800"/>
            <a:chOff x="6651978" y="3352800"/>
            <a:chExt cx="2111022" cy="1066800"/>
          </a:xfrm>
        </p:grpSpPr>
        <p:sp>
          <p:nvSpPr>
            <p:cNvPr id="71" name="Rectangle 70"/>
            <p:cNvSpPr/>
            <p:nvPr/>
          </p:nvSpPr>
          <p:spPr bwMode="auto">
            <a:xfrm>
              <a:off x="6651978" y="3733800"/>
              <a:ext cx="609498" cy="685800"/>
            </a:xfrm>
            <a:prstGeom prst="rect">
              <a:avLst/>
            </a:prstGeom>
            <a:solidFill>
              <a:srgbClr val="FF0000">
                <a:alpha val="13000"/>
              </a:srgbClr>
            </a:solidFill>
            <a:ln w="9525" cap="flat" cmpd="sng" algn="ctr">
              <a:solidFill>
                <a:srgbClr val="FFFFFF"/>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2" name="Rectangle 71"/>
            <p:cNvSpPr/>
            <p:nvPr/>
          </p:nvSpPr>
          <p:spPr bwMode="auto">
            <a:xfrm>
              <a:off x="8153502" y="3352800"/>
              <a:ext cx="609498" cy="1066800"/>
            </a:xfrm>
            <a:prstGeom prst="rect">
              <a:avLst/>
            </a:prstGeom>
            <a:solidFill>
              <a:srgbClr val="FF0000">
                <a:alpha val="13000"/>
              </a:srgbClr>
            </a:solidFill>
            <a:ln w="9525" cap="flat" cmpd="sng" algn="ctr">
              <a:solidFill>
                <a:srgbClr val="FFFFFF"/>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9" name="Group 75"/>
          <p:cNvGrpSpPr>
            <a:grpSpLocks/>
          </p:cNvGrpSpPr>
          <p:nvPr/>
        </p:nvGrpSpPr>
        <p:grpSpPr bwMode="auto">
          <a:xfrm>
            <a:off x="6096000" y="3429000"/>
            <a:ext cx="2743200" cy="990600"/>
            <a:chOff x="6096000" y="3429000"/>
            <a:chExt cx="2743200" cy="990600"/>
          </a:xfrm>
        </p:grpSpPr>
        <p:sp>
          <p:nvSpPr>
            <p:cNvPr id="74" name="Rectangle 73"/>
            <p:cNvSpPr/>
            <p:nvPr/>
          </p:nvSpPr>
          <p:spPr bwMode="auto">
            <a:xfrm>
              <a:off x="6096000" y="3581400"/>
              <a:ext cx="1219200" cy="838200"/>
            </a:xfrm>
            <a:prstGeom prst="rect">
              <a:avLst/>
            </a:prstGeom>
            <a:solidFill>
              <a:srgbClr val="FF0000">
                <a:alpha val="24000"/>
              </a:srgbClr>
            </a:solidFill>
            <a:ln w="9525" cap="flat" cmpd="sng" algn="ctr">
              <a:solidFill>
                <a:srgbClr val="FFFFFF"/>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5" name="Rectangle 74"/>
            <p:cNvSpPr/>
            <p:nvPr/>
          </p:nvSpPr>
          <p:spPr bwMode="auto">
            <a:xfrm>
              <a:off x="7620000" y="3429000"/>
              <a:ext cx="1219200" cy="990600"/>
            </a:xfrm>
            <a:prstGeom prst="rect">
              <a:avLst/>
            </a:prstGeom>
            <a:solidFill>
              <a:srgbClr val="FF0000">
                <a:alpha val="24000"/>
              </a:srgbClr>
            </a:solidFill>
            <a:ln w="9525" cap="flat" cmpd="sng" algn="ctr">
              <a:solidFill>
                <a:srgbClr val="FFFFFF"/>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77" name="Freeform 34"/>
          <p:cNvSpPr>
            <a:spLocks/>
          </p:cNvSpPr>
          <p:nvPr/>
        </p:nvSpPr>
        <p:spPr bwMode="auto">
          <a:xfrm>
            <a:off x="6324600" y="5257800"/>
            <a:ext cx="914400" cy="609600"/>
          </a:xfrm>
          <a:custGeom>
            <a:avLst/>
            <a:gdLst>
              <a:gd name="T0" fmla="*/ 2 w 1004"/>
              <a:gd name="T1" fmla="*/ 4 h 784"/>
              <a:gd name="T2" fmla="*/ 17 w 1004"/>
              <a:gd name="T3" fmla="*/ 10 h 784"/>
              <a:gd name="T4" fmla="*/ 25 w 1004"/>
              <a:gd name="T5" fmla="*/ 18 h 784"/>
              <a:gd name="T6" fmla="*/ 61 w 1004"/>
              <a:gd name="T7" fmla="*/ 35 h 784"/>
              <a:gd name="T8" fmla="*/ 96 w 1004"/>
              <a:gd name="T9" fmla="*/ 59 h 784"/>
              <a:gd name="T10" fmla="*/ 112 w 1004"/>
              <a:gd name="T11" fmla="*/ 64 h 784"/>
              <a:gd name="T12" fmla="*/ 124 w 1004"/>
              <a:gd name="T13" fmla="*/ 73 h 784"/>
              <a:gd name="T14" fmla="*/ 151 w 1004"/>
              <a:gd name="T15" fmla="*/ 84 h 784"/>
              <a:gd name="T16" fmla="*/ 207 w 1004"/>
              <a:gd name="T17" fmla="*/ 116 h 784"/>
              <a:gd name="T18" fmla="*/ 219 w 1004"/>
              <a:gd name="T19" fmla="*/ 119 h 784"/>
              <a:gd name="T20" fmla="*/ 254 w 1004"/>
              <a:gd name="T21" fmla="*/ 139 h 784"/>
              <a:gd name="T22" fmla="*/ 278 w 1004"/>
              <a:gd name="T23" fmla="*/ 151 h 784"/>
              <a:gd name="T24" fmla="*/ 290 w 1004"/>
              <a:gd name="T25" fmla="*/ 156 h 784"/>
              <a:gd name="T26" fmla="*/ 298 w 1004"/>
              <a:gd name="T27" fmla="*/ 165 h 784"/>
              <a:gd name="T28" fmla="*/ 310 w 1004"/>
              <a:gd name="T29" fmla="*/ 159 h 784"/>
              <a:gd name="T30" fmla="*/ 306 w 1004"/>
              <a:gd name="T31" fmla="*/ 116 h 784"/>
              <a:gd name="T32" fmla="*/ 314 w 1004"/>
              <a:gd name="T33" fmla="*/ 59 h 784"/>
              <a:gd name="T34" fmla="*/ 325 w 1004"/>
              <a:gd name="T35" fmla="*/ 7 h 784"/>
              <a:gd name="T36" fmla="*/ 314 w 1004"/>
              <a:gd name="T37" fmla="*/ 10 h 784"/>
              <a:gd name="T38" fmla="*/ 274 w 1004"/>
              <a:gd name="T39" fmla="*/ 33 h 784"/>
              <a:gd name="T40" fmla="*/ 254 w 1004"/>
              <a:gd name="T41" fmla="*/ 44 h 784"/>
              <a:gd name="T42" fmla="*/ 231 w 1004"/>
              <a:gd name="T43" fmla="*/ 56 h 784"/>
              <a:gd name="T44" fmla="*/ 176 w 1004"/>
              <a:gd name="T45" fmla="*/ 90 h 784"/>
              <a:gd name="T46" fmla="*/ 132 w 1004"/>
              <a:gd name="T47" fmla="*/ 125 h 784"/>
              <a:gd name="T48" fmla="*/ 84 w 1004"/>
              <a:gd name="T49" fmla="*/ 151 h 784"/>
              <a:gd name="T50" fmla="*/ 14 w 1004"/>
              <a:gd name="T51" fmla="*/ 188 h 784"/>
              <a:gd name="T52" fmla="*/ 17 w 1004"/>
              <a:gd name="T53" fmla="*/ 99 h 784"/>
              <a:gd name="T54" fmla="*/ 10 w 1004"/>
              <a:gd name="T55" fmla="*/ 33 h 784"/>
              <a:gd name="T56" fmla="*/ 2 w 1004"/>
              <a:gd name="T57" fmla="*/ 4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sp>
        <p:nvSpPr>
          <p:cNvPr id="78" name="TextBox 77"/>
          <p:cNvSpPr txBox="1">
            <a:spLocks noChangeArrowheads="1"/>
          </p:cNvSpPr>
          <p:nvPr/>
        </p:nvSpPr>
        <p:spPr bwMode="auto">
          <a:xfrm>
            <a:off x="5638800" y="5943600"/>
            <a:ext cx="2209800" cy="400050"/>
          </a:xfrm>
          <a:prstGeom prst="rect">
            <a:avLst/>
          </a:prstGeom>
          <a:noFill/>
          <a:ln w="9525">
            <a:noFill/>
            <a:miter lim="800000"/>
            <a:headEnd/>
            <a:tailEnd/>
          </a:ln>
        </p:spPr>
        <p:txBody>
          <a:bodyPr wrap="none">
            <a:spAutoFit/>
          </a:bodyPr>
          <a:lstStyle/>
          <a:p>
            <a:r>
              <a:rPr lang="en-US" sz="2000">
                <a:solidFill>
                  <a:srgbClr val="FFFFFF"/>
                </a:solidFill>
              </a:rPr>
              <a:t>Migration butterfly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6514"/>
                                        </p:tgtEl>
                                        <p:attrNameLst>
                                          <p:attrName>style.visibility</p:attrName>
                                        </p:attrNameLst>
                                      </p:cBhvr>
                                      <p:to>
                                        <p:strVal val="visible"/>
                                      </p:to>
                                    </p:set>
                                    <p:animEffect transition="in" filter="wipe(down)">
                                      <p:cBhvr>
                                        <p:cTn id="7" dur="500"/>
                                        <p:tgtEl>
                                          <p:spTgt spid="746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1" presetClass="entr" presetSubtype="0" fill="hold" nodeType="clickEffect">
                                  <p:stCondLst>
                                    <p:cond delay="0"/>
                                  </p:stCondLst>
                                  <p:childTnLst>
                                    <p:set>
                                      <p:cBhvr>
                                        <p:cTn id="15" dur="1000">
                                          <p:stCondLst>
                                            <p:cond delay="0"/>
                                          </p:stCondLst>
                                        </p:cTn>
                                        <p:tgtEl>
                                          <p:spTgt spid="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1" presetClass="entr" presetSubtype="0" fill="hold" nodeType="clickEffect">
                                  <p:stCondLst>
                                    <p:cond delay="0"/>
                                  </p:stCondLst>
                                  <p:childTnLst>
                                    <p:set>
                                      <p:cBhvr>
                                        <p:cTn id="24" dur="1000">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1" presetClass="entr" presetSubtype="0" fill="hold" nodeType="clickEffect">
                                  <p:stCondLst>
                                    <p:cond delay="0"/>
                                  </p:stCondLst>
                                  <p:childTnLst>
                                    <p:set>
                                      <p:cBhvr>
                                        <p:cTn id="28" dur="1000">
                                          <p:stCondLst>
                                            <p:cond delay="0"/>
                                          </p:stCondLst>
                                        </p:cTn>
                                        <p:tgtEl>
                                          <p:spTgt spid="6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1" presetClass="entr" presetSubtype="0" fill="hold" nodeType="clickEffect">
                                  <p:stCondLst>
                                    <p:cond delay="0"/>
                                  </p:stCondLst>
                                  <p:childTnLst>
                                    <p:set>
                                      <p:cBhvr>
                                        <p:cTn id="36" dur="1000">
                                          <p:stCondLst>
                                            <p:cond delay="0"/>
                                          </p:stCondLst>
                                        </p:cTn>
                                        <p:tgtEl>
                                          <p:spTgt spid="6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1" presetClass="entr" presetSubtype="0" fill="hold" nodeType="clickEffect">
                                  <p:stCondLst>
                                    <p:cond delay="0"/>
                                  </p:stCondLst>
                                  <p:childTnLst>
                                    <p:set>
                                      <p:cBhvr>
                                        <p:cTn id="44" dur="1000">
                                          <p:stCondLst>
                                            <p:cond delay="0"/>
                                          </p:stCondLst>
                                        </p:cTn>
                                        <p:tgtEl>
                                          <p:spTgt spid="6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1" presetClass="entr" presetSubtype="0" fill="hold" nodeType="clickEffect">
                                  <p:stCondLst>
                                    <p:cond delay="0"/>
                                  </p:stCondLst>
                                  <p:childTnLst>
                                    <p:set>
                                      <p:cBhvr>
                                        <p:cTn id="48" dur="1000">
                                          <p:stCondLst>
                                            <p:cond delay="0"/>
                                          </p:stCondLst>
                                        </p:cTn>
                                        <p:tgtEl>
                                          <p:spTgt spid="6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4" grpId="0" animBg="1"/>
      <p:bldP spid="70" grpId="0" animBg="1"/>
      <p:bldP spid="7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026"/>
          <p:cNvGrpSpPr>
            <a:grpSpLocks/>
          </p:cNvGrpSpPr>
          <p:nvPr/>
        </p:nvGrpSpPr>
        <p:grpSpPr bwMode="auto">
          <a:xfrm>
            <a:off x="0" y="1905000"/>
            <a:ext cx="6096000" cy="1082675"/>
            <a:chOff x="624" y="1190"/>
            <a:chExt cx="3840" cy="682"/>
          </a:xfrm>
        </p:grpSpPr>
        <p:sp>
          <p:nvSpPr>
            <p:cNvPr id="832515" name="Text Box 1027"/>
            <p:cNvSpPr txBox="1">
              <a:spLocks noChangeArrowheads="1"/>
            </p:cNvSpPr>
            <p:nvPr/>
          </p:nvSpPr>
          <p:spPr bwMode="auto">
            <a:xfrm>
              <a:off x="624" y="1238"/>
              <a:ext cx="3840" cy="634"/>
            </a:xfrm>
            <a:prstGeom prst="rect">
              <a:avLst/>
            </a:prstGeom>
            <a:noFill/>
            <a:ln w="9525">
              <a:noFill/>
              <a:miter lim="800000"/>
              <a:headEnd/>
              <a:tailEnd/>
            </a:ln>
            <a:effectLst/>
          </p:spPr>
          <p:txBody>
            <a:bodyPr anchor="ctr">
              <a:spAutoFit/>
            </a:bodyPr>
            <a:lstStyle/>
            <a:p>
              <a:pPr marL="342900" indent="-342900" algn="ctr">
                <a:defRPr/>
              </a:pPr>
              <a:r>
                <a:rPr lang="en-US" sz="6000">
                  <a:solidFill>
                    <a:srgbClr val="FAFD00"/>
                  </a:solidFill>
                  <a:effectLst>
                    <a:outerShdw blurRad="38100" dist="38100" dir="2700000" algn="tl">
                      <a:srgbClr val="000000"/>
                    </a:outerShdw>
                  </a:effectLst>
                  <a:latin typeface="Times New Roman" charset="0"/>
                </a:rPr>
                <a:t>m  = </a:t>
              </a:r>
              <a:r>
                <a:rPr lang="en-US" sz="6000">
                  <a:solidFill>
                    <a:srgbClr val="FF0000"/>
                  </a:solidFill>
                  <a:effectLst>
                    <a:outerShdw blurRad="38100" dist="38100" dir="2700000" algn="tl">
                      <a:srgbClr val="000000"/>
                    </a:outerShdw>
                  </a:effectLst>
                  <a:latin typeface="Times New Roman" charset="0"/>
                </a:rPr>
                <a:t> L</a:t>
              </a:r>
              <a:r>
                <a:rPr lang="en-US" sz="6000">
                  <a:solidFill>
                    <a:srgbClr val="FAFD00"/>
                  </a:solidFill>
                  <a:effectLst>
                    <a:outerShdw blurRad="38100" dist="38100" dir="2700000" algn="tl">
                      <a:srgbClr val="000000"/>
                    </a:outerShdw>
                  </a:effectLst>
                  <a:latin typeface="Times New Roman" charset="0"/>
                </a:rPr>
                <a:t>  </a:t>
              </a:r>
              <a:r>
                <a:rPr lang="en-US" sz="6000">
                  <a:solidFill>
                    <a:srgbClr val="FF0000"/>
                  </a:solidFill>
                  <a:effectLst>
                    <a:outerShdw blurRad="38100" dist="38100" dir="2700000" algn="tl">
                      <a:srgbClr val="000000"/>
                    </a:outerShdw>
                  </a:effectLst>
                  <a:latin typeface="Times New Roman" charset="0"/>
                </a:rPr>
                <a:t>d</a:t>
              </a:r>
            </a:p>
          </p:txBody>
        </p:sp>
        <p:sp>
          <p:nvSpPr>
            <p:cNvPr id="832516" name="Text Box 1028"/>
            <p:cNvSpPr txBox="1">
              <a:spLocks noChangeArrowheads="1"/>
            </p:cNvSpPr>
            <p:nvPr/>
          </p:nvSpPr>
          <p:spPr bwMode="auto">
            <a:xfrm>
              <a:off x="2905" y="1190"/>
              <a:ext cx="311" cy="442"/>
            </a:xfrm>
            <a:prstGeom prst="rect">
              <a:avLst/>
            </a:prstGeom>
            <a:noFill/>
            <a:ln w="9525">
              <a:noFill/>
              <a:miter lim="800000"/>
              <a:headEnd/>
              <a:tailEnd/>
            </a:ln>
            <a:effectLst/>
          </p:spPr>
          <p:txBody>
            <a:bodyPr wrap="none" anchor="ctr">
              <a:spAutoFit/>
            </a:bodyPr>
            <a:lstStyle/>
            <a:p>
              <a:pPr marL="342900" indent="-342900" algn="ctr">
                <a:defRPr/>
              </a:pPr>
              <a:r>
                <a:rPr lang="en-US" sz="4000">
                  <a:solidFill>
                    <a:srgbClr val="FF0000"/>
                  </a:solidFill>
                  <a:effectLst>
                    <a:outerShdw blurRad="38100" dist="38100" dir="2700000" algn="tl">
                      <a:srgbClr val="000000"/>
                    </a:outerShdw>
                  </a:effectLst>
                  <a:latin typeface="Times New Roman" charset="0"/>
                </a:rPr>
                <a:t>T</a:t>
              </a:r>
            </a:p>
          </p:txBody>
        </p:sp>
      </p:grpSp>
      <p:sp>
        <p:nvSpPr>
          <p:cNvPr id="25603" name="Text Box 1029"/>
          <p:cNvSpPr txBox="1">
            <a:spLocks noChangeArrowheads="1"/>
          </p:cNvSpPr>
          <p:nvPr/>
        </p:nvSpPr>
        <p:spPr bwMode="auto">
          <a:xfrm>
            <a:off x="914400" y="228600"/>
            <a:ext cx="7543800" cy="1006475"/>
          </a:xfrm>
          <a:prstGeom prst="rect">
            <a:avLst/>
          </a:prstGeom>
          <a:noFill/>
          <a:ln w="9525">
            <a:noFill/>
            <a:miter lim="800000"/>
            <a:headEnd/>
            <a:tailEnd/>
          </a:ln>
        </p:spPr>
        <p:txBody>
          <a:bodyPr>
            <a:spAutoFit/>
          </a:bodyPr>
          <a:lstStyle/>
          <a:p>
            <a:pPr>
              <a:spcBef>
                <a:spcPct val="50000"/>
              </a:spcBef>
              <a:defRPr/>
            </a:pPr>
            <a:r>
              <a:rPr lang="en-US" sz="6000">
                <a:solidFill>
                  <a:srgbClr val="FFFF00"/>
                </a:solidFill>
                <a:effectLst>
                  <a:outerShdw blurRad="38100" dist="38100" dir="2700000" algn="tl">
                    <a:srgbClr val="000000">
                      <a:alpha val="43137"/>
                    </a:srgbClr>
                  </a:outerShdw>
                </a:effectLst>
                <a:latin typeface="Times New Roman" charset="0"/>
              </a:rPr>
              <a:t>Migration = Blurred </a:t>
            </a:r>
            <a:r>
              <a:rPr lang="en-US" sz="6000">
                <a:solidFill>
                  <a:srgbClr val="FFFFFF"/>
                </a:solidFill>
                <a:effectLst>
                  <a:outerShdw blurRad="38100" dist="38100" dir="2700000" algn="tl">
                    <a:srgbClr val="000000">
                      <a:alpha val="43137"/>
                    </a:srgbClr>
                  </a:outerShdw>
                </a:effectLst>
                <a:latin typeface="Times New Roman" charset="0"/>
              </a:rPr>
              <a:t>r</a:t>
            </a:r>
            <a:endParaRPr lang="en-US" sz="3200">
              <a:solidFill>
                <a:srgbClr val="FFFFFF"/>
              </a:solidFill>
              <a:effectLst>
                <a:outerShdw blurRad="38100" dist="38100" dir="2700000" algn="tl">
                  <a:srgbClr val="000000">
                    <a:alpha val="43137"/>
                  </a:srgbClr>
                </a:outerShdw>
              </a:effectLst>
              <a:latin typeface="Times New Roman" charset="0"/>
            </a:endParaRPr>
          </a:p>
        </p:txBody>
      </p:sp>
      <p:sp>
        <p:nvSpPr>
          <p:cNvPr id="25604" name="AutoShape 1030"/>
          <p:cNvSpPr>
            <a:spLocks noChangeArrowheads="1"/>
          </p:cNvSpPr>
          <p:nvPr/>
        </p:nvSpPr>
        <p:spPr bwMode="auto">
          <a:xfrm>
            <a:off x="5346700" y="4073525"/>
            <a:ext cx="203200" cy="387350"/>
          </a:xfrm>
          <a:prstGeom prst="wedgeRoundRectCallout">
            <a:avLst>
              <a:gd name="adj1" fmla="val -43750"/>
              <a:gd name="adj2" fmla="val 70000"/>
              <a:gd name="adj3" fmla="val 16667"/>
            </a:avLst>
          </a:prstGeom>
          <a:noFill/>
          <a:ln w="9525">
            <a:noFill/>
            <a:miter lim="800000"/>
            <a:headEnd/>
            <a:tailEnd/>
          </a:ln>
        </p:spPr>
        <p:txBody>
          <a:bodyPr wrap="none" anchor="ctr">
            <a:spAutoFit/>
          </a:bodyPr>
          <a:lstStyle/>
          <a:p>
            <a:pPr algn="ctr">
              <a:spcBef>
                <a:spcPct val="50000"/>
              </a:spcBef>
              <a:defRPr/>
            </a:pPr>
            <a:endParaRPr lang="en-US" sz="1800">
              <a:solidFill>
                <a:srgbClr val="FFFFFF"/>
              </a:solidFill>
              <a:effectLst>
                <a:outerShdw blurRad="38100" dist="38100" dir="2700000" algn="tl">
                  <a:srgbClr val="000000">
                    <a:alpha val="43137"/>
                  </a:srgbClr>
                </a:outerShdw>
              </a:effectLst>
              <a:latin typeface="Times New Roman" charset="0"/>
            </a:endParaRPr>
          </a:p>
        </p:txBody>
      </p:sp>
      <p:grpSp>
        <p:nvGrpSpPr>
          <p:cNvPr id="3" name="Group 1031"/>
          <p:cNvGrpSpPr>
            <a:grpSpLocks/>
          </p:cNvGrpSpPr>
          <p:nvPr/>
        </p:nvGrpSpPr>
        <p:grpSpPr bwMode="auto">
          <a:xfrm>
            <a:off x="5257800" y="1981200"/>
            <a:ext cx="3309938" cy="914400"/>
            <a:chOff x="3681" y="1249"/>
            <a:chExt cx="2085" cy="576"/>
          </a:xfrm>
        </p:grpSpPr>
        <p:sp>
          <p:nvSpPr>
            <p:cNvPr id="832520" name="Text Box 1032"/>
            <p:cNvSpPr txBox="1">
              <a:spLocks noChangeArrowheads="1"/>
            </p:cNvSpPr>
            <p:nvPr/>
          </p:nvSpPr>
          <p:spPr bwMode="auto">
            <a:xfrm>
              <a:off x="3681" y="1325"/>
              <a:ext cx="543" cy="442"/>
            </a:xfrm>
            <a:prstGeom prst="rect">
              <a:avLst/>
            </a:prstGeom>
            <a:noFill/>
            <a:ln w="9525">
              <a:noFill/>
              <a:miter lim="800000"/>
              <a:headEnd/>
              <a:tailEnd/>
            </a:ln>
            <a:effectLst/>
          </p:spPr>
          <p:txBody>
            <a:bodyPr wrap="none" anchor="ctr">
              <a:spAutoFit/>
            </a:bodyPr>
            <a:lstStyle/>
            <a:p>
              <a:pPr marL="342900" indent="-342900" algn="ctr">
                <a:defRPr/>
              </a:pPr>
              <a:r>
                <a:rPr lang="en-US" sz="4000">
                  <a:solidFill>
                    <a:srgbClr val="FAFD00"/>
                  </a:solidFill>
                  <a:effectLst>
                    <a:outerShdw blurRad="38100" dist="38100" dir="2700000" algn="tl">
                      <a:srgbClr val="000000"/>
                    </a:outerShdw>
                  </a:effectLst>
                  <a:latin typeface="Times New Roman" charset="0"/>
                </a:rPr>
                <a:t>but</a:t>
              </a:r>
            </a:p>
          </p:txBody>
        </p:sp>
        <p:sp>
          <p:nvSpPr>
            <p:cNvPr id="832521" name="Text Box 1033"/>
            <p:cNvSpPr txBox="1">
              <a:spLocks noChangeArrowheads="1"/>
            </p:cNvSpPr>
            <p:nvPr/>
          </p:nvSpPr>
          <p:spPr bwMode="auto">
            <a:xfrm>
              <a:off x="4324" y="1249"/>
              <a:ext cx="1442" cy="576"/>
            </a:xfrm>
            <a:prstGeom prst="rect">
              <a:avLst/>
            </a:prstGeom>
            <a:noFill/>
            <a:ln w="9525">
              <a:noFill/>
              <a:miter lim="800000"/>
              <a:headEnd/>
              <a:tailEnd/>
            </a:ln>
            <a:effectLst/>
          </p:spPr>
          <p:txBody>
            <a:bodyPr wrap="none" anchor="ctr">
              <a:spAutoFit/>
            </a:bodyPr>
            <a:lstStyle/>
            <a:p>
              <a:pPr marL="342900" indent="-342900" algn="ctr">
                <a:defRPr/>
              </a:pPr>
              <a:r>
                <a:rPr lang="en-US" sz="5400">
                  <a:solidFill>
                    <a:srgbClr val="FF0000"/>
                  </a:solidFill>
                  <a:effectLst>
                    <a:outerShdw blurRad="38100" dist="38100" dir="2700000" algn="tl">
                      <a:srgbClr val="000000"/>
                    </a:outerShdw>
                  </a:effectLst>
                  <a:latin typeface="Times New Roman" charset="0"/>
                </a:rPr>
                <a:t>d</a:t>
              </a:r>
              <a:r>
                <a:rPr lang="en-US" sz="5400">
                  <a:solidFill>
                    <a:srgbClr val="FAFD00"/>
                  </a:solidFill>
                  <a:effectLst>
                    <a:outerShdw blurRad="38100" dist="38100" dir="2700000" algn="tl">
                      <a:srgbClr val="000000"/>
                    </a:outerShdw>
                  </a:effectLst>
                  <a:latin typeface="Times New Roman" charset="0"/>
                </a:rPr>
                <a:t>  = </a:t>
              </a:r>
              <a:r>
                <a:rPr lang="en-US" sz="5400">
                  <a:solidFill>
                    <a:srgbClr val="FF0000"/>
                  </a:solidFill>
                  <a:effectLst>
                    <a:outerShdw blurRad="38100" dist="38100" dir="2700000" algn="tl">
                      <a:srgbClr val="000000"/>
                    </a:outerShdw>
                  </a:effectLst>
                  <a:latin typeface="Times New Roman" charset="0"/>
                </a:rPr>
                <a:t>L</a:t>
              </a:r>
              <a:r>
                <a:rPr lang="en-US" sz="5400">
                  <a:solidFill>
                    <a:srgbClr val="FAFD00"/>
                  </a:solidFill>
                  <a:effectLst>
                    <a:outerShdw blurRad="38100" dist="38100" dir="2700000" algn="tl">
                      <a:srgbClr val="000000"/>
                    </a:outerShdw>
                  </a:effectLst>
                  <a:latin typeface="Times New Roman" charset="0"/>
                </a:rPr>
                <a:t> </a:t>
              </a:r>
              <a:r>
                <a:rPr lang="en-US" sz="5400">
                  <a:solidFill>
                    <a:srgbClr val="FFFFFF"/>
                  </a:solidFill>
                  <a:effectLst>
                    <a:outerShdw blurRad="38100" dist="38100" dir="2700000" algn="tl">
                      <a:srgbClr val="000000"/>
                    </a:outerShdw>
                  </a:effectLst>
                  <a:latin typeface="Times New Roman" charset="0"/>
                </a:rPr>
                <a:t>r</a:t>
              </a:r>
              <a:endParaRPr lang="en-US" sz="5400">
                <a:solidFill>
                  <a:srgbClr val="FAFD00"/>
                </a:solidFill>
                <a:effectLst>
                  <a:outerShdw blurRad="38100" dist="38100" dir="2700000" algn="tl">
                    <a:srgbClr val="000000"/>
                  </a:outerShdw>
                </a:effectLst>
                <a:latin typeface="Times New Roman" charset="0"/>
              </a:endParaRPr>
            </a:p>
          </p:txBody>
        </p:sp>
      </p:grpSp>
      <p:grpSp>
        <p:nvGrpSpPr>
          <p:cNvPr id="4" name="Group 1034"/>
          <p:cNvGrpSpPr>
            <a:grpSpLocks/>
          </p:cNvGrpSpPr>
          <p:nvPr/>
        </p:nvGrpSpPr>
        <p:grpSpPr bwMode="auto">
          <a:xfrm>
            <a:off x="609600" y="2743200"/>
            <a:ext cx="2362200" cy="917575"/>
            <a:chOff x="384" y="1776"/>
            <a:chExt cx="1488" cy="578"/>
          </a:xfrm>
        </p:grpSpPr>
        <p:sp>
          <p:nvSpPr>
            <p:cNvPr id="832523" name="Text Box 1035"/>
            <p:cNvSpPr txBox="1">
              <a:spLocks noChangeArrowheads="1"/>
            </p:cNvSpPr>
            <p:nvPr/>
          </p:nvSpPr>
          <p:spPr bwMode="auto">
            <a:xfrm>
              <a:off x="384" y="2063"/>
              <a:ext cx="1488" cy="291"/>
            </a:xfrm>
            <a:prstGeom prst="rect">
              <a:avLst/>
            </a:prstGeom>
            <a:solidFill>
              <a:srgbClr val="FF0000"/>
            </a:solidFill>
            <a:ln w="9525">
              <a:noFill/>
              <a:miter lim="800000"/>
              <a:headEnd/>
              <a:tailEnd/>
            </a:ln>
            <a:effectLst/>
          </p:spPr>
          <p:txBody>
            <a:bodyPr anchor="ctr">
              <a:spAutoFit/>
            </a:bodyPr>
            <a:lstStyle/>
            <a:p>
              <a:pPr marL="342900" indent="-342900">
                <a:defRPr/>
              </a:pPr>
              <a:r>
                <a:rPr lang="en-US" sz="2400">
                  <a:solidFill>
                    <a:srgbClr val="FFFFFF"/>
                  </a:solidFill>
                  <a:effectLst>
                    <a:outerShdw blurRad="38100" dist="38100" dir="2700000" algn="tl">
                      <a:srgbClr val="000000">
                        <a:alpha val="43137"/>
                      </a:srgbClr>
                    </a:outerShdw>
                  </a:effectLst>
                  <a:latin typeface="Times New Roman" charset="0"/>
                </a:rPr>
                <a:t>Migrated Section</a:t>
              </a:r>
            </a:p>
          </p:txBody>
        </p:sp>
        <p:sp>
          <p:nvSpPr>
            <p:cNvPr id="25615" name="Line 1036"/>
            <p:cNvSpPr>
              <a:spLocks noChangeShapeType="1"/>
            </p:cNvSpPr>
            <p:nvPr/>
          </p:nvSpPr>
          <p:spPr bwMode="auto">
            <a:xfrm flipV="1">
              <a:off x="1007" y="1776"/>
              <a:ext cx="2" cy="288"/>
            </a:xfrm>
            <a:prstGeom prst="line">
              <a:avLst/>
            </a:prstGeom>
            <a:noFill/>
            <a:ln w="57150">
              <a:solidFill>
                <a:srgbClr val="FF6600"/>
              </a:solidFill>
              <a:round/>
              <a:headEnd/>
              <a:tailEnd type="triangle" w="med" len="med"/>
            </a:ln>
          </p:spPr>
          <p:txBody>
            <a:bodyPr anchor="ctr">
              <a:spAutoFit/>
            </a:bodyPr>
            <a:lstStyle/>
            <a:p>
              <a:pPr>
                <a:defRPr/>
              </a:pPr>
              <a:endParaRPr lang="en-US" sz="2400">
                <a:solidFill>
                  <a:srgbClr val="FFFFFF"/>
                </a:solidFill>
                <a:effectLst>
                  <a:outerShdw blurRad="38100" dist="38100" dir="2700000" algn="tl">
                    <a:srgbClr val="000000">
                      <a:alpha val="43137"/>
                    </a:srgbClr>
                  </a:outerShdw>
                </a:effectLst>
                <a:latin typeface="Times New Roman" charset="0"/>
              </a:endParaRPr>
            </a:p>
          </p:txBody>
        </p:sp>
      </p:grpSp>
      <p:grpSp>
        <p:nvGrpSpPr>
          <p:cNvPr id="5" name="Group 1037"/>
          <p:cNvGrpSpPr>
            <a:grpSpLocks/>
          </p:cNvGrpSpPr>
          <p:nvPr/>
        </p:nvGrpSpPr>
        <p:grpSpPr bwMode="auto">
          <a:xfrm>
            <a:off x="4419600" y="2819400"/>
            <a:ext cx="1371600" cy="842963"/>
            <a:chOff x="2784" y="1776"/>
            <a:chExt cx="864" cy="531"/>
          </a:xfrm>
        </p:grpSpPr>
        <p:sp>
          <p:nvSpPr>
            <p:cNvPr id="25612" name="Text Box 1038"/>
            <p:cNvSpPr txBox="1">
              <a:spLocks noChangeArrowheads="1"/>
            </p:cNvSpPr>
            <p:nvPr/>
          </p:nvSpPr>
          <p:spPr bwMode="auto">
            <a:xfrm>
              <a:off x="2784" y="2016"/>
              <a:ext cx="864" cy="291"/>
            </a:xfrm>
            <a:prstGeom prst="rect">
              <a:avLst/>
            </a:prstGeom>
            <a:solidFill>
              <a:srgbClr val="FF0000"/>
            </a:solidFill>
            <a:ln w="9525">
              <a:noFill/>
              <a:miter lim="800000"/>
              <a:headEnd/>
              <a:tailEnd/>
            </a:ln>
          </p:spPr>
          <p:txBody>
            <a:bodyPr>
              <a:spAutoFit/>
            </a:bodyPr>
            <a:lstStyle/>
            <a:p>
              <a:pPr>
                <a:spcBef>
                  <a:spcPct val="50000"/>
                </a:spcBef>
                <a:defRPr/>
              </a:pPr>
              <a:r>
                <a:rPr lang="en-US" sz="2400">
                  <a:solidFill>
                    <a:srgbClr val="FFFFFF"/>
                  </a:solidFill>
                  <a:effectLst>
                    <a:outerShdw blurRad="38100" dist="38100" dir="2700000" algn="tl">
                      <a:srgbClr val="000000">
                        <a:alpha val="43137"/>
                      </a:srgbClr>
                    </a:outerShdw>
                  </a:effectLst>
                  <a:latin typeface="Times New Roman" charset="0"/>
                </a:rPr>
                <a:t>Data</a:t>
              </a:r>
            </a:p>
          </p:txBody>
        </p:sp>
        <p:sp>
          <p:nvSpPr>
            <p:cNvPr id="25613" name="Line 1039"/>
            <p:cNvSpPr>
              <a:spLocks noChangeShapeType="1"/>
            </p:cNvSpPr>
            <p:nvPr/>
          </p:nvSpPr>
          <p:spPr bwMode="auto">
            <a:xfrm>
              <a:off x="2832" y="1776"/>
              <a:ext cx="0" cy="240"/>
            </a:xfrm>
            <a:prstGeom prst="line">
              <a:avLst/>
            </a:prstGeom>
            <a:noFill/>
            <a:ln w="57150">
              <a:solidFill>
                <a:srgbClr val="FF6600"/>
              </a:solidFill>
              <a:round/>
              <a:headEnd type="triangle" w="med" len="med"/>
              <a:tailEnd/>
            </a:ln>
          </p:spPr>
          <p:txBody>
            <a:bodyPr anchor="ctr">
              <a:spAutoFit/>
            </a:bodyPr>
            <a:lstStyle/>
            <a:p>
              <a:pPr>
                <a:defRPr/>
              </a:pPr>
              <a:endParaRPr lang="en-US" sz="2400">
                <a:solidFill>
                  <a:srgbClr val="FFFFFF"/>
                </a:solidFill>
                <a:effectLst>
                  <a:outerShdw blurRad="38100" dist="38100" dir="2700000" algn="tl">
                    <a:srgbClr val="000000">
                      <a:alpha val="43137"/>
                    </a:srgbClr>
                  </a:outerShdw>
                </a:effectLst>
                <a:latin typeface="Times New Roman" charset="0"/>
              </a:endParaRPr>
            </a:p>
          </p:txBody>
        </p:sp>
      </p:grpSp>
      <p:sp>
        <p:nvSpPr>
          <p:cNvPr id="832542" name="Freeform 1054"/>
          <p:cNvSpPr>
            <a:spLocks/>
          </p:cNvSpPr>
          <p:nvPr/>
        </p:nvSpPr>
        <p:spPr bwMode="auto">
          <a:xfrm>
            <a:off x="4686300" y="1457325"/>
            <a:ext cx="1889125" cy="685800"/>
          </a:xfrm>
          <a:custGeom>
            <a:avLst/>
            <a:gdLst>
              <a:gd name="T0" fmla="*/ 0 w 1190"/>
              <a:gd name="T1" fmla="*/ 2147483647 h 432"/>
              <a:gd name="T2" fmla="*/ 2147483647 w 1190"/>
              <a:gd name="T3" fmla="*/ 2147483647 h 432"/>
              <a:gd name="T4" fmla="*/ 2147483647 w 1190"/>
              <a:gd name="T5" fmla="*/ 2147483647 h 432"/>
              <a:gd name="T6" fmla="*/ 2147483647 w 1190"/>
              <a:gd name="T7" fmla="*/ 2147483647 h 432"/>
              <a:gd name="T8" fmla="*/ 2147483647 w 1190"/>
              <a:gd name="T9" fmla="*/ 2147483647 h 432"/>
              <a:gd name="T10" fmla="*/ 2147483647 w 1190"/>
              <a:gd name="T11" fmla="*/ 0 h 432"/>
              <a:gd name="T12" fmla="*/ 2147483647 w 1190"/>
              <a:gd name="T13" fmla="*/ 2147483647 h 432"/>
              <a:gd name="T14" fmla="*/ 2147483647 w 1190"/>
              <a:gd name="T15" fmla="*/ 2147483647 h 432"/>
              <a:gd name="T16" fmla="*/ 2147483647 w 1190"/>
              <a:gd name="T17" fmla="*/ 2147483647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90"/>
              <a:gd name="T28" fmla="*/ 0 h 432"/>
              <a:gd name="T29" fmla="*/ 1190 w 1190"/>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90" h="432">
                <a:moveTo>
                  <a:pt x="0" y="432"/>
                </a:moveTo>
                <a:cubicBezTo>
                  <a:pt x="36" y="396"/>
                  <a:pt x="62" y="347"/>
                  <a:pt x="108" y="324"/>
                </a:cubicBezTo>
                <a:cubicBezTo>
                  <a:pt x="156" y="300"/>
                  <a:pt x="204" y="276"/>
                  <a:pt x="252" y="252"/>
                </a:cubicBezTo>
                <a:cubicBezTo>
                  <a:pt x="274" y="241"/>
                  <a:pt x="301" y="244"/>
                  <a:pt x="324" y="234"/>
                </a:cubicBezTo>
                <a:cubicBezTo>
                  <a:pt x="398" y="203"/>
                  <a:pt x="465" y="156"/>
                  <a:pt x="540" y="126"/>
                </a:cubicBezTo>
                <a:cubicBezTo>
                  <a:pt x="644" y="85"/>
                  <a:pt x="764" y="50"/>
                  <a:pt x="864" y="0"/>
                </a:cubicBezTo>
                <a:cubicBezTo>
                  <a:pt x="918" y="6"/>
                  <a:pt x="974" y="1"/>
                  <a:pt x="1026" y="18"/>
                </a:cubicBezTo>
                <a:cubicBezTo>
                  <a:pt x="1067" y="32"/>
                  <a:pt x="1134" y="90"/>
                  <a:pt x="1134" y="90"/>
                </a:cubicBezTo>
                <a:cubicBezTo>
                  <a:pt x="1190" y="257"/>
                  <a:pt x="1188" y="228"/>
                  <a:pt x="1188" y="414"/>
                </a:cubicBezTo>
              </a:path>
            </a:pathLst>
          </a:custGeom>
          <a:noFill/>
          <a:ln w="19050" cmpd="sng">
            <a:solidFill>
              <a:schemeClr val="bg1"/>
            </a:solidFill>
            <a:round/>
            <a:headEnd type="triangle" w="med" len="med"/>
            <a:tailEnd type="triangle" w="med" len="med"/>
          </a:ln>
        </p:spPr>
        <p:txBody>
          <a:bodyPr/>
          <a:lstStyle/>
          <a:p>
            <a:endParaRPr lang="en-US"/>
          </a:p>
        </p:txBody>
      </p:sp>
      <p:grpSp>
        <p:nvGrpSpPr>
          <p:cNvPr id="6" name="Group 1055"/>
          <p:cNvGrpSpPr>
            <a:grpSpLocks/>
          </p:cNvGrpSpPr>
          <p:nvPr/>
        </p:nvGrpSpPr>
        <p:grpSpPr bwMode="auto">
          <a:xfrm>
            <a:off x="7620000" y="2743200"/>
            <a:ext cx="1524000" cy="842963"/>
            <a:chOff x="2784" y="1776"/>
            <a:chExt cx="864" cy="531"/>
          </a:xfrm>
        </p:grpSpPr>
        <p:sp>
          <p:nvSpPr>
            <p:cNvPr id="25610" name="Text Box 1056"/>
            <p:cNvSpPr txBox="1">
              <a:spLocks noChangeArrowheads="1"/>
            </p:cNvSpPr>
            <p:nvPr/>
          </p:nvSpPr>
          <p:spPr bwMode="auto">
            <a:xfrm>
              <a:off x="2784" y="2016"/>
              <a:ext cx="864" cy="291"/>
            </a:xfrm>
            <a:prstGeom prst="rect">
              <a:avLst/>
            </a:prstGeom>
            <a:solidFill>
              <a:srgbClr val="FF0000"/>
            </a:solidFill>
            <a:ln w="9525">
              <a:noFill/>
              <a:miter lim="800000"/>
              <a:headEnd/>
              <a:tailEnd/>
            </a:ln>
          </p:spPr>
          <p:txBody>
            <a:bodyPr>
              <a:spAutoFit/>
            </a:bodyPr>
            <a:lstStyle/>
            <a:p>
              <a:pPr>
                <a:spcBef>
                  <a:spcPct val="50000"/>
                </a:spcBef>
                <a:defRPr/>
              </a:pPr>
              <a:r>
                <a:rPr lang="en-US" sz="2400">
                  <a:solidFill>
                    <a:srgbClr val="FFFFFF"/>
                  </a:solidFill>
                  <a:effectLst>
                    <a:outerShdw blurRad="38100" dist="38100" dir="2700000" algn="tl">
                      <a:srgbClr val="000000">
                        <a:alpha val="43137"/>
                      </a:srgbClr>
                    </a:outerShdw>
                  </a:effectLst>
                  <a:latin typeface="Times New Roman" charset="0"/>
                </a:rPr>
                <a:t>Modeling</a:t>
              </a:r>
            </a:p>
          </p:txBody>
        </p:sp>
        <p:sp>
          <p:nvSpPr>
            <p:cNvPr id="25611" name="Line 1057"/>
            <p:cNvSpPr>
              <a:spLocks noChangeShapeType="1"/>
            </p:cNvSpPr>
            <p:nvPr/>
          </p:nvSpPr>
          <p:spPr bwMode="auto">
            <a:xfrm>
              <a:off x="2832" y="1776"/>
              <a:ext cx="0" cy="240"/>
            </a:xfrm>
            <a:prstGeom prst="line">
              <a:avLst/>
            </a:prstGeom>
            <a:noFill/>
            <a:ln w="57150">
              <a:solidFill>
                <a:srgbClr val="FF6600"/>
              </a:solidFill>
              <a:round/>
              <a:headEnd type="triangle" w="med" len="med"/>
              <a:tailEnd/>
            </a:ln>
          </p:spPr>
          <p:txBody>
            <a:bodyPr anchor="ctr">
              <a:spAutoFit/>
            </a:bodyPr>
            <a:lstStyle/>
            <a:p>
              <a:pPr>
                <a:defRPr/>
              </a:pPr>
              <a:endParaRPr lang="en-US" sz="2400">
                <a:solidFill>
                  <a:srgbClr val="FFFFFF"/>
                </a:solidFill>
                <a:effectLst>
                  <a:outerShdw blurRad="38100" dist="38100" dir="2700000" algn="tl">
                    <a:srgbClr val="000000">
                      <a:alpha val="43137"/>
                    </a:srgbClr>
                  </a:outerShdw>
                </a:effectLst>
                <a:latin typeface="Times New Roman" charset="0"/>
              </a:endParaRPr>
            </a:p>
          </p:txBody>
        </p:sp>
      </p:grpSp>
      <p:grpSp>
        <p:nvGrpSpPr>
          <p:cNvPr id="7" name="Group 21"/>
          <p:cNvGrpSpPr>
            <a:grpSpLocks/>
          </p:cNvGrpSpPr>
          <p:nvPr/>
        </p:nvGrpSpPr>
        <p:grpSpPr bwMode="auto">
          <a:xfrm>
            <a:off x="4673600" y="1366838"/>
            <a:ext cx="4089400" cy="1528762"/>
            <a:chOff x="4673600" y="1366897"/>
            <a:chExt cx="4089400" cy="1528703"/>
          </a:xfrm>
        </p:grpSpPr>
        <p:sp>
          <p:nvSpPr>
            <p:cNvPr id="20" name="Rectangle 19"/>
            <p:cNvSpPr/>
            <p:nvPr/>
          </p:nvSpPr>
          <p:spPr bwMode="auto">
            <a:xfrm>
              <a:off x="6324600" y="1981235"/>
              <a:ext cx="2438400" cy="914365"/>
            </a:xfrm>
            <a:prstGeom prst="rect">
              <a:avLst/>
            </a:prstGeom>
            <a:solidFill>
              <a:srgbClr val="FFFFFF">
                <a:alpha val="28000"/>
              </a:srgbClr>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21" name="Freeform 20"/>
            <p:cNvSpPr/>
            <p:nvPr/>
          </p:nvSpPr>
          <p:spPr bwMode="auto">
            <a:xfrm>
              <a:off x="4673600" y="1366897"/>
              <a:ext cx="2201863" cy="854042"/>
            </a:xfrm>
            <a:custGeom>
              <a:avLst/>
              <a:gdLst>
                <a:gd name="connsiteX0" fmla="*/ 2201333 w 2201333"/>
                <a:gd name="connsiteY0" fmla="*/ 605837 h 854192"/>
                <a:gd name="connsiteX1" fmla="*/ 1016000 w 2201333"/>
                <a:gd name="connsiteY1" fmla="*/ 41392 h 854192"/>
                <a:gd name="connsiteX2" fmla="*/ 0 w 2201333"/>
                <a:gd name="connsiteY2" fmla="*/ 854192 h 854192"/>
              </a:gdLst>
              <a:ahLst/>
              <a:cxnLst>
                <a:cxn ang="0">
                  <a:pos x="connsiteX0" y="connsiteY0"/>
                </a:cxn>
                <a:cxn ang="0">
                  <a:pos x="connsiteX1" y="connsiteY1"/>
                </a:cxn>
                <a:cxn ang="0">
                  <a:pos x="connsiteX2" y="connsiteY2"/>
                </a:cxn>
              </a:cxnLst>
              <a:rect l="l" t="t" r="r" b="b"/>
              <a:pathLst>
                <a:path w="2201333" h="854192">
                  <a:moveTo>
                    <a:pt x="2201333" y="605837"/>
                  </a:moveTo>
                  <a:cubicBezTo>
                    <a:pt x="1792111" y="302918"/>
                    <a:pt x="1382889" y="0"/>
                    <a:pt x="1016000" y="41392"/>
                  </a:cubicBezTo>
                  <a:cubicBezTo>
                    <a:pt x="649111" y="82785"/>
                    <a:pt x="324555" y="468488"/>
                    <a:pt x="0" y="854192"/>
                  </a:cubicBezTo>
                </a:path>
              </a:pathLst>
            </a:custGeom>
            <a:noFill/>
            <a:ln w="9525" cap="flat" cmpd="sng" algn="ctr">
              <a:solidFill>
                <a:srgbClr val="FFFFFF"/>
              </a:solidFill>
              <a:prstDash val="solid"/>
              <a:round/>
              <a:headEnd type="none" w="med" len="me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3254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5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5" name="Text Box 3"/>
          <p:cNvSpPr txBox="1">
            <a:spLocks noChangeArrowheads="1"/>
          </p:cNvSpPr>
          <p:nvPr/>
        </p:nvSpPr>
        <p:spPr bwMode="auto">
          <a:xfrm>
            <a:off x="-381000" y="1981200"/>
            <a:ext cx="6096000" cy="1006475"/>
          </a:xfrm>
          <a:prstGeom prst="rect">
            <a:avLst/>
          </a:prstGeom>
          <a:noFill/>
          <a:ln w="9525">
            <a:noFill/>
            <a:miter lim="800000"/>
            <a:headEnd/>
            <a:tailEnd/>
          </a:ln>
          <a:effectLst/>
        </p:spPr>
        <p:txBody>
          <a:bodyPr anchor="ctr">
            <a:spAutoFit/>
          </a:bodyPr>
          <a:lstStyle/>
          <a:p>
            <a:pPr marL="342900" indent="-342900" algn="ctr">
              <a:defRPr/>
            </a:pPr>
            <a:r>
              <a:rPr lang="en-US" sz="6000">
                <a:solidFill>
                  <a:srgbClr val="FAFD00"/>
                </a:solidFill>
                <a:effectLst>
                  <a:outerShdw blurRad="38100" dist="38100" dir="2700000" algn="tl">
                    <a:srgbClr val="000000"/>
                  </a:outerShdw>
                </a:effectLst>
                <a:latin typeface="Times New Roman" charset="0"/>
              </a:rPr>
              <a:t>m  = </a:t>
            </a:r>
            <a:r>
              <a:rPr lang="en-US" sz="6000">
                <a:solidFill>
                  <a:srgbClr val="FF0000"/>
                </a:solidFill>
                <a:effectLst>
                  <a:outerShdw blurRad="38100" dist="38100" dir="2700000" algn="tl">
                    <a:srgbClr val="000000"/>
                  </a:outerShdw>
                </a:effectLst>
                <a:latin typeface="Times New Roman" charset="0"/>
              </a:rPr>
              <a:t> L</a:t>
            </a:r>
            <a:r>
              <a:rPr lang="en-US" sz="6000">
                <a:solidFill>
                  <a:srgbClr val="FAFD00"/>
                </a:solidFill>
                <a:effectLst>
                  <a:outerShdw blurRad="38100" dist="38100" dir="2700000" algn="tl">
                    <a:srgbClr val="000000"/>
                  </a:outerShdw>
                </a:effectLst>
                <a:latin typeface="Times New Roman" charset="0"/>
              </a:rPr>
              <a:t> </a:t>
            </a:r>
            <a:endParaRPr lang="en-US" sz="6000">
              <a:solidFill>
                <a:srgbClr val="FF0000"/>
              </a:solidFill>
              <a:effectLst>
                <a:outerShdw blurRad="38100" dist="38100" dir="2700000" algn="tl">
                  <a:srgbClr val="000000"/>
                </a:outerShdw>
              </a:effectLst>
              <a:latin typeface="Times New Roman" charset="0"/>
            </a:endParaRPr>
          </a:p>
        </p:txBody>
      </p:sp>
      <p:sp>
        <p:nvSpPr>
          <p:cNvPr id="852996" name="Text Box 4"/>
          <p:cNvSpPr txBox="1">
            <a:spLocks noChangeArrowheads="1"/>
          </p:cNvSpPr>
          <p:nvPr/>
        </p:nvSpPr>
        <p:spPr bwMode="auto">
          <a:xfrm>
            <a:off x="3621088" y="1905000"/>
            <a:ext cx="493712" cy="701675"/>
          </a:xfrm>
          <a:prstGeom prst="rect">
            <a:avLst/>
          </a:prstGeom>
          <a:noFill/>
          <a:ln w="9525">
            <a:noFill/>
            <a:miter lim="800000"/>
            <a:headEnd/>
            <a:tailEnd/>
          </a:ln>
          <a:effectLst/>
        </p:spPr>
        <p:txBody>
          <a:bodyPr wrap="none" anchor="ctr">
            <a:spAutoFit/>
          </a:bodyPr>
          <a:lstStyle/>
          <a:p>
            <a:pPr marL="342900" indent="-342900" algn="ctr">
              <a:defRPr/>
            </a:pPr>
            <a:r>
              <a:rPr lang="en-US" sz="4000">
                <a:solidFill>
                  <a:srgbClr val="FF0000"/>
                </a:solidFill>
                <a:effectLst>
                  <a:outerShdw blurRad="38100" dist="38100" dir="2700000" algn="tl">
                    <a:srgbClr val="000000"/>
                  </a:outerShdw>
                </a:effectLst>
                <a:latin typeface="Times New Roman" charset="0"/>
              </a:rPr>
              <a:t>T</a:t>
            </a:r>
          </a:p>
        </p:txBody>
      </p:sp>
      <p:sp>
        <p:nvSpPr>
          <p:cNvPr id="37892" name="AutoShape 6"/>
          <p:cNvSpPr>
            <a:spLocks noChangeArrowheads="1"/>
          </p:cNvSpPr>
          <p:nvPr/>
        </p:nvSpPr>
        <p:spPr bwMode="auto">
          <a:xfrm>
            <a:off x="5346700" y="4073525"/>
            <a:ext cx="203200" cy="387350"/>
          </a:xfrm>
          <a:prstGeom prst="wedgeRoundRectCallout">
            <a:avLst>
              <a:gd name="adj1" fmla="val -43750"/>
              <a:gd name="adj2" fmla="val 70000"/>
              <a:gd name="adj3" fmla="val 16667"/>
            </a:avLst>
          </a:prstGeom>
          <a:noFill/>
          <a:ln w="9525">
            <a:noFill/>
            <a:miter lim="800000"/>
            <a:headEnd/>
            <a:tailEnd/>
          </a:ln>
        </p:spPr>
        <p:txBody>
          <a:bodyPr wrap="none" anchor="ctr">
            <a:spAutoFit/>
          </a:bodyPr>
          <a:lstStyle/>
          <a:p>
            <a:pPr algn="ctr">
              <a:spcBef>
                <a:spcPct val="50000"/>
              </a:spcBef>
            </a:pPr>
            <a:endParaRPr lang="en-US" sz="1800">
              <a:solidFill>
                <a:srgbClr val="FFFF00"/>
              </a:solidFill>
            </a:endParaRPr>
          </a:p>
        </p:txBody>
      </p:sp>
      <p:grpSp>
        <p:nvGrpSpPr>
          <p:cNvPr id="37893" name="Group 7"/>
          <p:cNvGrpSpPr>
            <a:grpSpLocks/>
          </p:cNvGrpSpPr>
          <p:nvPr/>
        </p:nvGrpSpPr>
        <p:grpSpPr bwMode="auto">
          <a:xfrm>
            <a:off x="5257800" y="1981200"/>
            <a:ext cx="3309938" cy="914400"/>
            <a:chOff x="3681" y="1249"/>
            <a:chExt cx="2085" cy="576"/>
          </a:xfrm>
        </p:grpSpPr>
        <p:sp>
          <p:nvSpPr>
            <p:cNvPr id="853000" name="Text Box 8"/>
            <p:cNvSpPr txBox="1">
              <a:spLocks noChangeArrowheads="1"/>
            </p:cNvSpPr>
            <p:nvPr/>
          </p:nvSpPr>
          <p:spPr bwMode="auto">
            <a:xfrm>
              <a:off x="3681" y="1325"/>
              <a:ext cx="543" cy="442"/>
            </a:xfrm>
            <a:prstGeom prst="rect">
              <a:avLst/>
            </a:prstGeom>
            <a:noFill/>
            <a:ln w="9525">
              <a:noFill/>
              <a:miter lim="800000"/>
              <a:headEnd/>
              <a:tailEnd/>
            </a:ln>
            <a:effectLst/>
          </p:spPr>
          <p:txBody>
            <a:bodyPr wrap="none" anchor="ctr">
              <a:spAutoFit/>
            </a:bodyPr>
            <a:lstStyle/>
            <a:p>
              <a:pPr marL="342900" indent="-342900" algn="ctr">
                <a:defRPr/>
              </a:pPr>
              <a:r>
                <a:rPr lang="en-US" sz="4000">
                  <a:solidFill>
                    <a:srgbClr val="FAFD00"/>
                  </a:solidFill>
                  <a:effectLst>
                    <a:outerShdw blurRad="38100" dist="38100" dir="2700000" algn="tl">
                      <a:srgbClr val="000000"/>
                    </a:outerShdw>
                  </a:effectLst>
                  <a:latin typeface="Times New Roman" charset="0"/>
                </a:rPr>
                <a:t>but</a:t>
              </a:r>
            </a:p>
          </p:txBody>
        </p:sp>
        <p:sp>
          <p:nvSpPr>
            <p:cNvPr id="853001" name="Text Box 9"/>
            <p:cNvSpPr txBox="1">
              <a:spLocks noChangeArrowheads="1"/>
            </p:cNvSpPr>
            <p:nvPr/>
          </p:nvSpPr>
          <p:spPr bwMode="auto">
            <a:xfrm>
              <a:off x="4324" y="1249"/>
              <a:ext cx="1442" cy="576"/>
            </a:xfrm>
            <a:prstGeom prst="rect">
              <a:avLst/>
            </a:prstGeom>
            <a:noFill/>
            <a:ln w="9525">
              <a:noFill/>
              <a:miter lim="800000"/>
              <a:headEnd/>
              <a:tailEnd/>
            </a:ln>
            <a:effectLst/>
          </p:spPr>
          <p:txBody>
            <a:bodyPr wrap="none" anchor="ctr">
              <a:spAutoFit/>
            </a:bodyPr>
            <a:lstStyle/>
            <a:p>
              <a:pPr marL="342900" indent="-342900" algn="ctr">
                <a:defRPr/>
              </a:pPr>
              <a:r>
                <a:rPr lang="en-US" sz="5400">
                  <a:solidFill>
                    <a:srgbClr val="FF0000"/>
                  </a:solidFill>
                  <a:effectLst>
                    <a:outerShdw blurRad="38100" dist="38100" dir="2700000" algn="tl">
                      <a:srgbClr val="000000"/>
                    </a:outerShdw>
                  </a:effectLst>
                  <a:latin typeface="Times New Roman" charset="0"/>
                </a:rPr>
                <a:t>d</a:t>
              </a:r>
              <a:r>
                <a:rPr lang="en-US" sz="5400">
                  <a:solidFill>
                    <a:srgbClr val="FAFD00"/>
                  </a:solidFill>
                  <a:effectLst>
                    <a:outerShdw blurRad="38100" dist="38100" dir="2700000" algn="tl">
                      <a:srgbClr val="000000"/>
                    </a:outerShdw>
                  </a:effectLst>
                  <a:latin typeface="Times New Roman" charset="0"/>
                </a:rPr>
                <a:t>  = </a:t>
              </a:r>
              <a:r>
                <a:rPr lang="en-US" sz="5400">
                  <a:solidFill>
                    <a:srgbClr val="FF0000"/>
                  </a:solidFill>
                  <a:effectLst>
                    <a:outerShdw blurRad="38100" dist="38100" dir="2700000" algn="tl">
                      <a:srgbClr val="000000"/>
                    </a:outerShdw>
                  </a:effectLst>
                  <a:latin typeface="Times New Roman" charset="0"/>
                </a:rPr>
                <a:t>L</a:t>
              </a:r>
              <a:r>
                <a:rPr lang="en-US" sz="5400">
                  <a:solidFill>
                    <a:srgbClr val="FAFD00"/>
                  </a:solidFill>
                  <a:effectLst>
                    <a:outerShdw blurRad="38100" dist="38100" dir="2700000" algn="tl">
                      <a:srgbClr val="000000"/>
                    </a:outerShdw>
                  </a:effectLst>
                  <a:latin typeface="Times New Roman" charset="0"/>
                </a:rPr>
                <a:t> </a:t>
              </a:r>
              <a:r>
                <a:rPr lang="en-US" sz="5400">
                  <a:solidFill>
                    <a:srgbClr val="FFFFFF"/>
                  </a:solidFill>
                  <a:effectLst>
                    <a:outerShdw blurRad="38100" dist="38100" dir="2700000" algn="tl">
                      <a:srgbClr val="000000"/>
                    </a:outerShdw>
                  </a:effectLst>
                  <a:latin typeface="Times New Roman" charset="0"/>
                </a:rPr>
                <a:t>r</a:t>
              </a:r>
              <a:endParaRPr lang="en-US" sz="5400">
                <a:solidFill>
                  <a:srgbClr val="FAFD00"/>
                </a:solidFill>
                <a:effectLst>
                  <a:outerShdw blurRad="38100" dist="38100" dir="2700000" algn="tl">
                    <a:srgbClr val="000000"/>
                  </a:outerShdw>
                </a:effectLst>
                <a:latin typeface="Times New Roman" charset="0"/>
              </a:endParaRPr>
            </a:p>
          </p:txBody>
        </p:sp>
      </p:grpSp>
      <p:grpSp>
        <p:nvGrpSpPr>
          <p:cNvPr id="37894" name="Group 10"/>
          <p:cNvGrpSpPr>
            <a:grpSpLocks/>
          </p:cNvGrpSpPr>
          <p:nvPr/>
        </p:nvGrpSpPr>
        <p:grpSpPr bwMode="auto">
          <a:xfrm>
            <a:off x="609600" y="2743200"/>
            <a:ext cx="2362200" cy="917575"/>
            <a:chOff x="384" y="1776"/>
            <a:chExt cx="1488" cy="578"/>
          </a:xfrm>
        </p:grpSpPr>
        <p:sp>
          <p:nvSpPr>
            <p:cNvPr id="853003" name="Text Box 11"/>
            <p:cNvSpPr txBox="1">
              <a:spLocks noChangeArrowheads="1"/>
            </p:cNvSpPr>
            <p:nvPr/>
          </p:nvSpPr>
          <p:spPr bwMode="auto">
            <a:xfrm>
              <a:off x="384" y="2063"/>
              <a:ext cx="1488" cy="291"/>
            </a:xfrm>
            <a:prstGeom prst="rect">
              <a:avLst/>
            </a:prstGeom>
            <a:solidFill>
              <a:srgbClr val="FF0000"/>
            </a:solidFill>
            <a:ln w="9525">
              <a:noFill/>
              <a:miter lim="800000"/>
              <a:headEnd/>
              <a:tailEnd/>
            </a:ln>
            <a:effectLst/>
          </p:spPr>
          <p:txBody>
            <a:bodyPr anchor="ctr">
              <a:spAutoFit/>
            </a:bodyPr>
            <a:lstStyle/>
            <a:p>
              <a:pPr marL="342900" indent="-342900">
                <a:defRPr/>
              </a:pPr>
              <a:r>
                <a:rPr lang="en-US" sz="2400">
                  <a:solidFill>
                    <a:srgbClr val="FAFD00"/>
                  </a:solidFill>
                  <a:effectLst>
                    <a:outerShdw blurRad="38100" dist="38100" dir="2700000" algn="tl">
                      <a:srgbClr val="000000"/>
                    </a:outerShdw>
                  </a:effectLst>
                  <a:latin typeface="Times New Roman" charset="0"/>
                </a:rPr>
                <a:t>Migrated Section</a:t>
              </a:r>
            </a:p>
          </p:txBody>
        </p:sp>
        <p:sp>
          <p:nvSpPr>
            <p:cNvPr id="37913" name="Line 12"/>
            <p:cNvSpPr>
              <a:spLocks noChangeShapeType="1"/>
            </p:cNvSpPr>
            <p:nvPr/>
          </p:nvSpPr>
          <p:spPr bwMode="auto">
            <a:xfrm flipV="1">
              <a:off x="1007" y="1776"/>
              <a:ext cx="2" cy="288"/>
            </a:xfrm>
            <a:prstGeom prst="line">
              <a:avLst/>
            </a:prstGeom>
            <a:noFill/>
            <a:ln w="57150">
              <a:solidFill>
                <a:srgbClr val="FF6600"/>
              </a:solidFill>
              <a:round/>
              <a:headEnd/>
              <a:tailEnd type="triangle" w="med" len="med"/>
            </a:ln>
          </p:spPr>
          <p:txBody>
            <a:bodyPr anchor="ctr">
              <a:spAutoFit/>
            </a:bodyPr>
            <a:lstStyle/>
            <a:p>
              <a:endParaRPr lang="en-US"/>
            </a:p>
          </p:txBody>
        </p:sp>
      </p:grpSp>
      <p:sp>
        <p:nvSpPr>
          <p:cNvPr id="853008" name="Rectangle 16"/>
          <p:cNvSpPr>
            <a:spLocks noChangeArrowheads="1"/>
          </p:cNvSpPr>
          <p:nvPr/>
        </p:nvSpPr>
        <p:spPr bwMode="auto">
          <a:xfrm>
            <a:off x="3962400" y="2057400"/>
            <a:ext cx="1041400" cy="914400"/>
          </a:xfrm>
          <a:prstGeom prst="rect">
            <a:avLst/>
          </a:prstGeom>
          <a:noFill/>
          <a:ln w="9525">
            <a:noFill/>
            <a:miter lim="800000"/>
            <a:headEnd/>
            <a:tailEnd/>
          </a:ln>
          <a:effectLst/>
        </p:spPr>
        <p:txBody>
          <a:bodyPr wrap="none">
            <a:spAutoFit/>
          </a:bodyPr>
          <a:lstStyle/>
          <a:p>
            <a:pPr>
              <a:defRPr/>
            </a:pPr>
            <a:r>
              <a:rPr lang="en-US" sz="5400">
                <a:solidFill>
                  <a:srgbClr val="FF0000"/>
                </a:solidFill>
                <a:effectLst>
                  <a:outerShdw blurRad="38100" dist="38100" dir="2700000" algn="tl">
                    <a:srgbClr val="000000"/>
                  </a:outerShdw>
                </a:effectLst>
                <a:latin typeface="Times New Roman" charset="0"/>
              </a:rPr>
              <a:t>L</a:t>
            </a:r>
            <a:r>
              <a:rPr lang="en-US" sz="5400">
                <a:solidFill>
                  <a:srgbClr val="FAFD00"/>
                </a:solidFill>
                <a:effectLst>
                  <a:outerShdw blurRad="38100" dist="38100" dir="2700000" algn="tl">
                    <a:srgbClr val="000000"/>
                  </a:outerShdw>
                </a:effectLst>
                <a:latin typeface="Times New Roman" charset="0"/>
              </a:rPr>
              <a:t> </a:t>
            </a:r>
            <a:r>
              <a:rPr lang="en-US" sz="5400">
                <a:solidFill>
                  <a:srgbClr val="FFFFFF"/>
                </a:solidFill>
                <a:effectLst>
                  <a:outerShdw blurRad="38100" dist="38100" dir="2700000" algn="tl">
                    <a:srgbClr val="000000"/>
                  </a:outerShdw>
                </a:effectLst>
                <a:latin typeface="Times New Roman" charset="0"/>
              </a:rPr>
              <a:t>r</a:t>
            </a:r>
          </a:p>
        </p:txBody>
      </p:sp>
      <p:grpSp>
        <p:nvGrpSpPr>
          <p:cNvPr id="4" name="Group 17"/>
          <p:cNvGrpSpPr>
            <a:grpSpLocks/>
          </p:cNvGrpSpPr>
          <p:nvPr/>
        </p:nvGrpSpPr>
        <p:grpSpPr bwMode="auto">
          <a:xfrm>
            <a:off x="2862263" y="2909888"/>
            <a:ext cx="3913187" cy="2854325"/>
            <a:chOff x="1855" y="1776"/>
            <a:chExt cx="2465" cy="1798"/>
          </a:xfrm>
        </p:grpSpPr>
        <p:grpSp>
          <p:nvGrpSpPr>
            <p:cNvPr id="37902" name="Group 18"/>
            <p:cNvGrpSpPr>
              <a:grpSpLocks/>
            </p:cNvGrpSpPr>
            <p:nvPr/>
          </p:nvGrpSpPr>
          <p:grpSpPr bwMode="auto">
            <a:xfrm>
              <a:off x="1855" y="1776"/>
              <a:ext cx="2465" cy="1798"/>
              <a:chOff x="1855" y="1776"/>
              <a:chExt cx="2465" cy="1798"/>
            </a:xfrm>
          </p:grpSpPr>
          <p:grpSp>
            <p:nvGrpSpPr>
              <p:cNvPr id="37904" name="Group 19"/>
              <p:cNvGrpSpPr>
                <a:grpSpLocks/>
              </p:cNvGrpSpPr>
              <p:nvPr/>
            </p:nvGrpSpPr>
            <p:grpSpPr bwMode="auto">
              <a:xfrm>
                <a:off x="1855" y="1776"/>
                <a:ext cx="2465" cy="1798"/>
                <a:chOff x="1855" y="1824"/>
                <a:chExt cx="2465" cy="1798"/>
              </a:xfrm>
            </p:grpSpPr>
            <p:sp>
              <p:nvSpPr>
                <p:cNvPr id="853012" name="Text Box 20"/>
                <p:cNvSpPr txBox="1">
                  <a:spLocks noChangeArrowheads="1"/>
                </p:cNvSpPr>
                <p:nvPr/>
              </p:nvSpPr>
              <p:spPr bwMode="auto">
                <a:xfrm>
                  <a:off x="1855" y="3099"/>
                  <a:ext cx="1821" cy="523"/>
                </a:xfrm>
                <a:prstGeom prst="rect">
                  <a:avLst/>
                </a:prstGeom>
                <a:noFill/>
                <a:ln w="9525">
                  <a:noFill/>
                  <a:miter lim="800000"/>
                  <a:headEnd/>
                  <a:tailEnd/>
                </a:ln>
                <a:effectLst/>
              </p:spPr>
              <p:txBody>
                <a:bodyPr wrap="none" anchor="ctr">
                  <a:spAutoFit/>
                </a:bodyPr>
                <a:lstStyle/>
                <a:p>
                  <a:pPr marL="342900" indent="-342900" algn="ctr">
                    <a:defRPr/>
                  </a:pPr>
                  <a:r>
                    <a:rPr lang="en-US" sz="2000">
                      <a:solidFill>
                        <a:srgbClr val="FFFF00"/>
                      </a:solidFill>
                      <a:effectLst>
                        <a:outerShdw blurRad="38100" dist="38100" dir="2700000" algn="tl">
                          <a:srgbClr val="000000"/>
                        </a:outerShdw>
                      </a:effectLst>
                      <a:latin typeface="Times New Roman" charset="0"/>
                    </a:rPr>
                    <a:t>Migration Image m </a:t>
                  </a:r>
                  <a:r>
                    <a:rPr lang="en-US" sz="2800">
                      <a:solidFill>
                        <a:srgbClr val="FFFF00"/>
                      </a:solidFill>
                      <a:effectLst>
                        <a:outerShdw blurRad="38100" dist="38100" dir="2700000" algn="tl">
                          <a:srgbClr val="000000"/>
                        </a:outerShdw>
                      </a:effectLst>
                      <a:latin typeface="Times New Roman" charset="0"/>
                    </a:rPr>
                    <a:t>=</a:t>
                  </a:r>
                  <a:endParaRPr lang="en-US" sz="2000">
                    <a:solidFill>
                      <a:srgbClr val="FFFF00"/>
                    </a:solidFill>
                    <a:effectLst>
                      <a:outerShdw blurRad="38100" dist="38100" dir="2700000" algn="tl">
                        <a:srgbClr val="000000"/>
                      </a:outerShdw>
                    </a:effectLst>
                    <a:latin typeface="Times New Roman" charset="0"/>
                  </a:endParaRPr>
                </a:p>
                <a:p>
                  <a:pPr marL="342900" indent="-342900" algn="ctr">
                    <a:defRPr/>
                  </a:pPr>
                  <a:r>
                    <a:rPr lang="en-US" sz="2000">
                      <a:solidFill>
                        <a:srgbClr val="FFFF00"/>
                      </a:solidFill>
                      <a:effectLst>
                        <a:outerShdw blurRad="38100" dist="38100" dir="2700000" algn="tl">
                          <a:srgbClr val="000000"/>
                        </a:outerShdw>
                      </a:effectLst>
                      <a:latin typeface="Times New Roman" charset="0"/>
                    </a:rPr>
                    <a:t>True Reflectivity Model  </a:t>
                  </a:r>
                  <a:r>
                    <a:rPr lang="en-US" sz="2000">
                      <a:solidFill>
                        <a:srgbClr val="FFFFFF"/>
                      </a:solidFill>
                      <a:effectLst>
                        <a:outerShdw blurRad="38100" dist="38100" dir="2700000" algn="tl">
                          <a:srgbClr val="000000"/>
                        </a:outerShdw>
                      </a:effectLst>
                      <a:latin typeface="Times New Roman" charset="0"/>
                    </a:rPr>
                    <a:t>r</a:t>
                  </a:r>
                </a:p>
              </p:txBody>
            </p:sp>
            <p:grpSp>
              <p:nvGrpSpPr>
                <p:cNvPr id="37907" name="Group 21"/>
                <p:cNvGrpSpPr>
                  <a:grpSpLocks/>
                </p:cNvGrpSpPr>
                <p:nvPr/>
              </p:nvGrpSpPr>
              <p:grpSpPr bwMode="auto">
                <a:xfrm>
                  <a:off x="2928" y="2832"/>
                  <a:ext cx="1392" cy="144"/>
                  <a:chOff x="2928" y="1104"/>
                  <a:chExt cx="1392" cy="144"/>
                </a:xfrm>
              </p:grpSpPr>
              <p:sp>
                <p:nvSpPr>
                  <p:cNvPr id="37909" name="Line 22"/>
                  <p:cNvSpPr>
                    <a:spLocks noChangeShapeType="1"/>
                  </p:cNvSpPr>
                  <p:nvPr/>
                </p:nvSpPr>
                <p:spPr bwMode="auto">
                  <a:xfrm>
                    <a:off x="2928" y="1104"/>
                    <a:ext cx="1392" cy="0"/>
                  </a:xfrm>
                  <a:prstGeom prst="line">
                    <a:avLst/>
                  </a:prstGeom>
                  <a:noFill/>
                  <a:ln w="38100">
                    <a:solidFill>
                      <a:srgbClr val="FAFD00"/>
                    </a:solidFill>
                    <a:round/>
                    <a:headEnd/>
                    <a:tailEnd/>
                  </a:ln>
                </p:spPr>
                <p:txBody>
                  <a:bodyPr wrap="none" anchor="ctr"/>
                  <a:lstStyle/>
                  <a:p>
                    <a:endParaRPr lang="en-US"/>
                  </a:p>
                </p:txBody>
              </p:sp>
              <p:sp>
                <p:nvSpPr>
                  <p:cNvPr id="37910" name="Line 23"/>
                  <p:cNvSpPr>
                    <a:spLocks noChangeShapeType="1"/>
                  </p:cNvSpPr>
                  <p:nvPr/>
                </p:nvSpPr>
                <p:spPr bwMode="auto">
                  <a:xfrm flipV="1">
                    <a:off x="2928" y="1104"/>
                    <a:ext cx="0" cy="144"/>
                  </a:xfrm>
                  <a:prstGeom prst="line">
                    <a:avLst/>
                  </a:prstGeom>
                  <a:noFill/>
                  <a:ln w="38100">
                    <a:solidFill>
                      <a:srgbClr val="FAFD00"/>
                    </a:solidFill>
                    <a:round/>
                    <a:headEnd/>
                    <a:tailEnd/>
                  </a:ln>
                </p:spPr>
                <p:txBody>
                  <a:bodyPr wrap="none" anchor="ctr"/>
                  <a:lstStyle/>
                  <a:p>
                    <a:endParaRPr lang="en-US"/>
                  </a:p>
                </p:txBody>
              </p:sp>
              <p:sp>
                <p:nvSpPr>
                  <p:cNvPr id="37911" name="Line 24"/>
                  <p:cNvSpPr>
                    <a:spLocks noChangeShapeType="1"/>
                  </p:cNvSpPr>
                  <p:nvPr/>
                </p:nvSpPr>
                <p:spPr bwMode="auto">
                  <a:xfrm flipV="1">
                    <a:off x="4320" y="1104"/>
                    <a:ext cx="0" cy="144"/>
                  </a:xfrm>
                  <a:prstGeom prst="line">
                    <a:avLst/>
                  </a:prstGeom>
                  <a:noFill/>
                  <a:ln w="38100">
                    <a:solidFill>
                      <a:srgbClr val="FAFD00"/>
                    </a:solidFill>
                    <a:round/>
                    <a:headEnd/>
                    <a:tailEnd/>
                  </a:ln>
                </p:spPr>
                <p:txBody>
                  <a:bodyPr wrap="none" anchor="ctr"/>
                  <a:lstStyle/>
                  <a:p>
                    <a:endParaRPr lang="en-US"/>
                  </a:p>
                </p:txBody>
              </p:sp>
            </p:grpSp>
            <p:sp>
              <p:nvSpPr>
                <p:cNvPr id="37908" name="Line 25"/>
                <p:cNvSpPr>
                  <a:spLocks noChangeShapeType="1"/>
                </p:cNvSpPr>
                <p:nvPr/>
              </p:nvSpPr>
              <p:spPr bwMode="auto">
                <a:xfrm>
                  <a:off x="2592" y="1824"/>
                  <a:ext cx="764" cy="1008"/>
                </a:xfrm>
                <a:prstGeom prst="line">
                  <a:avLst/>
                </a:prstGeom>
                <a:noFill/>
                <a:ln w="57150">
                  <a:solidFill>
                    <a:srgbClr val="FAFD00"/>
                  </a:solidFill>
                  <a:round/>
                  <a:headEnd type="triangle" w="med" len="med"/>
                  <a:tailEnd type="triangle" w="med" len="med"/>
                </a:ln>
              </p:spPr>
              <p:txBody>
                <a:bodyPr wrap="none" anchor="ctr"/>
                <a:lstStyle/>
                <a:p>
                  <a:endParaRPr lang="en-US"/>
                </a:p>
              </p:txBody>
            </p:sp>
          </p:grpSp>
          <p:sp>
            <p:nvSpPr>
              <p:cNvPr id="37905" name="Line 26"/>
              <p:cNvSpPr>
                <a:spLocks noChangeShapeType="1"/>
              </p:cNvSpPr>
              <p:nvPr/>
            </p:nvSpPr>
            <p:spPr bwMode="auto">
              <a:xfrm>
                <a:off x="2208" y="1776"/>
                <a:ext cx="576" cy="0"/>
              </a:xfrm>
              <a:prstGeom prst="line">
                <a:avLst/>
              </a:prstGeom>
              <a:noFill/>
              <a:ln w="57150">
                <a:solidFill>
                  <a:srgbClr val="FFFF00"/>
                </a:solidFill>
                <a:round/>
                <a:headEnd/>
                <a:tailEnd/>
              </a:ln>
            </p:spPr>
            <p:txBody>
              <a:bodyPr wrap="none" anchor="ctr"/>
              <a:lstStyle/>
              <a:p>
                <a:endParaRPr lang="en-US"/>
              </a:p>
            </p:txBody>
          </p:sp>
        </p:grpSp>
        <p:sp>
          <p:nvSpPr>
            <p:cNvPr id="37903" name="Line 27"/>
            <p:cNvSpPr>
              <a:spLocks noChangeShapeType="1"/>
            </p:cNvSpPr>
            <p:nvPr/>
          </p:nvSpPr>
          <p:spPr bwMode="auto">
            <a:xfrm>
              <a:off x="3840" y="3024"/>
              <a:ext cx="96" cy="288"/>
            </a:xfrm>
            <a:prstGeom prst="line">
              <a:avLst/>
            </a:prstGeom>
            <a:noFill/>
            <a:ln w="38100">
              <a:solidFill>
                <a:schemeClr val="bg1"/>
              </a:solidFill>
              <a:round/>
              <a:headEnd/>
              <a:tailEnd/>
            </a:ln>
          </p:spPr>
          <p:txBody>
            <a:bodyPr wrap="none" anchor="ctr"/>
            <a:lstStyle/>
            <a:p>
              <a:endParaRPr lang="en-US"/>
            </a:p>
          </p:txBody>
        </p:sp>
      </p:grpSp>
      <p:sp>
        <p:nvSpPr>
          <p:cNvPr id="26633" name="Text Box 28"/>
          <p:cNvSpPr txBox="1">
            <a:spLocks noChangeArrowheads="1"/>
          </p:cNvSpPr>
          <p:nvPr/>
        </p:nvSpPr>
        <p:spPr bwMode="auto">
          <a:xfrm>
            <a:off x="914400" y="228600"/>
            <a:ext cx="7543800" cy="1006475"/>
          </a:xfrm>
          <a:prstGeom prst="rect">
            <a:avLst/>
          </a:prstGeom>
          <a:noFill/>
          <a:ln w="9525">
            <a:noFill/>
            <a:miter lim="800000"/>
            <a:headEnd/>
            <a:tailEnd/>
          </a:ln>
        </p:spPr>
        <p:txBody>
          <a:bodyPr>
            <a:spAutoFit/>
          </a:bodyPr>
          <a:lstStyle/>
          <a:p>
            <a:pPr>
              <a:spcBef>
                <a:spcPct val="50000"/>
              </a:spcBef>
              <a:defRPr/>
            </a:pPr>
            <a:r>
              <a:rPr lang="en-US" sz="6000">
                <a:solidFill>
                  <a:srgbClr val="FFFF00"/>
                </a:solidFill>
                <a:effectLst>
                  <a:outerShdw blurRad="38100" dist="38100" dir="2700000" algn="tl">
                    <a:srgbClr val="000000">
                      <a:alpha val="43137"/>
                    </a:srgbClr>
                  </a:outerShdw>
                </a:effectLst>
                <a:latin typeface="Times New Roman" charset="0"/>
              </a:rPr>
              <a:t>Migration = Blurred r</a:t>
            </a:r>
            <a:endParaRPr lang="en-US" sz="3200">
              <a:solidFill>
                <a:srgbClr val="FFFF00"/>
              </a:solidFill>
              <a:effectLst>
                <a:outerShdw blurRad="38100" dist="38100" dir="2700000" algn="tl">
                  <a:srgbClr val="000000">
                    <a:alpha val="43137"/>
                  </a:srgbClr>
                </a:outerShdw>
              </a:effectLst>
              <a:latin typeface="Times New Roman" charset="0"/>
            </a:endParaRPr>
          </a:p>
        </p:txBody>
      </p:sp>
      <p:cxnSp>
        <p:nvCxnSpPr>
          <p:cNvPr id="37898" name="Straight Connector 24"/>
          <p:cNvCxnSpPr>
            <a:cxnSpLocks noChangeShapeType="1"/>
          </p:cNvCxnSpPr>
          <p:nvPr/>
        </p:nvCxnSpPr>
        <p:spPr bwMode="auto">
          <a:xfrm rot="5400000">
            <a:off x="5246688" y="5159375"/>
            <a:ext cx="228600" cy="76200"/>
          </a:xfrm>
          <a:prstGeom prst="line">
            <a:avLst/>
          </a:prstGeom>
          <a:noFill/>
          <a:ln w="38100" algn="ctr">
            <a:solidFill>
              <a:srgbClr val="FF0000"/>
            </a:solidFill>
            <a:round/>
            <a:headEnd/>
            <a:tailEnd/>
          </a:ln>
        </p:spPr>
      </p:cxnSp>
      <p:grpSp>
        <p:nvGrpSpPr>
          <p:cNvPr id="37899" name="Group 27"/>
          <p:cNvGrpSpPr>
            <a:grpSpLocks/>
          </p:cNvGrpSpPr>
          <p:nvPr/>
        </p:nvGrpSpPr>
        <p:grpSpPr bwMode="auto">
          <a:xfrm>
            <a:off x="4673600" y="1366838"/>
            <a:ext cx="4089400" cy="1528762"/>
            <a:chOff x="4673600" y="1366897"/>
            <a:chExt cx="4089400" cy="1528703"/>
          </a:xfrm>
        </p:grpSpPr>
        <p:sp>
          <p:nvSpPr>
            <p:cNvPr id="29" name="Rectangle 28"/>
            <p:cNvSpPr/>
            <p:nvPr/>
          </p:nvSpPr>
          <p:spPr bwMode="auto">
            <a:xfrm>
              <a:off x="6324600" y="1981235"/>
              <a:ext cx="2438400" cy="914365"/>
            </a:xfrm>
            <a:prstGeom prst="rect">
              <a:avLst/>
            </a:prstGeom>
            <a:solidFill>
              <a:srgbClr val="FFFFFF">
                <a:alpha val="28000"/>
              </a:srgbClr>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30" name="Freeform 29"/>
            <p:cNvSpPr/>
            <p:nvPr/>
          </p:nvSpPr>
          <p:spPr bwMode="auto">
            <a:xfrm>
              <a:off x="4673600" y="1366897"/>
              <a:ext cx="2201863" cy="854042"/>
            </a:xfrm>
            <a:custGeom>
              <a:avLst/>
              <a:gdLst>
                <a:gd name="connsiteX0" fmla="*/ 2201333 w 2201333"/>
                <a:gd name="connsiteY0" fmla="*/ 605837 h 854192"/>
                <a:gd name="connsiteX1" fmla="*/ 1016000 w 2201333"/>
                <a:gd name="connsiteY1" fmla="*/ 41392 h 854192"/>
                <a:gd name="connsiteX2" fmla="*/ 0 w 2201333"/>
                <a:gd name="connsiteY2" fmla="*/ 854192 h 854192"/>
              </a:gdLst>
              <a:ahLst/>
              <a:cxnLst>
                <a:cxn ang="0">
                  <a:pos x="connsiteX0" y="connsiteY0"/>
                </a:cxn>
                <a:cxn ang="0">
                  <a:pos x="connsiteX1" y="connsiteY1"/>
                </a:cxn>
                <a:cxn ang="0">
                  <a:pos x="connsiteX2" y="connsiteY2"/>
                </a:cxn>
              </a:cxnLst>
              <a:rect l="l" t="t" r="r" b="b"/>
              <a:pathLst>
                <a:path w="2201333" h="854192">
                  <a:moveTo>
                    <a:pt x="2201333" y="605837"/>
                  </a:moveTo>
                  <a:cubicBezTo>
                    <a:pt x="1792111" y="302918"/>
                    <a:pt x="1382889" y="0"/>
                    <a:pt x="1016000" y="41392"/>
                  </a:cubicBezTo>
                  <a:cubicBezTo>
                    <a:pt x="649111" y="82785"/>
                    <a:pt x="324555" y="468488"/>
                    <a:pt x="0" y="854192"/>
                  </a:cubicBezTo>
                </a:path>
              </a:pathLst>
            </a:custGeom>
            <a:noFill/>
            <a:ln w="9525" cap="flat" cmpd="sng" algn="ctr">
              <a:solidFill>
                <a:srgbClr val="FFFFFF"/>
              </a:solidFill>
              <a:prstDash val="solid"/>
              <a:round/>
              <a:headEnd type="none" w="med" len="me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214438" y="381000"/>
            <a:ext cx="8539162" cy="923925"/>
          </a:xfrm>
          <a:prstGeom prst="rect">
            <a:avLst/>
          </a:prstGeom>
          <a:noFill/>
          <a:ln w="9525">
            <a:noFill/>
            <a:miter lim="800000"/>
            <a:headEnd/>
            <a:tailEnd/>
          </a:ln>
        </p:spPr>
        <p:txBody>
          <a:bodyPr>
            <a:spAutoFit/>
          </a:bodyPr>
          <a:lstStyle/>
          <a:p>
            <a:pPr>
              <a:spcBef>
                <a:spcPct val="50000"/>
              </a:spcBef>
              <a:defRPr/>
            </a:pPr>
            <a:r>
              <a:rPr lang="en-US" sz="5400">
                <a:solidFill>
                  <a:srgbClr val="FFFF00"/>
                </a:solidFill>
                <a:effectLst>
                  <a:outerShdw blurRad="38100" dist="38100" dir="2700000" algn="tl">
                    <a:srgbClr val="000000">
                      <a:alpha val="43137"/>
                    </a:srgbClr>
                  </a:outerShdw>
                </a:effectLst>
                <a:latin typeface="Times New Roman" charset="0"/>
              </a:rPr>
              <a:t>Migration Deconvolution</a:t>
            </a:r>
          </a:p>
        </p:txBody>
      </p:sp>
      <p:sp>
        <p:nvSpPr>
          <p:cNvPr id="833539" name="Rectangle 3"/>
          <p:cNvSpPr>
            <a:spLocks noChangeArrowheads="1"/>
          </p:cNvSpPr>
          <p:nvPr/>
        </p:nvSpPr>
        <p:spPr bwMode="auto">
          <a:xfrm>
            <a:off x="6808788" y="1936750"/>
            <a:ext cx="622300" cy="960438"/>
          </a:xfrm>
          <a:prstGeom prst="rect">
            <a:avLst/>
          </a:prstGeom>
          <a:noFill/>
          <a:ln w="9525">
            <a:noFill/>
            <a:miter lim="800000"/>
            <a:headEnd/>
            <a:tailEnd/>
          </a:ln>
        </p:spPr>
        <p:txBody>
          <a:bodyPr wrap="none" lIns="0" tIns="0" rIns="0" bIns="0">
            <a:spAutoFit/>
          </a:bodyPr>
          <a:lstStyle/>
          <a:p>
            <a:pPr>
              <a:defRPr/>
            </a:pPr>
            <a:r>
              <a:rPr lang="en-US" sz="6300">
                <a:solidFill>
                  <a:srgbClr val="FFFF00"/>
                </a:solidFill>
                <a:effectLst>
                  <a:outerShdw blurRad="38100" dist="38100" dir="2700000" algn="tl">
                    <a:srgbClr val="000000"/>
                  </a:outerShdw>
                </a:effectLst>
                <a:latin typeface="Times New Roman" charset="0"/>
              </a:rPr>
              <a:t>m</a:t>
            </a:r>
            <a:endParaRPr lang="en-US">
              <a:solidFill>
                <a:srgbClr val="FFFF00"/>
              </a:solidFill>
              <a:effectLst>
                <a:outerShdw blurRad="38100" dist="38100" dir="2700000" algn="tl">
                  <a:srgbClr val="000000"/>
                </a:outerShdw>
              </a:effectLst>
              <a:latin typeface="Times New Roman" charset="0"/>
            </a:endParaRPr>
          </a:p>
        </p:txBody>
      </p:sp>
      <p:sp>
        <p:nvSpPr>
          <p:cNvPr id="833540" name="Rectangle 4"/>
          <p:cNvSpPr>
            <a:spLocks noChangeArrowheads="1"/>
          </p:cNvSpPr>
          <p:nvPr/>
        </p:nvSpPr>
        <p:spPr bwMode="auto">
          <a:xfrm>
            <a:off x="3957638" y="1936750"/>
            <a:ext cx="444500" cy="969963"/>
          </a:xfrm>
          <a:prstGeom prst="rect">
            <a:avLst/>
          </a:prstGeom>
          <a:noFill/>
          <a:ln w="9525">
            <a:noFill/>
            <a:miter lim="800000"/>
            <a:headEnd/>
            <a:tailEnd/>
          </a:ln>
        </p:spPr>
        <p:txBody>
          <a:bodyPr wrap="none" lIns="0" tIns="0" rIns="0" bIns="0">
            <a:spAutoFit/>
          </a:bodyPr>
          <a:lstStyle/>
          <a:p>
            <a:pPr>
              <a:defRPr/>
            </a:pPr>
            <a:r>
              <a:rPr lang="en-US" sz="6300">
                <a:solidFill>
                  <a:srgbClr val="FFFFFF"/>
                </a:solidFill>
                <a:effectLst>
                  <a:outerShdw blurRad="38100" dist="38100" dir="2700000" algn="tl">
                    <a:srgbClr val="000000"/>
                  </a:outerShdw>
                </a:effectLst>
                <a:latin typeface="Symbol" pitchFamily="18" charset="2"/>
              </a:rPr>
              <a:t>=</a:t>
            </a:r>
            <a:endParaRPr lang="en-US">
              <a:solidFill>
                <a:srgbClr val="FFFFFF"/>
              </a:solidFill>
              <a:effectLst>
                <a:outerShdw blurRad="38100" dist="38100" dir="2700000" algn="tl">
                  <a:srgbClr val="000000"/>
                </a:outerShdw>
              </a:effectLst>
              <a:latin typeface="Times New Roman" charset="0"/>
            </a:endParaRPr>
          </a:p>
        </p:txBody>
      </p:sp>
      <p:grpSp>
        <p:nvGrpSpPr>
          <p:cNvPr id="38917" name="Group 5"/>
          <p:cNvGrpSpPr>
            <a:grpSpLocks/>
          </p:cNvGrpSpPr>
          <p:nvPr/>
        </p:nvGrpSpPr>
        <p:grpSpPr bwMode="auto">
          <a:xfrm>
            <a:off x="1627188" y="1890713"/>
            <a:ext cx="2225675" cy="1036637"/>
            <a:chOff x="2592" y="864"/>
            <a:chExt cx="1402" cy="653"/>
          </a:xfrm>
        </p:grpSpPr>
        <p:sp>
          <p:nvSpPr>
            <p:cNvPr id="833542" name="Rectangle 6"/>
            <p:cNvSpPr>
              <a:spLocks noChangeArrowheads="1"/>
            </p:cNvSpPr>
            <p:nvPr/>
          </p:nvSpPr>
          <p:spPr bwMode="auto">
            <a:xfrm>
              <a:off x="3655" y="870"/>
              <a:ext cx="196" cy="605"/>
            </a:xfrm>
            <a:prstGeom prst="rect">
              <a:avLst/>
            </a:prstGeom>
            <a:noFill/>
            <a:ln w="9525">
              <a:noFill/>
              <a:miter lim="800000"/>
              <a:headEnd/>
              <a:tailEnd/>
            </a:ln>
          </p:spPr>
          <p:txBody>
            <a:bodyPr wrap="none" lIns="0" tIns="0" rIns="0" bIns="0">
              <a:spAutoFit/>
            </a:bodyPr>
            <a:lstStyle/>
            <a:p>
              <a:pPr>
                <a:defRPr/>
              </a:pPr>
              <a:r>
                <a:rPr lang="en-US" sz="6300">
                  <a:solidFill>
                    <a:srgbClr val="FFFFFF"/>
                  </a:solidFill>
                  <a:effectLst>
                    <a:outerShdw blurRad="38100" dist="38100" dir="2700000" algn="tl">
                      <a:srgbClr val="000000"/>
                    </a:outerShdw>
                  </a:effectLst>
                  <a:latin typeface="Times New Roman" charset="0"/>
                </a:rPr>
                <a:t>r</a:t>
              </a:r>
              <a:endParaRPr lang="en-US">
                <a:solidFill>
                  <a:srgbClr val="FFFFFF"/>
                </a:solidFill>
                <a:effectLst>
                  <a:outerShdw blurRad="38100" dist="38100" dir="2700000" algn="tl">
                    <a:srgbClr val="000000"/>
                  </a:outerShdw>
                </a:effectLst>
                <a:latin typeface="Times New Roman" charset="0"/>
              </a:endParaRPr>
            </a:p>
          </p:txBody>
        </p:sp>
        <p:sp>
          <p:nvSpPr>
            <p:cNvPr id="833543" name="Text Box 7"/>
            <p:cNvSpPr txBox="1">
              <a:spLocks noChangeArrowheads="1"/>
            </p:cNvSpPr>
            <p:nvPr/>
          </p:nvSpPr>
          <p:spPr bwMode="auto">
            <a:xfrm>
              <a:off x="3878" y="986"/>
              <a:ext cx="116" cy="288"/>
            </a:xfrm>
            <a:prstGeom prst="rect">
              <a:avLst/>
            </a:prstGeom>
            <a:noFill/>
            <a:ln w="9525">
              <a:noFill/>
              <a:miter lim="800000"/>
              <a:headEnd/>
              <a:tailEnd/>
            </a:ln>
            <a:effectLst/>
          </p:spPr>
          <p:txBody>
            <a:bodyPr wrap="none">
              <a:spAutoFit/>
            </a:bodyPr>
            <a:lstStyle/>
            <a:p>
              <a:pPr>
                <a:defRPr/>
              </a:pPr>
              <a:endParaRPr lang="en-US">
                <a:effectLst>
                  <a:outerShdw blurRad="38100" dist="38100" dir="2700000" algn="tl">
                    <a:srgbClr val="FFFFFF"/>
                  </a:outerShdw>
                </a:effectLst>
                <a:latin typeface="Times New Roman" charset="0"/>
              </a:endParaRPr>
            </a:p>
          </p:txBody>
        </p:sp>
        <p:sp>
          <p:nvSpPr>
            <p:cNvPr id="833544" name="Rectangle 8"/>
            <p:cNvSpPr>
              <a:spLocks noChangeArrowheads="1"/>
            </p:cNvSpPr>
            <p:nvPr/>
          </p:nvSpPr>
          <p:spPr bwMode="auto">
            <a:xfrm>
              <a:off x="2592"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3545" name="Rectangle 9"/>
            <p:cNvSpPr>
              <a:spLocks noChangeArrowheads="1"/>
            </p:cNvSpPr>
            <p:nvPr/>
          </p:nvSpPr>
          <p:spPr bwMode="auto">
            <a:xfrm>
              <a:off x="3120"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3546" name="Rectangle 10"/>
            <p:cNvSpPr>
              <a:spLocks noChangeArrowheads="1"/>
            </p:cNvSpPr>
            <p:nvPr/>
          </p:nvSpPr>
          <p:spPr bwMode="auto">
            <a:xfrm>
              <a:off x="3024" y="864"/>
              <a:ext cx="137" cy="269"/>
            </a:xfrm>
            <a:prstGeom prst="rect">
              <a:avLst/>
            </a:prstGeom>
            <a:noFill/>
            <a:ln w="9525">
              <a:noFill/>
              <a:miter lim="800000"/>
              <a:headEnd/>
              <a:tailEnd/>
            </a:ln>
          </p:spPr>
          <p:txBody>
            <a:bodyPr wrap="none" lIns="0" tIns="0" rIns="0" bIns="0">
              <a:spAutoFit/>
            </a:bodyPr>
            <a:lstStyle/>
            <a:p>
              <a:pPr>
                <a:defRPr/>
              </a:pPr>
              <a:r>
                <a:rPr lang="en-US" sz="2800">
                  <a:solidFill>
                    <a:srgbClr val="FF0000"/>
                  </a:solidFill>
                  <a:effectLst>
                    <a:outerShdw blurRad="38100" dist="38100" dir="2700000" algn="tl">
                      <a:srgbClr val="000000"/>
                    </a:outerShdw>
                  </a:effectLst>
                  <a:latin typeface="Times New Roman" charset="0"/>
                </a:rPr>
                <a:t>T</a:t>
              </a:r>
            </a:p>
          </p:txBody>
        </p:sp>
      </p:grpSp>
      <p:grpSp>
        <p:nvGrpSpPr>
          <p:cNvPr id="38918" name="Group 11"/>
          <p:cNvGrpSpPr>
            <a:grpSpLocks/>
          </p:cNvGrpSpPr>
          <p:nvPr/>
        </p:nvGrpSpPr>
        <p:grpSpPr bwMode="auto">
          <a:xfrm>
            <a:off x="5710238" y="1403350"/>
            <a:ext cx="3378200" cy="838200"/>
            <a:chOff x="3936" y="1056"/>
            <a:chExt cx="2128" cy="528"/>
          </a:xfrm>
        </p:grpSpPr>
        <p:sp>
          <p:nvSpPr>
            <p:cNvPr id="28705" name="Line 12"/>
            <p:cNvSpPr>
              <a:spLocks noChangeShapeType="1"/>
            </p:cNvSpPr>
            <p:nvPr/>
          </p:nvSpPr>
          <p:spPr bwMode="auto">
            <a:xfrm>
              <a:off x="4560" y="1344"/>
              <a:ext cx="240" cy="240"/>
            </a:xfrm>
            <a:prstGeom prst="line">
              <a:avLst/>
            </a:prstGeom>
            <a:noFill/>
            <a:ln w="38100">
              <a:solidFill>
                <a:schemeClr val="bg1"/>
              </a:solidFill>
              <a:round/>
              <a:headEnd/>
              <a:tailEnd type="triangle" w="med" len="med"/>
            </a:ln>
          </p:spPr>
          <p:txBody>
            <a:bodyPr/>
            <a:lstStyle/>
            <a:p>
              <a:pPr>
                <a:defRPr/>
              </a:pPr>
              <a:endParaRPr lang="en-US">
                <a:solidFill>
                  <a:srgbClr val="FFFF00"/>
                </a:solidFill>
                <a:effectLst>
                  <a:outerShdw blurRad="38100" dist="38100" dir="2700000" algn="tl">
                    <a:srgbClr val="000000">
                      <a:alpha val="43137"/>
                    </a:srgbClr>
                  </a:outerShdw>
                </a:effectLst>
                <a:latin typeface="Times New Roman" charset="0"/>
              </a:endParaRPr>
            </a:p>
          </p:txBody>
        </p:sp>
        <p:sp>
          <p:nvSpPr>
            <p:cNvPr id="28706" name="Text Box 13"/>
            <p:cNvSpPr txBox="1">
              <a:spLocks noChangeArrowheads="1"/>
            </p:cNvSpPr>
            <p:nvPr/>
          </p:nvSpPr>
          <p:spPr bwMode="auto">
            <a:xfrm>
              <a:off x="3936" y="1056"/>
              <a:ext cx="2128" cy="407"/>
            </a:xfrm>
            <a:prstGeom prst="rect">
              <a:avLst/>
            </a:prstGeom>
            <a:noFill/>
            <a:ln w="9525">
              <a:noFill/>
              <a:miter lim="800000"/>
              <a:headEnd/>
              <a:tailEnd/>
            </a:ln>
          </p:spPr>
          <p:txBody>
            <a:bodyPr wrap="none">
              <a:spAutoFit/>
            </a:bodyPr>
            <a:lstStyle/>
            <a:p>
              <a:pPr>
                <a:defRPr/>
              </a:pPr>
              <a:r>
                <a:rPr lang="en-US">
                  <a:solidFill>
                    <a:srgbClr val="FFFF00"/>
                  </a:solidFill>
                  <a:effectLst>
                    <a:outerShdw blurRad="38100" dist="38100" dir="2700000" algn="tl">
                      <a:srgbClr val="000000">
                        <a:alpha val="43137"/>
                      </a:srgbClr>
                    </a:outerShdw>
                  </a:effectLst>
                  <a:latin typeface="Times New Roman" charset="0"/>
                </a:rPr>
                <a:t>Migration image</a:t>
              </a:r>
            </a:p>
          </p:txBody>
        </p:sp>
      </p:grpSp>
      <p:grpSp>
        <p:nvGrpSpPr>
          <p:cNvPr id="38919" name="Group 14"/>
          <p:cNvGrpSpPr>
            <a:grpSpLocks/>
          </p:cNvGrpSpPr>
          <p:nvPr/>
        </p:nvGrpSpPr>
        <p:grpSpPr bwMode="auto">
          <a:xfrm>
            <a:off x="3024188" y="1403350"/>
            <a:ext cx="2312987" cy="762000"/>
            <a:chOff x="2448" y="864"/>
            <a:chExt cx="1457" cy="480"/>
          </a:xfrm>
        </p:grpSpPr>
        <p:sp>
          <p:nvSpPr>
            <p:cNvPr id="833551" name="Text Box 15"/>
            <p:cNvSpPr txBox="1">
              <a:spLocks noChangeArrowheads="1"/>
            </p:cNvSpPr>
            <p:nvPr/>
          </p:nvSpPr>
          <p:spPr bwMode="auto">
            <a:xfrm>
              <a:off x="2448" y="864"/>
              <a:ext cx="1457" cy="407"/>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alpha val="43137"/>
                      </a:srgbClr>
                    </a:outerShdw>
                  </a:effectLst>
                  <a:latin typeface="Times New Roman" charset="0"/>
                </a:rPr>
                <a:t>Reflectivity</a:t>
              </a:r>
            </a:p>
          </p:txBody>
        </p:sp>
        <p:sp>
          <p:nvSpPr>
            <p:cNvPr id="28704" name="Line 16"/>
            <p:cNvSpPr>
              <a:spLocks noChangeShapeType="1"/>
            </p:cNvSpPr>
            <p:nvPr/>
          </p:nvSpPr>
          <p:spPr bwMode="auto">
            <a:xfrm flipH="1">
              <a:off x="2736" y="1104"/>
              <a:ext cx="240" cy="240"/>
            </a:xfrm>
            <a:prstGeom prst="line">
              <a:avLst/>
            </a:prstGeom>
            <a:noFill/>
            <a:ln w="38100">
              <a:solidFill>
                <a:schemeClr val="bg1"/>
              </a:solidFill>
              <a:round/>
              <a:headEnd/>
              <a:tailEnd type="triangle" w="med" len="med"/>
            </a:ln>
          </p:spPr>
          <p:txBody>
            <a:bodyPr/>
            <a:lstStyle/>
            <a:p>
              <a:pPr>
                <a:defRPr/>
              </a:pPr>
              <a:endParaRPr lang="en-US">
                <a:solidFill>
                  <a:srgbClr val="FFFF00"/>
                </a:solidFill>
                <a:effectLst>
                  <a:outerShdw blurRad="38100" dist="38100" dir="2700000" algn="tl">
                    <a:srgbClr val="000000">
                      <a:alpha val="43137"/>
                    </a:srgbClr>
                  </a:outerShdw>
                </a:effectLst>
                <a:latin typeface="Times New Roman" charset="0"/>
              </a:endParaRPr>
            </a:p>
          </p:txBody>
        </p:sp>
      </p:grpSp>
      <p:grpSp>
        <p:nvGrpSpPr>
          <p:cNvPr id="5" name="Group 17"/>
          <p:cNvGrpSpPr>
            <a:grpSpLocks/>
          </p:cNvGrpSpPr>
          <p:nvPr/>
        </p:nvGrpSpPr>
        <p:grpSpPr bwMode="auto">
          <a:xfrm>
            <a:off x="2205038" y="3536950"/>
            <a:ext cx="1447800" cy="685800"/>
            <a:chOff x="2592" y="2016"/>
            <a:chExt cx="912" cy="432"/>
          </a:xfrm>
        </p:grpSpPr>
        <p:sp>
          <p:nvSpPr>
            <p:cNvPr id="28700" name="Line 18"/>
            <p:cNvSpPr>
              <a:spLocks noChangeShapeType="1"/>
            </p:cNvSpPr>
            <p:nvPr/>
          </p:nvSpPr>
          <p:spPr bwMode="auto">
            <a:xfrm>
              <a:off x="3024" y="2304"/>
              <a:ext cx="480" cy="144"/>
            </a:xfrm>
            <a:prstGeom prst="line">
              <a:avLst/>
            </a:prstGeom>
            <a:noFill/>
            <a:ln w="38100">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sp>
          <p:nvSpPr>
            <p:cNvPr id="28701" name="Line 19"/>
            <p:cNvSpPr>
              <a:spLocks noChangeShapeType="1"/>
            </p:cNvSpPr>
            <p:nvPr/>
          </p:nvSpPr>
          <p:spPr bwMode="auto">
            <a:xfrm>
              <a:off x="2592" y="2016"/>
              <a:ext cx="384" cy="48"/>
            </a:xfrm>
            <a:prstGeom prst="line">
              <a:avLst/>
            </a:prstGeom>
            <a:noFill/>
            <a:ln w="38100">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sp>
          <p:nvSpPr>
            <p:cNvPr id="28702" name="Line 20"/>
            <p:cNvSpPr>
              <a:spLocks noChangeShapeType="1"/>
            </p:cNvSpPr>
            <p:nvPr/>
          </p:nvSpPr>
          <p:spPr bwMode="auto">
            <a:xfrm>
              <a:off x="2976" y="2064"/>
              <a:ext cx="48" cy="240"/>
            </a:xfrm>
            <a:prstGeom prst="line">
              <a:avLst/>
            </a:prstGeom>
            <a:noFill/>
            <a:ln w="38100">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grpSp>
      <p:grpSp>
        <p:nvGrpSpPr>
          <p:cNvPr id="6" name="Group 21"/>
          <p:cNvGrpSpPr>
            <a:grpSpLocks/>
          </p:cNvGrpSpPr>
          <p:nvPr/>
        </p:nvGrpSpPr>
        <p:grpSpPr bwMode="auto">
          <a:xfrm>
            <a:off x="6015038" y="3384550"/>
            <a:ext cx="2133600" cy="1219200"/>
            <a:chOff x="3888" y="1824"/>
            <a:chExt cx="1344" cy="768"/>
          </a:xfrm>
        </p:grpSpPr>
        <p:sp>
          <p:nvSpPr>
            <p:cNvPr id="28691" name="Freeform 22"/>
            <p:cNvSpPr>
              <a:spLocks/>
            </p:cNvSpPr>
            <p:nvPr/>
          </p:nvSpPr>
          <p:spPr bwMode="auto">
            <a:xfrm>
              <a:off x="4656" y="2208"/>
              <a:ext cx="576" cy="384"/>
            </a:xfrm>
            <a:custGeom>
              <a:avLst/>
              <a:gdLst>
                <a:gd name="T0" fmla="*/ 2 w 1004"/>
                <a:gd name="T1" fmla="*/ 4 h 784"/>
                <a:gd name="T2" fmla="*/ 17 w 1004"/>
                <a:gd name="T3" fmla="*/ 10 h 784"/>
                <a:gd name="T4" fmla="*/ 25 w 1004"/>
                <a:gd name="T5" fmla="*/ 18 h 784"/>
                <a:gd name="T6" fmla="*/ 61 w 1004"/>
                <a:gd name="T7" fmla="*/ 35 h 784"/>
                <a:gd name="T8" fmla="*/ 96 w 1004"/>
                <a:gd name="T9" fmla="*/ 59 h 784"/>
                <a:gd name="T10" fmla="*/ 112 w 1004"/>
                <a:gd name="T11" fmla="*/ 64 h 784"/>
                <a:gd name="T12" fmla="*/ 124 w 1004"/>
                <a:gd name="T13" fmla="*/ 73 h 784"/>
                <a:gd name="T14" fmla="*/ 151 w 1004"/>
                <a:gd name="T15" fmla="*/ 84 h 784"/>
                <a:gd name="T16" fmla="*/ 207 w 1004"/>
                <a:gd name="T17" fmla="*/ 116 h 784"/>
                <a:gd name="T18" fmla="*/ 219 w 1004"/>
                <a:gd name="T19" fmla="*/ 119 h 784"/>
                <a:gd name="T20" fmla="*/ 254 w 1004"/>
                <a:gd name="T21" fmla="*/ 139 h 784"/>
                <a:gd name="T22" fmla="*/ 278 w 1004"/>
                <a:gd name="T23" fmla="*/ 151 h 784"/>
                <a:gd name="T24" fmla="*/ 290 w 1004"/>
                <a:gd name="T25" fmla="*/ 156 h 784"/>
                <a:gd name="T26" fmla="*/ 298 w 1004"/>
                <a:gd name="T27" fmla="*/ 165 h 784"/>
                <a:gd name="T28" fmla="*/ 310 w 1004"/>
                <a:gd name="T29" fmla="*/ 159 h 784"/>
                <a:gd name="T30" fmla="*/ 306 w 1004"/>
                <a:gd name="T31" fmla="*/ 116 h 784"/>
                <a:gd name="T32" fmla="*/ 314 w 1004"/>
                <a:gd name="T33" fmla="*/ 59 h 784"/>
                <a:gd name="T34" fmla="*/ 325 w 1004"/>
                <a:gd name="T35" fmla="*/ 7 h 784"/>
                <a:gd name="T36" fmla="*/ 314 w 1004"/>
                <a:gd name="T37" fmla="*/ 10 h 784"/>
                <a:gd name="T38" fmla="*/ 274 w 1004"/>
                <a:gd name="T39" fmla="*/ 33 h 784"/>
                <a:gd name="T40" fmla="*/ 254 w 1004"/>
                <a:gd name="T41" fmla="*/ 44 h 784"/>
                <a:gd name="T42" fmla="*/ 231 w 1004"/>
                <a:gd name="T43" fmla="*/ 56 h 784"/>
                <a:gd name="T44" fmla="*/ 176 w 1004"/>
                <a:gd name="T45" fmla="*/ 90 h 784"/>
                <a:gd name="T46" fmla="*/ 132 w 1004"/>
                <a:gd name="T47" fmla="*/ 125 h 784"/>
                <a:gd name="T48" fmla="*/ 84 w 1004"/>
                <a:gd name="T49" fmla="*/ 151 h 784"/>
                <a:gd name="T50" fmla="*/ 14 w 1004"/>
                <a:gd name="T51" fmla="*/ 188 h 784"/>
                <a:gd name="T52" fmla="*/ 17 w 1004"/>
                <a:gd name="T53" fmla="*/ 99 h 784"/>
                <a:gd name="T54" fmla="*/ 10 w 1004"/>
                <a:gd name="T55" fmla="*/ 33 h 784"/>
                <a:gd name="T56" fmla="*/ 2 w 1004"/>
                <a:gd name="T57" fmla="*/ 4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sp>
          <p:nvSpPr>
            <p:cNvPr id="28692" name="Freeform 23"/>
            <p:cNvSpPr>
              <a:spLocks/>
            </p:cNvSpPr>
            <p:nvPr/>
          </p:nvSpPr>
          <p:spPr bwMode="auto">
            <a:xfrm>
              <a:off x="4368" y="2160"/>
              <a:ext cx="576" cy="384"/>
            </a:xfrm>
            <a:custGeom>
              <a:avLst/>
              <a:gdLst>
                <a:gd name="T0" fmla="*/ 2 w 1004"/>
                <a:gd name="T1" fmla="*/ 4 h 784"/>
                <a:gd name="T2" fmla="*/ 17 w 1004"/>
                <a:gd name="T3" fmla="*/ 10 h 784"/>
                <a:gd name="T4" fmla="*/ 25 w 1004"/>
                <a:gd name="T5" fmla="*/ 18 h 784"/>
                <a:gd name="T6" fmla="*/ 61 w 1004"/>
                <a:gd name="T7" fmla="*/ 35 h 784"/>
                <a:gd name="T8" fmla="*/ 96 w 1004"/>
                <a:gd name="T9" fmla="*/ 59 h 784"/>
                <a:gd name="T10" fmla="*/ 112 w 1004"/>
                <a:gd name="T11" fmla="*/ 64 h 784"/>
                <a:gd name="T12" fmla="*/ 124 w 1004"/>
                <a:gd name="T13" fmla="*/ 73 h 784"/>
                <a:gd name="T14" fmla="*/ 151 w 1004"/>
                <a:gd name="T15" fmla="*/ 84 h 784"/>
                <a:gd name="T16" fmla="*/ 207 w 1004"/>
                <a:gd name="T17" fmla="*/ 116 h 784"/>
                <a:gd name="T18" fmla="*/ 219 w 1004"/>
                <a:gd name="T19" fmla="*/ 119 h 784"/>
                <a:gd name="T20" fmla="*/ 254 w 1004"/>
                <a:gd name="T21" fmla="*/ 139 h 784"/>
                <a:gd name="T22" fmla="*/ 278 w 1004"/>
                <a:gd name="T23" fmla="*/ 151 h 784"/>
                <a:gd name="T24" fmla="*/ 290 w 1004"/>
                <a:gd name="T25" fmla="*/ 156 h 784"/>
                <a:gd name="T26" fmla="*/ 298 w 1004"/>
                <a:gd name="T27" fmla="*/ 165 h 784"/>
                <a:gd name="T28" fmla="*/ 310 w 1004"/>
                <a:gd name="T29" fmla="*/ 159 h 784"/>
                <a:gd name="T30" fmla="*/ 306 w 1004"/>
                <a:gd name="T31" fmla="*/ 116 h 784"/>
                <a:gd name="T32" fmla="*/ 314 w 1004"/>
                <a:gd name="T33" fmla="*/ 59 h 784"/>
                <a:gd name="T34" fmla="*/ 325 w 1004"/>
                <a:gd name="T35" fmla="*/ 7 h 784"/>
                <a:gd name="T36" fmla="*/ 314 w 1004"/>
                <a:gd name="T37" fmla="*/ 10 h 784"/>
                <a:gd name="T38" fmla="*/ 274 w 1004"/>
                <a:gd name="T39" fmla="*/ 33 h 784"/>
                <a:gd name="T40" fmla="*/ 254 w 1004"/>
                <a:gd name="T41" fmla="*/ 44 h 784"/>
                <a:gd name="T42" fmla="*/ 231 w 1004"/>
                <a:gd name="T43" fmla="*/ 56 h 784"/>
                <a:gd name="T44" fmla="*/ 176 w 1004"/>
                <a:gd name="T45" fmla="*/ 90 h 784"/>
                <a:gd name="T46" fmla="*/ 132 w 1004"/>
                <a:gd name="T47" fmla="*/ 125 h 784"/>
                <a:gd name="T48" fmla="*/ 84 w 1004"/>
                <a:gd name="T49" fmla="*/ 151 h 784"/>
                <a:gd name="T50" fmla="*/ 14 w 1004"/>
                <a:gd name="T51" fmla="*/ 188 h 784"/>
                <a:gd name="T52" fmla="*/ 17 w 1004"/>
                <a:gd name="T53" fmla="*/ 99 h 784"/>
                <a:gd name="T54" fmla="*/ 10 w 1004"/>
                <a:gd name="T55" fmla="*/ 33 h 784"/>
                <a:gd name="T56" fmla="*/ 2 w 1004"/>
                <a:gd name="T57" fmla="*/ 4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sp>
          <p:nvSpPr>
            <p:cNvPr id="28693" name="Freeform 24"/>
            <p:cNvSpPr>
              <a:spLocks/>
            </p:cNvSpPr>
            <p:nvPr/>
          </p:nvSpPr>
          <p:spPr bwMode="auto">
            <a:xfrm>
              <a:off x="4272" y="2016"/>
              <a:ext cx="576" cy="384"/>
            </a:xfrm>
            <a:custGeom>
              <a:avLst/>
              <a:gdLst>
                <a:gd name="T0" fmla="*/ 2 w 1004"/>
                <a:gd name="T1" fmla="*/ 4 h 784"/>
                <a:gd name="T2" fmla="*/ 17 w 1004"/>
                <a:gd name="T3" fmla="*/ 10 h 784"/>
                <a:gd name="T4" fmla="*/ 25 w 1004"/>
                <a:gd name="T5" fmla="*/ 18 h 784"/>
                <a:gd name="T6" fmla="*/ 61 w 1004"/>
                <a:gd name="T7" fmla="*/ 35 h 784"/>
                <a:gd name="T8" fmla="*/ 96 w 1004"/>
                <a:gd name="T9" fmla="*/ 59 h 784"/>
                <a:gd name="T10" fmla="*/ 112 w 1004"/>
                <a:gd name="T11" fmla="*/ 64 h 784"/>
                <a:gd name="T12" fmla="*/ 124 w 1004"/>
                <a:gd name="T13" fmla="*/ 73 h 784"/>
                <a:gd name="T14" fmla="*/ 151 w 1004"/>
                <a:gd name="T15" fmla="*/ 84 h 784"/>
                <a:gd name="T16" fmla="*/ 207 w 1004"/>
                <a:gd name="T17" fmla="*/ 116 h 784"/>
                <a:gd name="T18" fmla="*/ 219 w 1004"/>
                <a:gd name="T19" fmla="*/ 119 h 784"/>
                <a:gd name="T20" fmla="*/ 254 w 1004"/>
                <a:gd name="T21" fmla="*/ 139 h 784"/>
                <a:gd name="T22" fmla="*/ 278 w 1004"/>
                <a:gd name="T23" fmla="*/ 151 h 784"/>
                <a:gd name="T24" fmla="*/ 290 w 1004"/>
                <a:gd name="T25" fmla="*/ 156 h 784"/>
                <a:gd name="T26" fmla="*/ 298 w 1004"/>
                <a:gd name="T27" fmla="*/ 165 h 784"/>
                <a:gd name="T28" fmla="*/ 310 w 1004"/>
                <a:gd name="T29" fmla="*/ 159 h 784"/>
                <a:gd name="T30" fmla="*/ 306 w 1004"/>
                <a:gd name="T31" fmla="*/ 116 h 784"/>
                <a:gd name="T32" fmla="*/ 314 w 1004"/>
                <a:gd name="T33" fmla="*/ 59 h 784"/>
                <a:gd name="T34" fmla="*/ 325 w 1004"/>
                <a:gd name="T35" fmla="*/ 7 h 784"/>
                <a:gd name="T36" fmla="*/ 314 w 1004"/>
                <a:gd name="T37" fmla="*/ 10 h 784"/>
                <a:gd name="T38" fmla="*/ 274 w 1004"/>
                <a:gd name="T39" fmla="*/ 33 h 784"/>
                <a:gd name="T40" fmla="*/ 254 w 1004"/>
                <a:gd name="T41" fmla="*/ 44 h 784"/>
                <a:gd name="T42" fmla="*/ 231 w 1004"/>
                <a:gd name="T43" fmla="*/ 56 h 784"/>
                <a:gd name="T44" fmla="*/ 176 w 1004"/>
                <a:gd name="T45" fmla="*/ 90 h 784"/>
                <a:gd name="T46" fmla="*/ 132 w 1004"/>
                <a:gd name="T47" fmla="*/ 125 h 784"/>
                <a:gd name="T48" fmla="*/ 84 w 1004"/>
                <a:gd name="T49" fmla="*/ 151 h 784"/>
                <a:gd name="T50" fmla="*/ 14 w 1004"/>
                <a:gd name="T51" fmla="*/ 188 h 784"/>
                <a:gd name="T52" fmla="*/ 17 w 1004"/>
                <a:gd name="T53" fmla="*/ 99 h 784"/>
                <a:gd name="T54" fmla="*/ 10 w 1004"/>
                <a:gd name="T55" fmla="*/ 33 h 784"/>
                <a:gd name="T56" fmla="*/ 2 w 1004"/>
                <a:gd name="T57" fmla="*/ 4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sp>
          <p:nvSpPr>
            <p:cNvPr id="28694" name="Freeform 25"/>
            <p:cNvSpPr>
              <a:spLocks/>
            </p:cNvSpPr>
            <p:nvPr/>
          </p:nvSpPr>
          <p:spPr bwMode="auto">
            <a:xfrm>
              <a:off x="4128" y="1872"/>
              <a:ext cx="576" cy="384"/>
            </a:xfrm>
            <a:custGeom>
              <a:avLst/>
              <a:gdLst>
                <a:gd name="T0" fmla="*/ 2 w 1004"/>
                <a:gd name="T1" fmla="*/ 4 h 784"/>
                <a:gd name="T2" fmla="*/ 17 w 1004"/>
                <a:gd name="T3" fmla="*/ 10 h 784"/>
                <a:gd name="T4" fmla="*/ 25 w 1004"/>
                <a:gd name="T5" fmla="*/ 18 h 784"/>
                <a:gd name="T6" fmla="*/ 61 w 1004"/>
                <a:gd name="T7" fmla="*/ 35 h 784"/>
                <a:gd name="T8" fmla="*/ 96 w 1004"/>
                <a:gd name="T9" fmla="*/ 59 h 784"/>
                <a:gd name="T10" fmla="*/ 112 w 1004"/>
                <a:gd name="T11" fmla="*/ 64 h 784"/>
                <a:gd name="T12" fmla="*/ 124 w 1004"/>
                <a:gd name="T13" fmla="*/ 73 h 784"/>
                <a:gd name="T14" fmla="*/ 151 w 1004"/>
                <a:gd name="T15" fmla="*/ 84 h 784"/>
                <a:gd name="T16" fmla="*/ 207 w 1004"/>
                <a:gd name="T17" fmla="*/ 116 h 784"/>
                <a:gd name="T18" fmla="*/ 219 w 1004"/>
                <a:gd name="T19" fmla="*/ 119 h 784"/>
                <a:gd name="T20" fmla="*/ 254 w 1004"/>
                <a:gd name="T21" fmla="*/ 139 h 784"/>
                <a:gd name="T22" fmla="*/ 278 w 1004"/>
                <a:gd name="T23" fmla="*/ 151 h 784"/>
                <a:gd name="T24" fmla="*/ 290 w 1004"/>
                <a:gd name="T25" fmla="*/ 156 h 784"/>
                <a:gd name="T26" fmla="*/ 298 w 1004"/>
                <a:gd name="T27" fmla="*/ 165 h 784"/>
                <a:gd name="T28" fmla="*/ 310 w 1004"/>
                <a:gd name="T29" fmla="*/ 159 h 784"/>
                <a:gd name="T30" fmla="*/ 306 w 1004"/>
                <a:gd name="T31" fmla="*/ 116 h 784"/>
                <a:gd name="T32" fmla="*/ 314 w 1004"/>
                <a:gd name="T33" fmla="*/ 59 h 784"/>
                <a:gd name="T34" fmla="*/ 325 w 1004"/>
                <a:gd name="T35" fmla="*/ 7 h 784"/>
                <a:gd name="T36" fmla="*/ 314 w 1004"/>
                <a:gd name="T37" fmla="*/ 10 h 784"/>
                <a:gd name="T38" fmla="*/ 274 w 1004"/>
                <a:gd name="T39" fmla="*/ 33 h 784"/>
                <a:gd name="T40" fmla="*/ 254 w 1004"/>
                <a:gd name="T41" fmla="*/ 44 h 784"/>
                <a:gd name="T42" fmla="*/ 231 w 1004"/>
                <a:gd name="T43" fmla="*/ 56 h 784"/>
                <a:gd name="T44" fmla="*/ 176 w 1004"/>
                <a:gd name="T45" fmla="*/ 90 h 784"/>
                <a:gd name="T46" fmla="*/ 132 w 1004"/>
                <a:gd name="T47" fmla="*/ 125 h 784"/>
                <a:gd name="T48" fmla="*/ 84 w 1004"/>
                <a:gd name="T49" fmla="*/ 151 h 784"/>
                <a:gd name="T50" fmla="*/ 14 w 1004"/>
                <a:gd name="T51" fmla="*/ 188 h 784"/>
                <a:gd name="T52" fmla="*/ 17 w 1004"/>
                <a:gd name="T53" fmla="*/ 99 h 784"/>
                <a:gd name="T54" fmla="*/ 10 w 1004"/>
                <a:gd name="T55" fmla="*/ 33 h 784"/>
                <a:gd name="T56" fmla="*/ 2 w 1004"/>
                <a:gd name="T57" fmla="*/ 4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sp>
          <p:nvSpPr>
            <p:cNvPr id="28695" name="Freeform 26"/>
            <p:cNvSpPr>
              <a:spLocks/>
            </p:cNvSpPr>
            <p:nvPr/>
          </p:nvSpPr>
          <p:spPr bwMode="auto">
            <a:xfrm>
              <a:off x="3888" y="1824"/>
              <a:ext cx="576" cy="384"/>
            </a:xfrm>
            <a:custGeom>
              <a:avLst/>
              <a:gdLst>
                <a:gd name="T0" fmla="*/ 2 w 1004"/>
                <a:gd name="T1" fmla="*/ 4 h 784"/>
                <a:gd name="T2" fmla="*/ 17 w 1004"/>
                <a:gd name="T3" fmla="*/ 10 h 784"/>
                <a:gd name="T4" fmla="*/ 25 w 1004"/>
                <a:gd name="T5" fmla="*/ 18 h 784"/>
                <a:gd name="T6" fmla="*/ 61 w 1004"/>
                <a:gd name="T7" fmla="*/ 35 h 784"/>
                <a:gd name="T8" fmla="*/ 96 w 1004"/>
                <a:gd name="T9" fmla="*/ 59 h 784"/>
                <a:gd name="T10" fmla="*/ 112 w 1004"/>
                <a:gd name="T11" fmla="*/ 64 h 784"/>
                <a:gd name="T12" fmla="*/ 124 w 1004"/>
                <a:gd name="T13" fmla="*/ 73 h 784"/>
                <a:gd name="T14" fmla="*/ 151 w 1004"/>
                <a:gd name="T15" fmla="*/ 84 h 784"/>
                <a:gd name="T16" fmla="*/ 207 w 1004"/>
                <a:gd name="T17" fmla="*/ 116 h 784"/>
                <a:gd name="T18" fmla="*/ 219 w 1004"/>
                <a:gd name="T19" fmla="*/ 119 h 784"/>
                <a:gd name="T20" fmla="*/ 254 w 1004"/>
                <a:gd name="T21" fmla="*/ 139 h 784"/>
                <a:gd name="T22" fmla="*/ 278 w 1004"/>
                <a:gd name="T23" fmla="*/ 151 h 784"/>
                <a:gd name="T24" fmla="*/ 290 w 1004"/>
                <a:gd name="T25" fmla="*/ 156 h 784"/>
                <a:gd name="T26" fmla="*/ 298 w 1004"/>
                <a:gd name="T27" fmla="*/ 165 h 784"/>
                <a:gd name="T28" fmla="*/ 310 w 1004"/>
                <a:gd name="T29" fmla="*/ 159 h 784"/>
                <a:gd name="T30" fmla="*/ 306 w 1004"/>
                <a:gd name="T31" fmla="*/ 116 h 784"/>
                <a:gd name="T32" fmla="*/ 314 w 1004"/>
                <a:gd name="T33" fmla="*/ 59 h 784"/>
                <a:gd name="T34" fmla="*/ 325 w 1004"/>
                <a:gd name="T35" fmla="*/ 7 h 784"/>
                <a:gd name="T36" fmla="*/ 314 w 1004"/>
                <a:gd name="T37" fmla="*/ 10 h 784"/>
                <a:gd name="T38" fmla="*/ 274 w 1004"/>
                <a:gd name="T39" fmla="*/ 33 h 784"/>
                <a:gd name="T40" fmla="*/ 254 w 1004"/>
                <a:gd name="T41" fmla="*/ 44 h 784"/>
                <a:gd name="T42" fmla="*/ 231 w 1004"/>
                <a:gd name="T43" fmla="*/ 56 h 784"/>
                <a:gd name="T44" fmla="*/ 176 w 1004"/>
                <a:gd name="T45" fmla="*/ 90 h 784"/>
                <a:gd name="T46" fmla="*/ 132 w 1004"/>
                <a:gd name="T47" fmla="*/ 125 h 784"/>
                <a:gd name="T48" fmla="*/ 84 w 1004"/>
                <a:gd name="T49" fmla="*/ 151 h 784"/>
                <a:gd name="T50" fmla="*/ 14 w 1004"/>
                <a:gd name="T51" fmla="*/ 188 h 784"/>
                <a:gd name="T52" fmla="*/ 17 w 1004"/>
                <a:gd name="T53" fmla="*/ 99 h 784"/>
                <a:gd name="T54" fmla="*/ 10 w 1004"/>
                <a:gd name="T55" fmla="*/ 33 h 784"/>
                <a:gd name="T56" fmla="*/ 2 w 1004"/>
                <a:gd name="T57" fmla="*/ 4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grpSp>
          <p:nvGrpSpPr>
            <p:cNvPr id="38941" name="Group 27"/>
            <p:cNvGrpSpPr>
              <a:grpSpLocks/>
            </p:cNvGrpSpPr>
            <p:nvPr/>
          </p:nvGrpSpPr>
          <p:grpSpPr bwMode="auto">
            <a:xfrm>
              <a:off x="4176" y="2016"/>
              <a:ext cx="912" cy="432"/>
              <a:chOff x="2592" y="2016"/>
              <a:chExt cx="912" cy="432"/>
            </a:xfrm>
          </p:grpSpPr>
          <p:sp>
            <p:nvSpPr>
              <p:cNvPr id="28697" name="Line 28"/>
              <p:cNvSpPr>
                <a:spLocks noChangeShapeType="1"/>
              </p:cNvSpPr>
              <p:nvPr/>
            </p:nvSpPr>
            <p:spPr bwMode="auto">
              <a:xfrm>
                <a:off x="3024" y="2304"/>
                <a:ext cx="480" cy="144"/>
              </a:xfrm>
              <a:prstGeom prst="line">
                <a:avLst/>
              </a:prstGeom>
              <a:noFill/>
              <a:ln w="38100">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sp>
            <p:nvSpPr>
              <p:cNvPr id="28698" name="Line 29"/>
              <p:cNvSpPr>
                <a:spLocks noChangeShapeType="1"/>
              </p:cNvSpPr>
              <p:nvPr/>
            </p:nvSpPr>
            <p:spPr bwMode="auto">
              <a:xfrm>
                <a:off x="2592" y="2016"/>
                <a:ext cx="384" cy="48"/>
              </a:xfrm>
              <a:prstGeom prst="line">
                <a:avLst/>
              </a:prstGeom>
              <a:noFill/>
              <a:ln w="38100">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sp>
            <p:nvSpPr>
              <p:cNvPr id="28699" name="Line 30"/>
              <p:cNvSpPr>
                <a:spLocks noChangeShapeType="1"/>
              </p:cNvSpPr>
              <p:nvPr/>
            </p:nvSpPr>
            <p:spPr bwMode="auto">
              <a:xfrm>
                <a:off x="2976" y="2064"/>
                <a:ext cx="48" cy="240"/>
              </a:xfrm>
              <a:prstGeom prst="line">
                <a:avLst/>
              </a:prstGeom>
              <a:noFill/>
              <a:ln w="38100">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grpSp>
      </p:grpSp>
      <p:grpSp>
        <p:nvGrpSpPr>
          <p:cNvPr id="8" name="Group 31"/>
          <p:cNvGrpSpPr>
            <a:grpSpLocks/>
          </p:cNvGrpSpPr>
          <p:nvPr/>
        </p:nvGrpSpPr>
        <p:grpSpPr bwMode="auto">
          <a:xfrm>
            <a:off x="1138238" y="3232150"/>
            <a:ext cx="3246437" cy="914400"/>
            <a:chOff x="1104" y="1728"/>
            <a:chExt cx="2045" cy="576"/>
          </a:xfrm>
        </p:grpSpPr>
        <p:sp>
          <p:nvSpPr>
            <p:cNvPr id="28687" name="Rectangle 32"/>
            <p:cNvSpPr>
              <a:spLocks noChangeArrowheads="1"/>
            </p:cNvSpPr>
            <p:nvPr/>
          </p:nvSpPr>
          <p:spPr bwMode="auto">
            <a:xfrm>
              <a:off x="2928" y="1728"/>
              <a:ext cx="221" cy="465"/>
            </a:xfrm>
            <a:prstGeom prst="rect">
              <a:avLst/>
            </a:prstGeom>
            <a:noFill/>
            <a:ln w="9525">
              <a:solidFill>
                <a:srgbClr val="FFFFFF"/>
              </a:solidFill>
              <a:miter lim="800000"/>
              <a:headEnd/>
              <a:tailEnd/>
            </a:ln>
          </p:spPr>
          <p:txBody>
            <a:bodyPr wrap="none" lIns="0" tIns="0" rIns="0" bIns="0">
              <a:spAutoFit/>
            </a:bodyPr>
            <a:lstStyle/>
            <a:p>
              <a:pPr>
                <a:defRPr/>
              </a:pPr>
              <a:r>
                <a:rPr lang="en-US" sz="4800">
                  <a:solidFill>
                    <a:srgbClr val="FFFFFF"/>
                  </a:solidFill>
                  <a:effectLst>
                    <a:outerShdw blurRad="38100" dist="38100" dir="2700000" algn="tl">
                      <a:srgbClr val="000000">
                        <a:alpha val="43137"/>
                      </a:srgbClr>
                    </a:outerShdw>
                  </a:effectLst>
                  <a:latin typeface="+mj-lt"/>
                </a:rPr>
                <a:t>=</a:t>
              </a:r>
              <a:endParaRPr lang="en-US" sz="2400">
                <a:solidFill>
                  <a:srgbClr val="FFFFFF"/>
                </a:solidFill>
                <a:effectLst>
                  <a:outerShdw blurRad="38100" dist="38100" dir="2700000" algn="tl">
                    <a:srgbClr val="000000">
                      <a:alpha val="43137"/>
                    </a:srgbClr>
                  </a:outerShdw>
                </a:effectLst>
                <a:latin typeface="+mj-lt"/>
              </a:endParaRPr>
            </a:p>
          </p:txBody>
        </p:sp>
        <p:grpSp>
          <p:nvGrpSpPr>
            <p:cNvPr id="38933" name="Group 33"/>
            <p:cNvGrpSpPr>
              <a:grpSpLocks/>
            </p:cNvGrpSpPr>
            <p:nvPr/>
          </p:nvGrpSpPr>
          <p:grpSpPr bwMode="auto">
            <a:xfrm>
              <a:off x="1104" y="1920"/>
              <a:ext cx="720" cy="384"/>
              <a:chOff x="1104" y="1920"/>
              <a:chExt cx="720" cy="384"/>
            </a:xfrm>
          </p:grpSpPr>
          <p:sp>
            <p:nvSpPr>
              <p:cNvPr id="28689" name="Freeform 34"/>
              <p:cNvSpPr>
                <a:spLocks/>
              </p:cNvSpPr>
              <p:nvPr/>
            </p:nvSpPr>
            <p:spPr bwMode="auto">
              <a:xfrm>
                <a:off x="1104" y="1920"/>
                <a:ext cx="576" cy="384"/>
              </a:xfrm>
              <a:custGeom>
                <a:avLst/>
                <a:gdLst>
                  <a:gd name="T0" fmla="*/ 2 w 1004"/>
                  <a:gd name="T1" fmla="*/ 4 h 784"/>
                  <a:gd name="T2" fmla="*/ 17 w 1004"/>
                  <a:gd name="T3" fmla="*/ 10 h 784"/>
                  <a:gd name="T4" fmla="*/ 25 w 1004"/>
                  <a:gd name="T5" fmla="*/ 18 h 784"/>
                  <a:gd name="T6" fmla="*/ 61 w 1004"/>
                  <a:gd name="T7" fmla="*/ 35 h 784"/>
                  <a:gd name="T8" fmla="*/ 96 w 1004"/>
                  <a:gd name="T9" fmla="*/ 59 h 784"/>
                  <a:gd name="T10" fmla="*/ 112 w 1004"/>
                  <a:gd name="T11" fmla="*/ 64 h 784"/>
                  <a:gd name="T12" fmla="*/ 124 w 1004"/>
                  <a:gd name="T13" fmla="*/ 73 h 784"/>
                  <a:gd name="T14" fmla="*/ 151 w 1004"/>
                  <a:gd name="T15" fmla="*/ 84 h 784"/>
                  <a:gd name="T16" fmla="*/ 207 w 1004"/>
                  <a:gd name="T17" fmla="*/ 116 h 784"/>
                  <a:gd name="T18" fmla="*/ 219 w 1004"/>
                  <a:gd name="T19" fmla="*/ 119 h 784"/>
                  <a:gd name="T20" fmla="*/ 254 w 1004"/>
                  <a:gd name="T21" fmla="*/ 139 h 784"/>
                  <a:gd name="T22" fmla="*/ 278 w 1004"/>
                  <a:gd name="T23" fmla="*/ 151 h 784"/>
                  <a:gd name="T24" fmla="*/ 290 w 1004"/>
                  <a:gd name="T25" fmla="*/ 156 h 784"/>
                  <a:gd name="T26" fmla="*/ 298 w 1004"/>
                  <a:gd name="T27" fmla="*/ 165 h 784"/>
                  <a:gd name="T28" fmla="*/ 310 w 1004"/>
                  <a:gd name="T29" fmla="*/ 159 h 784"/>
                  <a:gd name="T30" fmla="*/ 306 w 1004"/>
                  <a:gd name="T31" fmla="*/ 116 h 784"/>
                  <a:gd name="T32" fmla="*/ 314 w 1004"/>
                  <a:gd name="T33" fmla="*/ 59 h 784"/>
                  <a:gd name="T34" fmla="*/ 325 w 1004"/>
                  <a:gd name="T35" fmla="*/ 7 h 784"/>
                  <a:gd name="T36" fmla="*/ 314 w 1004"/>
                  <a:gd name="T37" fmla="*/ 10 h 784"/>
                  <a:gd name="T38" fmla="*/ 274 w 1004"/>
                  <a:gd name="T39" fmla="*/ 33 h 784"/>
                  <a:gd name="T40" fmla="*/ 254 w 1004"/>
                  <a:gd name="T41" fmla="*/ 44 h 784"/>
                  <a:gd name="T42" fmla="*/ 231 w 1004"/>
                  <a:gd name="T43" fmla="*/ 56 h 784"/>
                  <a:gd name="T44" fmla="*/ 176 w 1004"/>
                  <a:gd name="T45" fmla="*/ 90 h 784"/>
                  <a:gd name="T46" fmla="*/ 132 w 1004"/>
                  <a:gd name="T47" fmla="*/ 125 h 784"/>
                  <a:gd name="T48" fmla="*/ 84 w 1004"/>
                  <a:gd name="T49" fmla="*/ 151 h 784"/>
                  <a:gd name="T50" fmla="*/ 14 w 1004"/>
                  <a:gd name="T51" fmla="*/ 188 h 784"/>
                  <a:gd name="T52" fmla="*/ 17 w 1004"/>
                  <a:gd name="T53" fmla="*/ 99 h 784"/>
                  <a:gd name="T54" fmla="*/ 10 w 1004"/>
                  <a:gd name="T55" fmla="*/ 33 h 784"/>
                  <a:gd name="T56" fmla="*/ 2 w 1004"/>
                  <a:gd name="T57" fmla="*/ 4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sp>
            <p:nvSpPr>
              <p:cNvPr id="28690" name="Oval 35"/>
              <p:cNvSpPr>
                <a:spLocks noChangeArrowheads="1"/>
              </p:cNvSpPr>
              <p:nvPr/>
            </p:nvSpPr>
            <p:spPr bwMode="auto">
              <a:xfrm>
                <a:off x="1728" y="2064"/>
                <a:ext cx="96" cy="96"/>
              </a:xfrm>
              <a:prstGeom prst="ellipse">
                <a:avLst/>
              </a:prstGeom>
              <a:solidFill>
                <a:srgbClr val="FF0066"/>
              </a:solidFill>
              <a:ln w="9525">
                <a:solidFill>
                  <a:srgbClr val="FFFFFF"/>
                </a:solidFill>
                <a:round/>
                <a:headEnd/>
                <a:tailEnd/>
              </a:ln>
            </p:spPr>
            <p:txBody>
              <a:bodyPr wrap="none" anchor="ctr"/>
              <a:lstStyle/>
              <a:p>
                <a:pPr>
                  <a:defRPr/>
                </a:pPr>
                <a:endParaRPr lang="en-US" sz="2400">
                  <a:solidFill>
                    <a:srgbClr val="FFFFFF"/>
                  </a:solidFill>
                  <a:effectLst>
                    <a:outerShdw blurRad="38100" dist="38100" dir="2700000" algn="tl">
                      <a:srgbClr val="000000">
                        <a:alpha val="43137"/>
                      </a:srgbClr>
                    </a:outerShdw>
                  </a:effectLst>
                  <a:latin typeface="+mj-lt"/>
                </a:endParaRPr>
              </a:p>
            </p:txBody>
          </p:sp>
        </p:grpSp>
      </p:grpSp>
      <p:sp>
        <p:nvSpPr>
          <p:cNvPr id="833572" name="Line 36"/>
          <p:cNvSpPr>
            <a:spLocks noChangeShapeType="1"/>
          </p:cNvSpPr>
          <p:nvPr/>
        </p:nvSpPr>
        <p:spPr bwMode="auto">
          <a:xfrm flipV="1">
            <a:off x="2890838" y="2851150"/>
            <a:ext cx="381000" cy="685800"/>
          </a:xfrm>
          <a:prstGeom prst="line">
            <a:avLst/>
          </a:prstGeom>
          <a:noFill/>
          <a:ln w="57150">
            <a:solidFill>
              <a:srgbClr val="FFFFFF"/>
            </a:solidFill>
            <a:round/>
            <a:headEnd type="triangle" w="med" len="med"/>
            <a:tailEnd type="triangle" w="med" len="med"/>
          </a:ln>
        </p:spPr>
        <p:txBody>
          <a:bodyPr/>
          <a:lstStyle/>
          <a:p>
            <a:pPr>
              <a:defRPr/>
            </a:pPr>
            <a:endParaRPr lang="en-US" sz="2400">
              <a:solidFill>
                <a:srgbClr val="FFFFFF"/>
              </a:solidFill>
              <a:effectLst>
                <a:outerShdw blurRad="38100" dist="38100" dir="2700000" algn="tl">
                  <a:srgbClr val="000000">
                    <a:alpha val="43137"/>
                  </a:srgbClr>
                </a:outerShdw>
              </a:effectLst>
              <a:latin typeface="+mj-lt"/>
            </a:endParaRPr>
          </a:p>
        </p:txBody>
      </p:sp>
      <p:grpSp>
        <p:nvGrpSpPr>
          <p:cNvPr id="10" name="Group 37"/>
          <p:cNvGrpSpPr>
            <a:grpSpLocks/>
          </p:cNvGrpSpPr>
          <p:nvPr/>
        </p:nvGrpSpPr>
        <p:grpSpPr bwMode="auto">
          <a:xfrm>
            <a:off x="909638" y="4070350"/>
            <a:ext cx="1752600" cy="1581150"/>
            <a:chOff x="912" y="2160"/>
            <a:chExt cx="1104" cy="996"/>
          </a:xfrm>
        </p:grpSpPr>
        <p:sp>
          <p:nvSpPr>
            <p:cNvPr id="28685" name="Text Box 38"/>
            <p:cNvSpPr txBox="1">
              <a:spLocks noChangeArrowheads="1"/>
            </p:cNvSpPr>
            <p:nvPr/>
          </p:nvSpPr>
          <p:spPr bwMode="auto">
            <a:xfrm>
              <a:off x="912" y="2400"/>
              <a:ext cx="1104" cy="756"/>
            </a:xfrm>
            <a:prstGeom prst="rect">
              <a:avLst/>
            </a:prstGeom>
            <a:noFill/>
            <a:ln w="9525">
              <a:noFill/>
              <a:miter lim="800000"/>
              <a:headEnd/>
              <a:tailEnd/>
            </a:ln>
          </p:spPr>
          <p:txBody>
            <a:bodyPr>
              <a:spAutoFit/>
            </a:bodyPr>
            <a:lstStyle/>
            <a:p>
              <a:pPr>
                <a:spcBef>
                  <a:spcPct val="50000"/>
                </a:spcBef>
                <a:defRPr/>
              </a:pPr>
              <a:r>
                <a:rPr lang="en-US" sz="2400">
                  <a:solidFill>
                    <a:srgbClr val="FFFFFF"/>
                  </a:solidFill>
                  <a:effectLst>
                    <a:outerShdw blurRad="38100" dist="38100" dir="2700000" algn="tl">
                      <a:srgbClr val="000000">
                        <a:alpha val="43137"/>
                      </a:srgbClr>
                    </a:outerShdw>
                  </a:effectLst>
                  <a:latin typeface="+mj-lt"/>
                </a:rPr>
                <a:t>Migration Green’s function</a:t>
              </a:r>
            </a:p>
          </p:txBody>
        </p:sp>
        <p:sp>
          <p:nvSpPr>
            <p:cNvPr id="28686" name="Line 39"/>
            <p:cNvSpPr>
              <a:spLocks noChangeShapeType="1"/>
            </p:cNvSpPr>
            <p:nvPr/>
          </p:nvSpPr>
          <p:spPr bwMode="auto">
            <a:xfrm flipV="1">
              <a:off x="1392" y="2160"/>
              <a:ext cx="96" cy="288"/>
            </a:xfrm>
            <a:prstGeom prst="line">
              <a:avLst/>
            </a:prstGeom>
            <a:noFill/>
            <a:ln w="38100">
              <a:noFill/>
              <a:round/>
              <a:headEnd/>
              <a:tailEnd type="triangle" w="med" len="med"/>
            </a:ln>
          </p:spPr>
          <p:txBody>
            <a:bodyPr wrap="none" anchor="ctr"/>
            <a:lstStyle/>
            <a:p>
              <a:pPr>
                <a:defRPr/>
              </a:pPr>
              <a:endParaRPr lang="en-US" sz="2400">
                <a:solidFill>
                  <a:srgbClr val="FFFFFF"/>
                </a:solidFill>
                <a:effectLst>
                  <a:outerShdw blurRad="38100" dist="38100" dir="2700000" algn="tl">
                    <a:srgbClr val="000000">
                      <a:alpha val="43137"/>
                    </a:srgbClr>
                  </a:outerShdw>
                </a:effectLst>
                <a:latin typeface="+mj-lt"/>
              </a:endParaRPr>
            </a:p>
          </p:txBody>
        </p:sp>
      </p:grpSp>
      <p:sp>
        <p:nvSpPr>
          <p:cNvPr id="40" name="Rectangle 39"/>
          <p:cNvSpPr/>
          <p:nvPr/>
        </p:nvSpPr>
        <p:spPr bwMode="auto">
          <a:xfrm>
            <a:off x="3951288" y="3689350"/>
            <a:ext cx="533400" cy="3048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1" name="Rectangle 40"/>
          <p:cNvSpPr/>
          <p:nvPr/>
        </p:nvSpPr>
        <p:spPr bwMode="auto">
          <a:xfrm>
            <a:off x="3970338" y="3200400"/>
            <a:ext cx="533400" cy="30480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2" name="Rectangle 41"/>
          <p:cNvSpPr/>
          <p:nvPr/>
        </p:nvSpPr>
        <p:spPr bwMode="auto">
          <a:xfrm>
            <a:off x="3968750" y="3570288"/>
            <a:ext cx="533400" cy="53975"/>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3" name="Rectangle 42"/>
          <p:cNvSpPr/>
          <p:nvPr/>
        </p:nvSpPr>
        <p:spPr bwMode="auto">
          <a:xfrm flipV="1">
            <a:off x="3965575" y="3429000"/>
            <a:ext cx="73025" cy="48895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4" name="Rectangle 43"/>
          <p:cNvSpPr/>
          <p:nvPr/>
        </p:nvSpPr>
        <p:spPr bwMode="auto">
          <a:xfrm flipV="1">
            <a:off x="4422775" y="3298825"/>
            <a:ext cx="73025" cy="488950"/>
          </a:xfrm>
          <a:prstGeom prst="rect">
            <a:avLst/>
          </a:prstGeom>
          <a:solidFill>
            <a:schemeClr val="bg1"/>
          </a:solidFill>
          <a:ln w="9525" cap="flat" cmpd="sng" algn="ctr">
            <a:no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1" presetClass="entr" presetSubtype="0" fill="hold" nodeType="clickEffect">
                                  <p:stCondLst>
                                    <p:cond delay="0"/>
                                  </p:stCondLst>
                                  <p:childTnLst>
                                    <p:set>
                                      <p:cBhvr>
                                        <p:cTn id="11" dur="1000">
                                          <p:stCondLst>
                                            <p:cond delay="0"/>
                                          </p:stCondLst>
                                        </p:cTn>
                                        <p:tgtEl>
                                          <p:spTgt spid="83357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026"/>
          <p:cNvSpPr txBox="1">
            <a:spLocks noChangeArrowheads="1"/>
          </p:cNvSpPr>
          <p:nvPr/>
        </p:nvSpPr>
        <p:spPr bwMode="auto">
          <a:xfrm>
            <a:off x="1295400" y="457200"/>
            <a:ext cx="6781800" cy="762000"/>
          </a:xfrm>
          <a:prstGeom prst="rect">
            <a:avLst/>
          </a:prstGeom>
          <a:noFill/>
          <a:ln w="9525">
            <a:noFill/>
            <a:miter lim="800000"/>
            <a:headEnd/>
            <a:tailEnd/>
          </a:ln>
        </p:spPr>
        <p:txBody>
          <a:bodyPr>
            <a:spAutoFit/>
          </a:bodyPr>
          <a:lstStyle/>
          <a:p>
            <a:pPr>
              <a:spcBef>
                <a:spcPct val="50000"/>
              </a:spcBef>
            </a:pPr>
            <a:r>
              <a:rPr lang="en-US" sz="4400">
                <a:solidFill>
                  <a:schemeClr val="bg1"/>
                </a:solidFill>
              </a:rPr>
              <a:t>Migration Deconvolution</a:t>
            </a:r>
          </a:p>
        </p:txBody>
      </p:sp>
      <p:sp>
        <p:nvSpPr>
          <p:cNvPr id="834563" name="Rectangle 1027"/>
          <p:cNvSpPr>
            <a:spLocks noChangeArrowheads="1"/>
          </p:cNvSpPr>
          <p:nvPr/>
        </p:nvSpPr>
        <p:spPr bwMode="auto">
          <a:xfrm>
            <a:off x="7423150" y="1784350"/>
            <a:ext cx="622300" cy="960438"/>
          </a:xfrm>
          <a:prstGeom prst="rect">
            <a:avLst/>
          </a:prstGeom>
          <a:noFill/>
          <a:ln w="9525">
            <a:noFill/>
            <a:miter lim="800000"/>
            <a:headEnd/>
            <a:tailEnd/>
          </a:ln>
        </p:spPr>
        <p:txBody>
          <a:bodyPr wrap="none" lIns="0" tIns="0" rIns="0" bIns="0">
            <a:spAutoFit/>
          </a:bodyPr>
          <a:lstStyle/>
          <a:p>
            <a:pPr>
              <a:defRPr/>
            </a:pPr>
            <a:r>
              <a:rPr lang="en-US" sz="6300">
                <a:solidFill>
                  <a:srgbClr val="FFFF00"/>
                </a:solidFill>
                <a:effectLst>
                  <a:outerShdw blurRad="38100" dist="38100" dir="2700000" algn="tl">
                    <a:srgbClr val="000000"/>
                  </a:outerShdw>
                </a:effectLst>
                <a:latin typeface="Times New Roman" charset="0"/>
              </a:rPr>
              <a:t>m</a:t>
            </a:r>
            <a:endParaRPr lang="en-US">
              <a:solidFill>
                <a:srgbClr val="FFFF00"/>
              </a:solidFill>
              <a:effectLst>
                <a:outerShdw blurRad="38100" dist="38100" dir="2700000" algn="tl">
                  <a:srgbClr val="000000"/>
                </a:outerShdw>
              </a:effectLst>
              <a:latin typeface="Times New Roman" charset="0"/>
            </a:endParaRPr>
          </a:p>
        </p:txBody>
      </p:sp>
      <p:sp>
        <p:nvSpPr>
          <p:cNvPr id="834564" name="Rectangle 1028"/>
          <p:cNvSpPr>
            <a:spLocks noChangeArrowheads="1"/>
          </p:cNvSpPr>
          <p:nvPr/>
        </p:nvSpPr>
        <p:spPr bwMode="auto">
          <a:xfrm>
            <a:off x="4572000" y="1784350"/>
            <a:ext cx="439738" cy="960438"/>
          </a:xfrm>
          <a:prstGeom prst="rect">
            <a:avLst/>
          </a:prstGeom>
          <a:noFill/>
          <a:ln w="9525">
            <a:noFill/>
            <a:miter lim="800000"/>
            <a:headEnd/>
            <a:tailEnd/>
          </a:ln>
        </p:spPr>
        <p:txBody>
          <a:bodyPr wrap="none" lIns="0" tIns="0" rIns="0" bIns="0">
            <a:spAutoFit/>
          </a:bodyPr>
          <a:lstStyle/>
          <a:p>
            <a:pPr>
              <a:defRPr/>
            </a:pPr>
            <a:r>
              <a:rPr lang="en-US" sz="6300">
                <a:solidFill>
                  <a:srgbClr val="FFFFFF"/>
                </a:solidFill>
                <a:effectLst>
                  <a:outerShdw blurRad="38100" dist="38100" dir="2700000" algn="tl">
                    <a:srgbClr val="000000"/>
                  </a:outerShdw>
                </a:effectLst>
                <a:latin typeface="Symbol" pitchFamily="18" charset="2"/>
              </a:rPr>
              <a:t>=</a:t>
            </a:r>
            <a:endParaRPr lang="en-US">
              <a:solidFill>
                <a:srgbClr val="FFFFFF"/>
              </a:solidFill>
              <a:effectLst>
                <a:outerShdw blurRad="38100" dist="38100" dir="2700000" algn="tl">
                  <a:srgbClr val="000000"/>
                </a:outerShdw>
              </a:effectLst>
              <a:latin typeface="Times New Roman" charset="0"/>
            </a:endParaRPr>
          </a:p>
        </p:txBody>
      </p:sp>
      <p:grpSp>
        <p:nvGrpSpPr>
          <p:cNvPr id="39941" name="Group 1029"/>
          <p:cNvGrpSpPr>
            <a:grpSpLocks/>
          </p:cNvGrpSpPr>
          <p:nvPr/>
        </p:nvGrpSpPr>
        <p:grpSpPr bwMode="auto">
          <a:xfrm>
            <a:off x="2241550" y="1738313"/>
            <a:ext cx="2225675" cy="1036637"/>
            <a:chOff x="2592" y="864"/>
            <a:chExt cx="1402" cy="653"/>
          </a:xfrm>
        </p:grpSpPr>
        <p:sp>
          <p:nvSpPr>
            <p:cNvPr id="834566" name="Rectangle 1030"/>
            <p:cNvSpPr>
              <a:spLocks noChangeArrowheads="1"/>
            </p:cNvSpPr>
            <p:nvPr/>
          </p:nvSpPr>
          <p:spPr bwMode="auto">
            <a:xfrm>
              <a:off x="3655" y="870"/>
              <a:ext cx="196" cy="605"/>
            </a:xfrm>
            <a:prstGeom prst="rect">
              <a:avLst/>
            </a:prstGeom>
            <a:noFill/>
            <a:ln w="9525">
              <a:noFill/>
              <a:miter lim="800000"/>
              <a:headEnd/>
              <a:tailEnd/>
            </a:ln>
          </p:spPr>
          <p:txBody>
            <a:bodyPr wrap="none" lIns="0" tIns="0" rIns="0" bIns="0">
              <a:spAutoFit/>
            </a:bodyPr>
            <a:lstStyle/>
            <a:p>
              <a:pPr>
                <a:defRPr/>
              </a:pPr>
              <a:r>
                <a:rPr lang="en-US" sz="6300">
                  <a:solidFill>
                    <a:srgbClr val="FFFFFF"/>
                  </a:solidFill>
                  <a:effectLst>
                    <a:outerShdw blurRad="38100" dist="38100" dir="2700000" algn="tl">
                      <a:srgbClr val="000000"/>
                    </a:outerShdw>
                  </a:effectLst>
                  <a:latin typeface="Times New Roman" charset="0"/>
                </a:rPr>
                <a:t>r</a:t>
              </a:r>
              <a:endParaRPr lang="en-US">
                <a:solidFill>
                  <a:srgbClr val="FFFFFF"/>
                </a:solidFill>
                <a:effectLst>
                  <a:outerShdw blurRad="38100" dist="38100" dir="2700000" algn="tl">
                    <a:srgbClr val="000000"/>
                  </a:outerShdw>
                </a:effectLst>
                <a:latin typeface="Times New Roman" charset="0"/>
              </a:endParaRPr>
            </a:p>
          </p:txBody>
        </p:sp>
        <p:sp>
          <p:nvSpPr>
            <p:cNvPr id="834567" name="Text Box 1031"/>
            <p:cNvSpPr txBox="1">
              <a:spLocks noChangeArrowheads="1"/>
            </p:cNvSpPr>
            <p:nvPr/>
          </p:nvSpPr>
          <p:spPr bwMode="auto">
            <a:xfrm>
              <a:off x="3878" y="986"/>
              <a:ext cx="116" cy="288"/>
            </a:xfrm>
            <a:prstGeom prst="rect">
              <a:avLst/>
            </a:prstGeom>
            <a:noFill/>
            <a:ln w="9525">
              <a:noFill/>
              <a:miter lim="800000"/>
              <a:headEnd/>
              <a:tailEnd/>
            </a:ln>
            <a:effectLst/>
          </p:spPr>
          <p:txBody>
            <a:bodyPr wrap="none">
              <a:spAutoFit/>
            </a:bodyPr>
            <a:lstStyle/>
            <a:p>
              <a:pPr>
                <a:defRPr/>
              </a:pPr>
              <a:endParaRPr lang="en-US">
                <a:effectLst>
                  <a:outerShdw blurRad="38100" dist="38100" dir="2700000" algn="tl">
                    <a:srgbClr val="FFFFFF"/>
                  </a:outerShdw>
                </a:effectLst>
                <a:latin typeface="Times New Roman" charset="0"/>
              </a:endParaRPr>
            </a:p>
          </p:txBody>
        </p:sp>
        <p:sp>
          <p:nvSpPr>
            <p:cNvPr id="834568" name="Rectangle 1032"/>
            <p:cNvSpPr>
              <a:spLocks noChangeArrowheads="1"/>
            </p:cNvSpPr>
            <p:nvPr/>
          </p:nvSpPr>
          <p:spPr bwMode="auto">
            <a:xfrm>
              <a:off x="2592"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4569" name="Rectangle 1033"/>
            <p:cNvSpPr>
              <a:spLocks noChangeArrowheads="1"/>
            </p:cNvSpPr>
            <p:nvPr/>
          </p:nvSpPr>
          <p:spPr bwMode="auto">
            <a:xfrm>
              <a:off x="3120"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4570" name="Rectangle 1034"/>
            <p:cNvSpPr>
              <a:spLocks noChangeArrowheads="1"/>
            </p:cNvSpPr>
            <p:nvPr/>
          </p:nvSpPr>
          <p:spPr bwMode="auto">
            <a:xfrm>
              <a:off x="2860" y="864"/>
              <a:ext cx="137" cy="269"/>
            </a:xfrm>
            <a:prstGeom prst="rect">
              <a:avLst/>
            </a:prstGeom>
            <a:noFill/>
            <a:ln w="9525">
              <a:noFill/>
              <a:miter lim="800000"/>
              <a:headEnd/>
              <a:tailEnd/>
            </a:ln>
          </p:spPr>
          <p:txBody>
            <a:bodyPr wrap="none" lIns="0" tIns="0" rIns="0" bIns="0">
              <a:spAutoFit/>
            </a:bodyPr>
            <a:lstStyle/>
            <a:p>
              <a:pPr>
                <a:defRPr/>
              </a:pPr>
              <a:r>
                <a:rPr lang="en-US" sz="2800">
                  <a:solidFill>
                    <a:srgbClr val="FF0000"/>
                  </a:solidFill>
                  <a:effectLst>
                    <a:outerShdw blurRad="38100" dist="38100" dir="2700000" algn="tl">
                      <a:srgbClr val="000000"/>
                    </a:outerShdw>
                  </a:effectLst>
                  <a:latin typeface="Times New Roman" charset="0"/>
                </a:rPr>
                <a:t>T</a:t>
              </a:r>
            </a:p>
          </p:txBody>
        </p:sp>
      </p:grpSp>
      <p:grpSp>
        <p:nvGrpSpPr>
          <p:cNvPr id="39942" name="Group 1035"/>
          <p:cNvGrpSpPr>
            <a:grpSpLocks/>
          </p:cNvGrpSpPr>
          <p:nvPr/>
        </p:nvGrpSpPr>
        <p:grpSpPr bwMode="auto">
          <a:xfrm>
            <a:off x="2819400" y="3384550"/>
            <a:ext cx="1447800" cy="685800"/>
            <a:chOff x="2592" y="2016"/>
            <a:chExt cx="912" cy="432"/>
          </a:xfrm>
        </p:grpSpPr>
        <p:sp>
          <p:nvSpPr>
            <p:cNvPr id="39992" name="Line 1036"/>
            <p:cNvSpPr>
              <a:spLocks noChangeShapeType="1"/>
            </p:cNvSpPr>
            <p:nvPr/>
          </p:nvSpPr>
          <p:spPr bwMode="auto">
            <a:xfrm>
              <a:off x="3024" y="2304"/>
              <a:ext cx="480" cy="144"/>
            </a:xfrm>
            <a:prstGeom prst="line">
              <a:avLst/>
            </a:prstGeom>
            <a:noFill/>
            <a:ln w="38100">
              <a:solidFill>
                <a:srgbClr val="FFFFFF"/>
              </a:solidFill>
              <a:round/>
              <a:headEnd/>
              <a:tailEnd/>
            </a:ln>
          </p:spPr>
          <p:txBody>
            <a:bodyPr/>
            <a:lstStyle/>
            <a:p>
              <a:endParaRPr lang="en-US"/>
            </a:p>
          </p:txBody>
        </p:sp>
        <p:sp>
          <p:nvSpPr>
            <p:cNvPr id="39993" name="Line 1037"/>
            <p:cNvSpPr>
              <a:spLocks noChangeShapeType="1"/>
            </p:cNvSpPr>
            <p:nvPr/>
          </p:nvSpPr>
          <p:spPr bwMode="auto">
            <a:xfrm>
              <a:off x="2592" y="2016"/>
              <a:ext cx="384" cy="48"/>
            </a:xfrm>
            <a:prstGeom prst="line">
              <a:avLst/>
            </a:prstGeom>
            <a:noFill/>
            <a:ln w="38100">
              <a:solidFill>
                <a:srgbClr val="FFFFFF"/>
              </a:solidFill>
              <a:round/>
              <a:headEnd/>
              <a:tailEnd/>
            </a:ln>
          </p:spPr>
          <p:txBody>
            <a:bodyPr/>
            <a:lstStyle/>
            <a:p>
              <a:endParaRPr lang="en-US"/>
            </a:p>
          </p:txBody>
        </p:sp>
        <p:sp>
          <p:nvSpPr>
            <p:cNvPr id="39994" name="Line 1038"/>
            <p:cNvSpPr>
              <a:spLocks noChangeShapeType="1"/>
            </p:cNvSpPr>
            <p:nvPr/>
          </p:nvSpPr>
          <p:spPr bwMode="auto">
            <a:xfrm>
              <a:off x="2976" y="2064"/>
              <a:ext cx="48" cy="240"/>
            </a:xfrm>
            <a:prstGeom prst="line">
              <a:avLst/>
            </a:prstGeom>
            <a:noFill/>
            <a:ln w="38100">
              <a:solidFill>
                <a:srgbClr val="FFFFFF"/>
              </a:solidFill>
              <a:round/>
              <a:headEnd/>
              <a:tailEnd/>
            </a:ln>
          </p:spPr>
          <p:txBody>
            <a:bodyPr/>
            <a:lstStyle/>
            <a:p>
              <a:endParaRPr lang="en-US"/>
            </a:p>
          </p:txBody>
        </p:sp>
      </p:grpSp>
      <p:grpSp>
        <p:nvGrpSpPr>
          <p:cNvPr id="39943" name="Group 1039"/>
          <p:cNvGrpSpPr>
            <a:grpSpLocks/>
          </p:cNvGrpSpPr>
          <p:nvPr/>
        </p:nvGrpSpPr>
        <p:grpSpPr bwMode="auto">
          <a:xfrm>
            <a:off x="6629400" y="3232150"/>
            <a:ext cx="2133600" cy="1219200"/>
            <a:chOff x="3888" y="1824"/>
            <a:chExt cx="1344" cy="768"/>
          </a:xfrm>
        </p:grpSpPr>
        <p:sp>
          <p:nvSpPr>
            <p:cNvPr id="39983" name="Freeform 1040"/>
            <p:cNvSpPr>
              <a:spLocks/>
            </p:cNvSpPr>
            <p:nvPr/>
          </p:nvSpPr>
          <p:spPr bwMode="auto">
            <a:xfrm>
              <a:off x="4656" y="2208"/>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39984" name="Freeform 1041"/>
            <p:cNvSpPr>
              <a:spLocks/>
            </p:cNvSpPr>
            <p:nvPr/>
          </p:nvSpPr>
          <p:spPr bwMode="auto">
            <a:xfrm>
              <a:off x="4368" y="2160"/>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39985" name="Freeform 1042"/>
            <p:cNvSpPr>
              <a:spLocks/>
            </p:cNvSpPr>
            <p:nvPr/>
          </p:nvSpPr>
          <p:spPr bwMode="auto">
            <a:xfrm>
              <a:off x="4272" y="2016"/>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39986" name="Freeform 1043"/>
            <p:cNvSpPr>
              <a:spLocks/>
            </p:cNvSpPr>
            <p:nvPr/>
          </p:nvSpPr>
          <p:spPr bwMode="auto">
            <a:xfrm>
              <a:off x="4128" y="1872"/>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39987" name="Freeform 1044"/>
            <p:cNvSpPr>
              <a:spLocks/>
            </p:cNvSpPr>
            <p:nvPr/>
          </p:nvSpPr>
          <p:spPr bwMode="auto">
            <a:xfrm>
              <a:off x="3888" y="1824"/>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grpSp>
          <p:nvGrpSpPr>
            <p:cNvPr id="39988" name="Group 1045"/>
            <p:cNvGrpSpPr>
              <a:grpSpLocks/>
            </p:cNvGrpSpPr>
            <p:nvPr/>
          </p:nvGrpSpPr>
          <p:grpSpPr bwMode="auto">
            <a:xfrm>
              <a:off x="4176" y="2016"/>
              <a:ext cx="912" cy="432"/>
              <a:chOff x="2592" y="2016"/>
              <a:chExt cx="912" cy="432"/>
            </a:xfrm>
          </p:grpSpPr>
          <p:sp>
            <p:nvSpPr>
              <p:cNvPr id="39989" name="Line 1046"/>
              <p:cNvSpPr>
                <a:spLocks noChangeShapeType="1"/>
              </p:cNvSpPr>
              <p:nvPr/>
            </p:nvSpPr>
            <p:spPr bwMode="auto">
              <a:xfrm>
                <a:off x="3024" y="2304"/>
                <a:ext cx="480" cy="144"/>
              </a:xfrm>
              <a:prstGeom prst="line">
                <a:avLst/>
              </a:prstGeom>
              <a:noFill/>
              <a:ln w="38100">
                <a:solidFill>
                  <a:srgbClr val="FFFFFF"/>
                </a:solidFill>
                <a:round/>
                <a:headEnd/>
                <a:tailEnd/>
              </a:ln>
            </p:spPr>
            <p:txBody>
              <a:bodyPr/>
              <a:lstStyle/>
              <a:p>
                <a:endParaRPr lang="en-US"/>
              </a:p>
            </p:txBody>
          </p:sp>
          <p:sp>
            <p:nvSpPr>
              <p:cNvPr id="39990" name="Line 1047"/>
              <p:cNvSpPr>
                <a:spLocks noChangeShapeType="1"/>
              </p:cNvSpPr>
              <p:nvPr/>
            </p:nvSpPr>
            <p:spPr bwMode="auto">
              <a:xfrm>
                <a:off x="2592" y="2016"/>
                <a:ext cx="384" cy="48"/>
              </a:xfrm>
              <a:prstGeom prst="line">
                <a:avLst/>
              </a:prstGeom>
              <a:noFill/>
              <a:ln w="38100">
                <a:solidFill>
                  <a:srgbClr val="FFFFFF"/>
                </a:solidFill>
                <a:round/>
                <a:headEnd/>
                <a:tailEnd/>
              </a:ln>
            </p:spPr>
            <p:txBody>
              <a:bodyPr/>
              <a:lstStyle/>
              <a:p>
                <a:endParaRPr lang="en-US"/>
              </a:p>
            </p:txBody>
          </p:sp>
          <p:sp>
            <p:nvSpPr>
              <p:cNvPr id="39991" name="Line 1048"/>
              <p:cNvSpPr>
                <a:spLocks noChangeShapeType="1"/>
              </p:cNvSpPr>
              <p:nvPr/>
            </p:nvSpPr>
            <p:spPr bwMode="auto">
              <a:xfrm>
                <a:off x="2976" y="2064"/>
                <a:ext cx="48" cy="240"/>
              </a:xfrm>
              <a:prstGeom prst="line">
                <a:avLst/>
              </a:prstGeom>
              <a:noFill/>
              <a:ln w="38100">
                <a:solidFill>
                  <a:srgbClr val="FFFFFF"/>
                </a:solidFill>
                <a:round/>
                <a:headEnd/>
                <a:tailEnd/>
              </a:ln>
            </p:spPr>
            <p:txBody>
              <a:bodyPr/>
              <a:lstStyle/>
              <a:p>
                <a:endParaRPr lang="en-US"/>
              </a:p>
            </p:txBody>
          </p:sp>
        </p:grpSp>
      </p:grpSp>
      <p:grpSp>
        <p:nvGrpSpPr>
          <p:cNvPr id="39944" name="Group 1049"/>
          <p:cNvGrpSpPr>
            <a:grpSpLocks/>
          </p:cNvGrpSpPr>
          <p:nvPr/>
        </p:nvGrpSpPr>
        <p:grpSpPr bwMode="auto">
          <a:xfrm>
            <a:off x="1752600" y="3079750"/>
            <a:ext cx="3335338" cy="960438"/>
            <a:chOff x="1104" y="1728"/>
            <a:chExt cx="2101" cy="605"/>
          </a:xfrm>
        </p:grpSpPr>
        <p:sp>
          <p:nvSpPr>
            <p:cNvPr id="39979" name="Rectangle 1050"/>
            <p:cNvSpPr>
              <a:spLocks noChangeArrowheads="1"/>
            </p:cNvSpPr>
            <p:nvPr/>
          </p:nvSpPr>
          <p:spPr bwMode="auto">
            <a:xfrm>
              <a:off x="2928" y="1728"/>
              <a:ext cx="277" cy="605"/>
            </a:xfrm>
            <a:prstGeom prst="rect">
              <a:avLst/>
            </a:prstGeom>
            <a:noFill/>
            <a:ln w="9525">
              <a:noFill/>
              <a:miter lim="800000"/>
              <a:headEnd/>
              <a:tailEnd/>
            </a:ln>
          </p:spPr>
          <p:txBody>
            <a:bodyPr wrap="none" lIns="0" tIns="0" rIns="0" bIns="0">
              <a:spAutoFit/>
            </a:bodyPr>
            <a:lstStyle/>
            <a:p>
              <a:r>
                <a:rPr lang="en-US" sz="6300">
                  <a:solidFill>
                    <a:srgbClr val="FFFFFF"/>
                  </a:solidFill>
                  <a:latin typeface="Symbol" pitchFamily="-128" charset="2"/>
                </a:rPr>
                <a:t>=</a:t>
              </a:r>
              <a:endParaRPr lang="en-US">
                <a:solidFill>
                  <a:srgbClr val="FFFFFF"/>
                </a:solidFill>
              </a:endParaRPr>
            </a:p>
          </p:txBody>
        </p:sp>
        <p:grpSp>
          <p:nvGrpSpPr>
            <p:cNvPr id="39980" name="Group 1051"/>
            <p:cNvGrpSpPr>
              <a:grpSpLocks/>
            </p:cNvGrpSpPr>
            <p:nvPr/>
          </p:nvGrpSpPr>
          <p:grpSpPr bwMode="auto">
            <a:xfrm>
              <a:off x="1104" y="1920"/>
              <a:ext cx="720" cy="384"/>
              <a:chOff x="1104" y="1920"/>
              <a:chExt cx="720" cy="384"/>
            </a:xfrm>
          </p:grpSpPr>
          <p:sp>
            <p:nvSpPr>
              <p:cNvPr id="39981" name="Freeform 1052"/>
              <p:cNvSpPr>
                <a:spLocks/>
              </p:cNvSpPr>
              <p:nvPr/>
            </p:nvSpPr>
            <p:spPr bwMode="auto">
              <a:xfrm>
                <a:off x="1104" y="1920"/>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39982" name="Oval 1053"/>
              <p:cNvSpPr>
                <a:spLocks noChangeArrowheads="1"/>
              </p:cNvSpPr>
              <p:nvPr/>
            </p:nvSpPr>
            <p:spPr bwMode="auto">
              <a:xfrm>
                <a:off x="1728" y="2064"/>
                <a:ext cx="96" cy="96"/>
              </a:xfrm>
              <a:prstGeom prst="ellipse">
                <a:avLst/>
              </a:prstGeom>
              <a:solidFill>
                <a:srgbClr val="FF0066"/>
              </a:solidFill>
              <a:ln w="9525">
                <a:solidFill>
                  <a:srgbClr val="FFFFFF"/>
                </a:solidFill>
                <a:round/>
                <a:headEnd/>
                <a:tailEnd/>
              </a:ln>
            </p:spPr>
            <p:txBody>
              <a:bodyPr wrap="none" anchor="ctr"/>
              <a:lstStyle/>
              <a:p>
                <a:endParaRPr lang="en-US">
                  <a:solidFill>
                    <a:srgbClr val="FFFFFF"/>
                  </a:solidFill>
                </a:endParaRPr>
              </a:p>
            </p:txBody>
          </p:sp>
        </p:grpSp>
      </p:grpSp>
      <p:grpSp>
        <p:nvGrpSpPr>
          <p:cNvPr id="8" name="Group 1054"/>
          <p:cNvGrpSpPr>
            <a:grpSpLocks/>
          </p:cNvGrpSpPr>
          <p:nvPr/>
        </p:nvGrpSpPr>
        <p:grpSpPr bwMode="auto">
          <a:xfrm>
            <a:off x="228600" y="1447800"/>
            <a:ext cx="7467600" cy="1327150"/>
            <a:chOff x="96" y="1180"/>
            <a:chExt cx="4704" cy="836"/>
          </a:xfrm>
        </p:grpSpPr>
        <p:grpSp>
          <p:nvGrpSpPr>
            <p:cNvPr id="39959" name="Group 1055"/>
            <p:cNvGrpSpPr>
              <a:grpSpLocks/>
            </p:cNvGrpSpPr>
            <p:nvPr/>
          </p:nvGrpSpPr>
          <p:grpSpPr bwMode="auto">
            <a:xfrm>
              <a:off x="96" y="1180"/>
              <a:ext cx="1594" cy="836"/>
              <a:chOff x="192" y="2832"/>
              <a:chExt cx="1594" cy="836"/>
            </a:xfrm>
          </p:grpSpPr>
          <p:grpSp>
            <p:nvGrpSpPr>
              <p:cNvPr id="39970" name="Group 1056"/>
              <p:cNvGrpSpPr>
                <a:grpSpLocks/>
              </p:cNvGrpSpPr>
              <p:nvPr/>
            </p:nvGrpSpPr>
            <p:grpSpPr bwMode="auto">
              <a:xfrm>
                <a:off x="384" y="3015"/>
                <a:ext cx="1402" cy="653"/>
                <a:chOff x="2592" y="864"/>
                <a:chExt cx="1402" cy="653"/>
              </a:xfrm>
            </p:grpSpPr>
            <p:sp>
              <p:nvSpPr>
                <p:cNvPr id="834593" name="Rectangle 1057"/>
                <p:cNvSpPr>
                  <a:spLocks noChangeArrowheads="1"/>
                </p:cNvSpPr>
                <p:nvPr/>
              </p:nvSpPr>
              <p:spPr bwMode="auto">
                <a:xfrm>
                  <a:off x="3655" y="870"/>
                  <a:ext cx="0" cy="230"/>
                </a:xfrm>
                <a:prstGeom prst="rect">
                  <a:avLst/>
                </a:prstGeom>
                <a:noFill/>
                <a:ln w="9525">
                  <a:noFill/>
                  <a:miter lim="800000"/>
                  <a:headEnd/>
                  <a:tailEnd/>
                </a:ln>
              </p:spPr>
              <p:txBody>
                <a:bodyPr wrap="none" lIns="0" tIns="0" rIns="0" bIns="0">
                  <a:spAutoFit/>
                </a:bodyPr>
                <a:lstStyle/>
                <a:p>
                  <a:pPr>
                    <a:defRPr/>
                  </a:pPr>
                  <a:endParaRPr lang="en-US">
                    <a:solidFill>
                      <a:srgbClr val="FFFF00"/>
                    </a:solidFill>
                    <a:effectLst>
                      <a:outerShdw blurRad="38100" dist="38100" dir="2700000" algn="tl">
                        <a:srgbClr val="000000"/>
                      </a:outerShdw>
                    </a:effectLst>
                    <a:latin typeface="Times New Roman" charset="0"/>
                  </a:endParaRPr>
                </a:p>
              </p:txBody>
            </p:sp>
            <p:sp>
              <p:nvSpPr>
                <p:cNvPr id="834594" name="Text Box 1058"/>
                <p:cNvSpPr txBox="1">
                  <a:spLocks noChangeArrowheads="1"/>
                </p:cNvSpPr>
                <p:nvPr/>
              </p:nvSpPr>
              <p:spPr bwMode="auto">
                <a:xfrm>
                  <a:off x="3878" y="986"/>
                  <a:ext cx="116" cy="288"/>
                </a:xfrm>
                <a:prstGeom prst="rect">
                  <a:avLst/>
                </a:prstGeom>
                <a:noFill/>
                <a:ln w="9525">
                  <a:noFill/>
                  <a:miter lim="800000"/>
                  <a:headEnd/>
                  <a:tailEnd/>
                </a:ln>
                <a:effectLst/>
              </p:spPr>
              <p:txBody>
                <a:bodyPr wrap="none">
                  <a:spAutoFit/>
                </a:bodyPr>
                <a:lstStyle/>
                <a:p>
                  <a:pPr>
                    <a:defRPr/>
                  </a:pPr>
                  <a:endParaRPr lang="en-US">
                    <a:effectLst>
                      <a:outerShdw blurRad="38100" dist="38100" dir="2700000" algn="tl">
                        <a:srgbClr val="FFFFFF"/>
                      </a:outerShdw>
                    </a:effectLst>
                    <a:latin typeface="Times New Roman" charset="0"/>
                  </a:endParaRPr>
                </a:p>
              </p:txBody>
            </p:sp>
            <p:sp>
              <p:nvSpPr>
                <p:cNvPr id="834595" name="Rectangle 1059"/>
                <p:cNvSpPr>
                  <a:spLocks noChangeArrowheads="1"/>
                </p:cNvSpPr>
                <p:nvPr/>
              </p:nvSpPr>
              <p:spPr bwMode="auto">
                <a:xfrm>
                  <a:off x="2592"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4596" name="Rectangle 1060"/>
                <p:cNvSpPr>
                  <a:spLocks noChangeArrowheads="1"/>
                </p:cNvSpPr>
                <p:nvPr/>
              </p:nvSpPr>
              <p:spPr bwMode="auto">
                <a:xfrm>
                  <a:off x="3120"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4597" name="Rectangle 1061"/>
                <p:cNvSpPr>
                  <a:spLocks noChangeArrowheads="1"/>
                </p:cNvSpPr>
                <p:nvPr/>
              </p:nvSpPr>
              <p:spPr bwMode="auto">
                <a:xfrm>
                  <a:off x="2880" y="864"/>
                  <a:ext cx="137" cy="269"/>
                </a:xfrm>
                <a:prstGeom prst="rect">
                  <a:avLst/>
                </a:prstGeom>
                <a:noFill/>
                <a:ln w="9525">
                  <a:noFill/>
                  <a:miter lim="800000"/>
                  <a:headEnd/>
                  <a:tailEnd/>
                </a:ln>
              </p:spPr>
              <p:txBody>
                <a:bodyPr wrap="none" lIns="0" tIns="0" rIns="0" bIns="0">
                  <a:spAutoFit/>
                </a:bodyPr>
                <a:lstStyle/>
                <a:p>
                  <a:pPr>
                    <a:defRPr/>
                  </a:pPr>
                  <a:r>
                    <a:rPr lang="en-US" sz="2800">
                      <a:solidFill>
                        <a:srgbClr val="FF0000"/>
                      </a:solidFill>
                      <a:effectLst>
                        <a:outerShdw blurRad="38100" dist="38100" dir="2700000" algn="tl">
                          <a:srgbClr val="000000"/>
                        </a:outerShdw>
                      </a:effectLst>
                      <a:latin typeface="Times New Roman" charset="0"/>
                    </a:rPr>
                    <a:t>T</a:t>
                  </a:r>
                </a:p>
              </p:txBody>
            </p:sp>
          </p:grpSp>
          <p:sp>
            <p:nvSpPr>
              <p:cNvPr id="834598" name="Text Box 1062"/>
              <p:cNvSpPr txBox="1">
                <a:spLocks noChangeArrowheads="1"/>
              </p:cNvSpPr>
              <p:nvPr/>
            </p:nvSpPr>
            <p:spPr bwMode="auto">
              <a:xfrm>
                <a:off x="1344" y="2832"/>
                <a:ext cx="276" cy="288"/>
              </a:xfrm>
              <a:prstGeom prst="rect">
                <a:avLst/>
              </a:prstGeom>
              <a:noFill/>
              <a:ln w="9525">
                <a:noFill/>
                <a:miter lim="800000"/>
                <a:headEnd/>
                <a:tailEnd/>
              </a:ln>
              <a:effectLst/>
            </p:spPr>
            <p:txBody>
              <a:bodyPr wrap="none">
                <a:spAutoFit/>
              </a:bodyPr>
              <a:lstStyle/>
              <a:p>
                <a:pPr>
                  <a:defRPr/>
                </a:pPr>
                <a:r>
                  <a:rPr lang="en-US">
                    <a:solidFill>
                      <a:srgbClr val="FF0000"/>
                    </a:solidFill>
                    <a:effectLst>
                      <a:outerShdw blurRad="38100" dist="38100" dir="2700000" algn="tl">
                        <a:srgbClr val="000000"/>
                      </a:outerShdw>
                    </a:effectLst>
                    <a:latin typeface="Times New Roman" charset="0"/>
                  </a:rPr>
                  <a:t>-1</a:t>
                </a:r>
              </a:p>
            </p:txBody>
          </p:sp>
          <p:sp>
            <p:nvSpPr>
              <p:cNvPr id="834599" name="Text Box 1063"/>
              <p:cNvSpPr txBox="1">
                <a:spLocks noChangeArrowheads="1"/>
              </p:cNvSpPr>
              <p:nvPr/>
            </p:nvSpPr>
            <p:spPr bwMode="auto">
              <a:xfrm>
                <a:off x="1228" y="3024"/>
                <a:ext cx="260" cy="576"/>
              </a:xfrm>
              <a:prstGeom prst="rect">
                <a:avLst/>
              </a:prstGeom>
              <a:noFill/>
              <a:ln w="9525">
                <a:noFill/>
                <a:miter lim="800000"/>
                <a:headEnd/>
                <a:tailEnd/>
              </a:ln>
              <a:effectLst/>
            </p:spPr>
            <p:txBody>
              <a:bodyPr wrap="none">
                <a:spAutoFit/>
              </a:bodyPr>
              <a:lstStyle/>
              <a:p>
                <a:pPr>
                  <a:defRPr/>
                </a:pPr>
                <a:r>
                  <a:rPr lang="en-US" sz="5400">
                    <a:solidFill>
                      <a:srgbClr val="FF0000"/>
                    </a:solidFill>
                    <a:effectLst>
                      <a:outerShdw blurRad="38100" dist="38100" dir="2700000" algn="tl">
                        <a:srgbClr val="000000"/>
                      </a:outerShdw>
                    </a:effectLst>
                    <a:latin typeface="Times New Roman" charset="0"/>
                  </a:rPr>
                  <a:t>]</a:t>
                </a:r>
              </a:p>
            </p:txBody>
          </p:sp>
          <p:sp>
            <p:nvSpPr>
              <p:cNvPr id="834600" name="Text Box 1064"/>
              <p:cNvSpPr txBox="1">
                <a:spLocks noChangeArrowheads="1"/>
              </p:cNvSpPr>
              <p:nvPr/>
            </p:nvSpPr>
            <p:spPr bwMode="auto">
              <a:xfrm>
                <a:off x="192" y="3024"/>
                <a:ext cx="260" cy="576"/>
              </a:xfrm>
              <a:prstGeom prst="rect">
                <a:avLst/>
              </a:prstGeom>
              <a:noFill/>
              <a:ln w="9525">
                <a:noFill/>
                <a:miter lim="800000"/>
                <a:headEnd/>
                <a:tailEnd/>
              </a:ln>
              <a:effectLst/>
            </p:spPr>
            <p:txBody>
              <a:bodyPr wrap="none">
                <a:spAutoFit/>
              </a:bodyPr>
              <a:lstStyle/>
              <a:p>
                <a:pPr>
                  <a:defRPr/>
                </a:pPr>
                <a:r>
                  <a:rPr lang="en-US" sz="5400">
                    <a:solidFill>
                      <a:srgbClr val="FF0000"/>
                    </a:solidFill>
                    <a:effectLst>
                      <a:outerShdw blurRad="38100" dist="38100" dir="2700000" algn="tl">
                        <a:srgbClr val="000000"/>
                      </a:outerShdw>
                    </a:effectLst>
                    <a:latin typeface="Times New Roman" charset="0"/>
                  </a:rPr>
                  <a:t>[</a:t>
                </a:r>
              </a:p>
            </p:txBody>
          </p:sp>
        </p:grpSp>
        <p:grpSp>
          <p:nvGrpSpPr>
            <p:cNvPr id="39960" name="Group 1065"/>
            <p:cNvGrpSpPr>
              <a:grpSpLocks/>
            </p:cNvGrpSpPr>
            <p:nvPr/>
          </p:nvGrpSpPr>
          <p:grpSpPr bwMode="auto">
            <a:xfrm>
              <a:off x="3206" y="1276"/>
              <a:ext cx="1594" cy="740"/>
              <a:chOff x="192" y="2928"/>
              <a:chExt cx="1594" cy="740"/>
            </a:xfrm>
          </p:grpSpPr>
          <p:grpSp>
            <p:nvGrpSpPr>
              <p:cNvPr id="39961" name="Group 1066"/>
              <p:cNvGrpSpPr>
                <a:grpSpLocks/>
              </p:cNvGrpSpPr>
              <p:nvPr/>
            </p:nvGrpSpPr>
            <p:grpSpPr bwMode="auto">
              <a:xfrm>
                <a:off x="384" y="3015"/>
                <a:ext cx="1402" cy="653"/>
                <a:chOff x="2592" y="864"/>
                <a:chExt cx="1402" cy="653"/>
              </a:xfrm>
            </p:grpSpPr>
            <p:sp>
              <p:nvSpPr>
                <p:cNvPr id="834603" name="Rectangle 1067"/>
                <p:cNvSpPr>
                  <a:spLocks noChangeArrowheads="1"/>
                </p:cNvSpPr>
                <p:nvPr/>
              </p:nvSpPr>
              <p:spPr bwMode="auto">
                <a:xfrm>
                  <a:off x="3655" y="870"/>
                  <a:ext cx="0" cy="230"/>
                </a:xfrm>
                <a:prstGeom prst="rect">
                  <a:avLst/>
                </a:prstGeom>
                <a:noFill/>
                <a:ln w="9525">
                  <a:noFill/>
                  <a:miter lim="800000"/>
                  <a:headEnd/>
                  <a:tailEnd/>
                </a:ln>
              </p:spPr>
              <p:txBody>
                <a:bodyPr wrap="none" lIns="0" tIns="0" rIns="0" bIns="0">
                  <a:spAutoFit/>
                </a:bodyPr>
                <a:lstStyle/>
                <a:p>
                  <a:pPr>
                    <a:defRPr/>
                  </a:pPr>
                  <a:endParaRPr lang="en-US">
                    <a:solidFill>
                      <a:srgbClr val="FFFF00"/>
                    </a:solidFill>
                    <a:effectLst>
                      <a:outerShdw blurRad="38100" dist="38100" dir="2700000" algn="tl">
                        <a:srgbClr val="000000"/>
                      </a:outerShdw>
                    </a:effectLst>
                    <a:latin typeface="Times New Roman" charset="0"/>
                  </a:endParaRPr>
                </a:p>
              </p:txBody>
            </p:sp>
            <p:sp>
              <p:nvSpPr>
                <p:cNvPr id="834604" name="Text Box 1068"/>
                <p:cNvSpPr txBox="1">
                  <a:spLocks noChangeArrowheads="1"/>
                </p:cNvSpPr>
                <p:nvPr/>
              </p:nvSpPr>
              <p:spPr bwMode="auto">
                <a:xfrm>
                  <a:off x="3878" y="986"/>
                  <a:ext cx="116" cy="288"/>
                </a:xfrm>
                <a:prstGeom prst="rect">
                  <a:avLst/>
                </a:prstGeom>
                <a:noFill/>
                <a:ln w="9525">
                  <a:noFill/>
                  <a:miter lim="800000"/>
                  <a:headEnd/>
                  <a:tailEnd/>
                </a:ln>
                <a:effectLst/>
              </p:spPr>
              <p:txBody>
                <a:bodyPr wrap="none">
                  <a:spAutoFit/>
                </a:bodyPr>
                <a:lstStyle/>
                <a:p>
                  <a:pPr>
                    <a:defRPr/>
                  </a:pPr>
                  <a:endParaRPr lang="en-US">
                    <a:effectLst>
                      <a:outerShdw blurRad="38100" dist="38100" dir="2700000" algn="tl">
                        <a:srgbClr val="FFFFFF"/>
                      </a:outerShdw>
                    </a:effectLst>
                    <a:latin typeface="Times New Roman" charset="0"/>
                  </a:endParaRPr>
                </a:p>
              </p:txBody>
            </p:sp>
            <p:sp>
              <p:nvSpPr>
                <p:cNvPr id="834605" name="Rectangle 1069"/>
                <p:cNvSpPr>
                  <a:spLocks noChangeArrowheads="1"/>
                </p:cNvSpPr>
                <p:nvPr/>
              </p:nvSpPr>
              <p:spPr bwMode="auto">
                <a:xfrm>
                  <a:off x="2592"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4606" name="Rectangle 1070"/>
                <p:cNvSpPr>
                  <a:spLocks noChangeArrowheads="1"/>
                </p:cNvSpPr>
                <p:nvPr/>
              </p:nvSpPr>
              <p:spPr bwMode="auto">
                <a:xfrm>
                  <a:off x="3120"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4607" name="Rectangle 1071"/>
                <p:cNvSpPr>
                  <a:spLocks noChangeArrowheads="1"/>
                </p:cNvSpPr>
                <p:nvPr/>
              </p:nvSpPr>
              <p:spPr bwMode="auto">
                <a:xfrm>
                  <a:off x="2842" y="864"/>
                  <a:ext cx="137" cy="269"/>
                </a:xfrm>
                <a:prstGeom prst="rect">
                  <a:avLst/>
                </a:prstGeom>
                <a:noFill/>
                <a:ln w="9525">
                  <a:noFill/>
                  <a:miter lim="800000"/>
                  <a:headEnd/>
                  <a:tailEnd/>
                </a:ln>
              </p:spPr>
              <p:txBody>
                <a:bodyPr wrap="none" lIns="0" tIns="0" rIns="0" bIns="0">
                  <a:spAutoFit/>
                </a:bodyPr>
                <a:lstStyle/>
                <a:p>
                  <a:pPr>
                    <a:defRPr/>
                  </a:pPr>
                  <a:r>
                    <a:rPr lang="en-US" sz="2800">
                      <a:solidFill>
                        <a:srgbClr val="FF0000"/>
                      </a:solidFill>
                      <a:effectLst>
                        <a:outerShdw blurRad="38100" dist="38100" dir="2700000" algn="tl">
                          <a:srgbClr val="000000"/>
                        </a:outerShdw>
                      </a:effectLst>
                      <a:latin typeface="Times New Roman" charset="0"/>
                    </a:rPr>
                    <a:t>T</a:t>
                  </a:r>
                </a:p>
              </p:txBody>
            </p:sp>
          </p:grpSp>
          <p:sp>
            <p:nvSpPr>
              <p:cNvPr id="834608" name="Text Box 1072"/>
              <p:cNvSpPr txBox="1">
                <a:spLocks noChangeArrowheads="1"/>
              </p:cNvSpPr>
              <p:nvPr/>
            </p:nvSpPr>
            <p:spPr bwMode="auto">
              <a:xfrm>
                <a:off x="1462" y="2928"/>
                <a:ext cx="276" cy="288"/>
              </a:xfrm>
              <a:prstGeom prst="rect">
                <a:avLst/>
              </a:prstGeom>
              <a:noFill/>
              <a:ln w="9525">
                <a:noFill/>
                <a:miter lim="800000"/>
                <a:headEnd/>
                <a:tailEnd/>
              </a:ln>
              <a:effectLst/>
            </p:spPr>
            <p:txBody>
              <a:bodyPr wrap="none">
                <a:spAutoFit/>
              </a:bodyPr>
              <a:lstStyle/>
              <a:p>
                <a:pPr>
                  <a:defRPr/>
                </a:pPr>
                <a:r>
                  <a:rPr lang="en-US">
                    <a:solidFill>
                      <a:srgbClr val="FF0000"/>
                    </a:solidFill>
                    <a:effectLst>
                      <a:outerShdw blurRad="38100" dist="38100" dir="2700000" algn="tl">
                        <a:srgbClr val="000000"/>
                      </a:outerShdw>
                    </a:effectLst>
                    <a:latin typeface="Times New Roman" charset="0"/>
                  </a:rPr>
                  <a:t>-1</a:t>
                </a:r>
              </a:p>
            </p:txBody>
          </p:sp>
          <p:sp>
            <p:nvSpPr>
              <p:cNvPr id="834609" name="Text Box 1073"/>
              <p:cNvSpPr txBox="1">
                <a:spLocks noChangeArrowheads="1"/>
              </p:cNvSpPr>
              <p:nvPr/>
            </p:nvSpPr>
            <p:spPr bwMode="auto">
              <a:xfrm>
                <a:off x="1228" y="3024"/>
                <a:ext cx="260" cy="576"/>
              </a:xfrm>
              <a:prstGeom prst="rect">
                <a:avLst/>
              </a:prstGeom>
              <a:noFill/>
              <a:ln w="9525">
                <a:noFill/>
                <a:miter lim="800000"/>
                <a:headEnd/>
                <a:tailEnd/>
              </a:ln>
              <a:effectLst/>
            </p:spPr>
            <p:txBody>
              <a:bodyPr wrap="none">
                <a:spAutoFit/>
              </a:bodyPr>
              <a:lstStyle/>
              <a:p>
                <a:pPr>
                  <a:defRPr/>
                </a:pPr>
                <a:r>
                  <a:rPr lang="en-US" sz="5400">
                    <a:solidFill>
                      <a:srgbClr val="FF0000"/>
                    </a:solidFill>
                    <a:effectLst>
                      <a:outerShdw blurRad="38100" dist="38100" dir="2700000" algn="tl">
                        <a:srgbClr val="000000"/>
                      </a:outerShdw>
                    </a:effectLst>
                    <a:latin typeface="Times New Roman" charset="0"/>
                  </a:rPr>
                  <a:t>]</a:t>
                </a:r>
              </a:p>
            </p:txBody>
          </p:sp>
          <p:sp>
            <p:nvSpPr>
              <p:cNvPr id="834610" name="Text Box 1074"/>
              <p:cNvSpPr txBox="1">
                <a:spLocks noChangeArrowheads="1"/>
              </p:cNvSpPr>
              <p:nvPr/>
            </p:nvSpPr>
            <p:spPr bwMode="auto">
              <a:xfrm>
                <a:off x="192" y="3024"/>
                <a:ext cx="260" cy="576"/>
              </a:xfrm>
              <a:prstGeom prst="rect">
                <a:avLst/>
              </a:prstGeom>
              <a:noFill/>
              <a:ln w="9525">
                <a:noFill/>
                <a:miter lim="800000"/>
                <a:headEnd/>
                <a:tailEnd/>
              </a:ln>
              <a:effectLst/>
            </p:spPr>
            <p:txBody>
              <a:bodyPr wrap="none">
                <a:spAutoFit/>
              </a:bodyPr>
              <a:lstStyle/>
              <a:p>
                <a:pPr>
                  <a:defRPr/>
                </a:pPr>
                <a:r>
                  <a:rPr lang="en-US" sz="5400">
                    <a:solidFill>
                      <a:srgbClr val="FF0000"/>
                    </a:solidFill>
                    <a:effectLst>
                      <a:outerShdw blurRad="38100" dist="38100" dir="2700000" algn="tl">
                        <a:srgbClr val="000000"/>
                      </a:outerShdw>
                    </a:effectLst>
                    <a:latin typeface="Times New Roman" charset="0"/>
                  </a:rPr>
                  <a:t>[</a:t>
                </a:r>
              </a:p>
            </p:txBody>
          </p:sp>
        </p:grpSp>
      </p:grpSp>
      <p:grpSp>
        <p:nvGrpSpPr>
          <p:cNvPr id="13" name="Group 1075"/>
          <p:cNvGrpSpPr>
            <a:grpSpLocks/>
          </p:cNvGrpSpPr>
          <p:nvPr/>
        </p:nvGrpSpPr>
        <p:grpSpPr bwMode="auto">
          <a:xfrm>
            <a:off x="381000" y="3133725"/>
            <a:ext cx="6172200" cy="1622425"/>
            <a:chOff x="192" y="2242"/>
            <a:chExt cx="3888" cy="1022"/>
          </a:xfrm>
        </p:grpSpPr>
        <p:grpSp>
          <p:nvGrpSpPr>
            <p:cNvPr id="39949" name="Group 1076"/>
            <p:cNvGrpSpPr>
              <a:grpSpLocks/>
            </p:cNvGrpSpPr>
            <p:nvPr/>
          </p:nvGrpSpPr>
          <p:grpSpPr bwMode="auto">
            <a:xfrm>
              <a:off x="3264" y="2242"/>
              <a:ext cx="816" cy="974"/>
              <a:chOff x="3312" y="3346"/>
              <a:chExt cx="816" cy="974"/>
            </a:xfrm>
          </p:grpSpPr>
          <p:sp>
            <p:nvSpPr>
              <p:cNvPr id="39955" name="Freeform 1077"/>
              <p:cNvSpPr>
                <a:spLocks/>
              </p:cNvSpPr>
              <p:nvPr/>
            </p:nvSpPr>
            <p:spPr bwMode="auto">
              <a:xfrm>
                <a:off x="3360" y="3936"/>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39956" name="Line 1078"/>
              <p:cNvSpPr>
                <a:spLocks noChangeShapeType="1"/>
              </p:cNvSpPr>
              <p:nvPr/>
            </p:nvSpPr>
            <p:spPr bwMode="auto">
              <a:xfrm>
                <a:off x="3312" y="3840"/>
                <a:ext cx="624" cy="0"/>
              </a:xfrm>
              <a:prstGeom prst="line">
                <a:avLst/>
              </a:prstGeom>
              <a:noFill/>
              <a:ln w="38100">
                <a:solidFill>
                  <a:srgbClr val="FFFFFF"/>
                </a:solidFill>
                <a:round/>
                <a:headEnd/>
                <a:tailEnd/>
              </a:ln>
            </p:spPr>
            <p:txBody>
              <a:bodyPr/>
              <a:lstStyle/>
              <a:p>
                <a:endParaRPr lang="en-US"/>
              </a:p>
            </p:txBody>
          </p:sp>
          <p:sp>
            <p:nvSpPr>
              <p:cNvPr id="39957" name="Oval 1079"/>
              <p:cNvSpPr>
                <a:spLocks noChangeArrowheads="1"/>
              </p:cNvSpPr>
              <p:nvPr/>
            </p:nvSpPr>
            <p:spPr bwMode="auto">
              <a:xfrm>
                <a:off x="4032" y="3744"/>
                <a:ext cx="96" cy="96"/>
              </a:xfrm>
              <a:prstGeom prst="ellipse">
                <a:avLst/>
              </a:prstGeom>
              <a:solidFill>
                <a:srgbClr val="FF0066"/>
              </a:solidFill>
              <a:ln w="9525">
                <a:solidFill>
                  <a:srgbClr val="FFFFFF"/>
                </a:solidFill>
                <a:round/>
                <a:headEnd/>
                <a:tailEnd/>
              </a:ln>
            </p:spPr>
            <p:txBody>
              <a:bodyPr wrap="none" anchor="ctr"/>
              <a:lstStyle/>
              <a:p>
                <a:endParaRPr lang="en-US">
                  <a:solidFill>
                    <a:srgbClr val="FFFFFF"/>
                  </a:solidFill>
                </a:endParaRPr>
              </a:p>
            </p:txBody>
          </p:sp>
          <p:sp>
            <p:nvSpPr>
              <p:cNvPr id="39958" name="Rectangle 1080"/>
              <p:cNvSpPr>
                <a:spLocks noChangeArrowheads="1"/>
              </p:cNvSpPr>
              <p:nvPr/>
            </p:nvSpPr>
            <p:spPr bwMode="auto">
              <a:xfrm>
                <a:off x="3504" y="3346"/>
                <a:ext cx="260" cy="404"/>
              </a:xfrm>
              <a:prstGeom prst="rect">
                <a:avLst/>
              </a:prstGeom>
              <a:noFill/>
              <a:ln w="9525">
                <a:noFill/>
                <a:miter lim="800000"/>
                <a:headEnd/>
                <a:tailEnd/>
              </a:ln>
            </p:spPr>
            <p:txBody>
              <a:bodyPr wrap="none">
                <a:spAutoFit/>
              </a:bodyPr>
              <a:lstStyle/>
              <a:p>
                <a:r>
                  <a:rPr lang="en-US">
                    <a:solidFill>
                      <a:srgbClr val="FFFFFF"/>
                    </a:solidFill>
                  </a:rPr>
                  <a:t>1</a:t>
                </a:r>
              </a:p>
            </p:txBody>
          </p:sp>
        </p:grpSp>
        <p:grpSp>
          <p:nvGrpSpPr>
            <p:cNvPr id="39950" name="Group 1081"/>
            <p:cNvGrpSpPr>
              <a:grpSpLocks/>
            </p:cNvGrpSpPr>
            <p:nvPr/>
          </p:nvGrpSpPr>
          <p:grpSpPr bwMode="auto">
            <a:xfrm>
              <a:off x="192" y="2290"/>
              <a:ext cx="816" cy="974"/>
              <a:chOff x="3312" y="3346"/>
              <a:chExt cx="816" cy="974"/>
            </a:xfrm>
          </p:grpSpPr>
          <p:sp>
            <p:nvSpPr>
              <p:cNvPr id="39951" name="Freeform 1082"/>
              <p:cNvSpPr>
                <a:spLocks/>
              </p:cNvSpPr>
              <p:nvPr/>
            </p:nvSpPr>
            <p:spPr bwMode="auto">
              <a:xfrm>
                <a:off x="3360" y="3936"/>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39952" name="Line 1083"/>
              <p:cNvSpPr>
                <a:spLocks noChangeShapeType="1"/>
              </p:cNvSpPr>
              <p:nvPr/>
            </p:nvSpPr>
            <p:spPr bwMode="auto">
              <a:xfrm>
                <a:off x="3312" y="3840"/>
                <a:ext cx="624" cy="0"/>
              </a:xfrm>
              <a:prstGeom prst="line">
                <a:avLst/>
              </a:prstGeom>
              <a:noFill/>
              <a:ln w="38100">
                <a:solidFill>
                  <a:srgbClr val="FFFFFF"/>
                </a:solidFill>
                <a:round/>
                <a:headEnd/>
                <a:tailEnd/>
              </a:ln>
            </p:spPr>
            <p:txBody>
              <a:bodyPr/>
              <a:lstStyle/>
              <a:p>
                <a:endParaRPr lang="en-US"/>
              </a:p>
            </p:txBody>
          </p:sp>
          <p:sp>
            <p:nvSpPr>
              <p:cNvPr id="39953" name="Oval 1084"/>
              <p:cNvSpPr>
                <a:spLocks noChangeArrowheads="1"/>
              </p:cNvSpPr>
              <p:nvPr/>
            </p:nvSpPr>
            <p:spPr bwMode="auto">
              <a:xfrm>
                <a:off x="4032" y="3744"/>
                <a:ext cx="96" cy="96"/>
              </a:xfrm>
              <a:prstGeom prst="ellipse">
                <a:avLst/>
              </a:prstGeom>
              <a:solidFill>
                <a:srgbClr val="FF0066"/>
              </a:solidFill>
              <a:ln w="9525">
                <a:solidFill>
                  <a:srgbClr val="FFFFFF"/>
                </a:solidFill>
                <a:round/>
                <a:headEnd/>
                <a:tailEnd/>
              </a:ln>
            </p:spPr>
            <p:txBody>
              <a:bodyPr wrap="none" anchor="ctr"/>
              <a:lstStyle/>
              <a:p>
                <a:endParaRPr lang="en-US">
                  <a:solidFill>
                    <a:srgbClr val="FFFFFF"/>
                  </a:solidFill>
                </a:endParaRPr>
              </a:p>
            </p:txBody>
          </p:sp>
          <p:sp>
            <p:nvSpPr>
              <p:cNvPr id="39954" name="Rectangle 1085"/>
              <p:cNvSpPr>
                <a:spLocks noChangeArrowheads="1"/>
              </p:cNvSpPr>
              <p:nvPr/>
            </p:nvSpPr>
            <p:spPr bwMode="auto">
              <a:xfrm>
                <a:off x="3504" y="3346"/>
                <a:ext cx="260" cy="404"/>
              </a:xfrm>
              <a:prstGeom prst="rect">
                <a:avLst/>
              </a:prstGeom>
              <a:noFill/>
              <a:ln w="9525">
                <a:noFill/>
                <a:miter lim="800000"/>
                <a:headEnd/>
                <a:tailEnd/>
              </a:ln>
            </p:spPr>
            <p:txBody>
              <a:bodyPr wrap="none">
                <a:spAutoFit/>
              </a:bodyPr>
              <a:lstStyle/>
              <a:p>
                <a:r>
                  <a:rPr lang="en-US">
                    <a:solidFill>
                      <a:srgbClr val="FFFFFF"/>
                    </a:solidFill>
                  </a:rPr>
                  <a:t>1</a:t>
                </a:r>
              </a:p>
            </p:txBody>
          </p:sp>
        </p:grpSp>
      </p:grpSp>
      <p:sp>
        <p:nvSpPr>
          <p:cNvPr id="834622" name="Line 1086"/>
          <p:cNvSpPr>
            <a:spLocks noChangeShapeType="1"/>
          </p:cNvSpPr>
          <p:nvPr/>
        </p:nvSpPr>
        <p:spPr bwMode="auto">
          <a:xfrm flipH="1" flipV="1">
            <a:off x="3657600" y="1219200"/>
            <a:ext cx="1447800" cy="609600"/>
          </a:xfrm>
          <a:prstGeom prst="line">
            <a:avLst/>
          </a:prstGeom>
          <a:noFill/>
          <a:ln w="76200">
            <a:solidFill>
              <a:schemeClr val="bg1"/>
            </a:solidFill>
            <a:round/>
            <a:headEnd type="triangle" w="med" len="med"/>
            <a:tailEnd type="triangle" w="med" len="med"/>
          </a:ln>
        </p:spPr>
        <p:txBody>
          <a:bodyPr/>
          <a:lstStyle/>
          <a:p>
            <a:endParaRPr lang="en-US"/>
          </a:p>
        </p:txBody>
      </p:sp>
      <p:sp>
        <p:nvSpPr>
          <p:cNvPr id="63" name="Text Box 2"/>
          <p:cNvSpPr txBox="1">
            <a:spLocks noChangeArrowheads="1"/>
          </p:cNvSpPr>
          <p:nvPr/>
        </p:nvSpPr>
        <p:spPr bwMode="auto">
          <a:xfrm>
            <a:off x="1214438" y="381000"/>
            <a:ext cx="8539162" cy="923925"/>
          </a:xfrm>
          <a:prstGeom prst="rect">
            <a:avLst/>
          </a:prstGeom>
          <a:noFill/>
          <a:ln w="9525">
            <a:noFill/>
            <a:miter lim="800000"/>
            <a:headEnd/>
            <a:tailEnd/>
          </a:ln>
        </p:spPr>
        <p:txBody>
          <a:bodyPr>
            <a:spAutoFit/>
          </a:bodyPr>
          <a:lstStyle/>
          <a:p>
            <a:pPr>
              <a:spcBef>
                <a:spcPct val="50000"/>
              </a:spcBef>
              <a:defRPr/>
            </a:pPr>
            <a:r>
              <a:rPr lang="en-US" sz="5400">
                <a:solidFill>
                  <a:srgbClr val="FFFF00"/>
                </a:solidFill>
                <a:effectLst>
                  <a:outerShdw blurRad="38100" dist="38100" dir="2700000" algn="tl">
                    <a:srgbClr val="000000">
                      <a:alpha val="43137"/>
                    </a:srgbClr>
                  </a:outerShdw>
                </a:effectLst>
                <a:latin typeface="Times New Roman" charset="0"/>
              </a:rPr>
              <a:t>Migration Deconvolution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34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6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ChangeArrowheads="1"/>
          </p:cNvSpPr>
          <p:nvPr/>
        </p:nvSpPr>
        <p:spPr bwMode="auto">
          <a:xfrm>
            <a:off x="0" y="-381000"/>
            <a:ext cx="9144000" cy="2286000"/>
          </a:xfrm>
          <a:prstGeom prst="rect">
            <a:avLst/>
          </a:prstGeom>
          <a:noFill/>
          <a:ln w="12700">
            <a:noFill/>
            <a:miter lim="800000"/>
            <a:headEnd/>
            <a:tailEnd/>
          </a:ln>
          <a:effectLst/>
        </p:spPr>
        <p:txBody>
          <a:bodyPr lIns="90488" tIns="44450" rIns="90488" bIns="44450" anchor="ctr"/>
          <a:lstStyle/>
          <a:p>
            <a:pPr algn="ctr">
              <a:defRPr/>
            </a:pPr>
            <a:r>
              <a:rPr lang="en-US" sz="9600">
                <a:solidFill>
                  <a:srgbClr val="FAFD00"/>
                </a:solidFill>
                <a:effectLst>
                  <a:outerShdw blurRad="38100" dist="38100" dir="2700000" algn="tl">
                    <a:srgbClr val="000000"/>
                  </a:outerShdw>
                </a:effectLst>
                <a:latin typeface="Times New Roman" charset="0"/>
              </a:rPr>
              <a:t>Migration</a:t>
            </a:r>
            <a:endParaRPr lang="en-US" sz="9600">
              <a:solidFill>
                <a:schemeClr val="tx2"/>
              </a:solidFill>
              <a:effectLst>
                <a:outerShdw blurRad="38100" dist="38100" dir="2700000" algn="tl">
                  <a:srgbClr val="FFFFFF"/>
                </a:outerShdw>
              </a:effectLst>
              <a:latin typeface="Times New Roman" charset="0"/>
            </a:endParaRPr>
          </a:p>
        </p:txBody>
      </p:sp>
      <p:sp>
        <p:nvSpPr>
          <p:cNvPr id="746502" name="Text Box 6"/>
          <p:cNvSpPr txBox="1">
            <a:spLocks noChangeArrowheads="1"/>
          </p:cNvSpPr>
          <p:nvPr/>
        </p:nvSpPr>
        <p:spPr bwMode="auto">
          <a:xfrm>
            <a:off x="3124200" y="3200400"/>
            <a:ext cx="1979613" cy="579438"/>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Migration </a:t>
            </a:r>
          </a:p>
        </p:txBody>
      </p:sp>
      <p:sp>
        <p:nvSpPr>
          <p:cNvPr id="746504" name="Oval 8"/>
          <p:cNvSpPr>
            <a:spLocks noChangeArrowheads="1"/>
          </p:cNvSpPr>
          <p:nvPr/>
        </p:nvSpPr>
        <p:spPr bwMode="auto">
          <a:xfrm>
            <a:off x="3048000" y="2667000"/>
            <a:ext cx="1905000" cy="1676400"/>
          </a:xfrm>
          <a:prstGeom prst="ellips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5125" name="Group 15"/>
          <p:cNvGrpSpPr>
            <a:grpSpLocks/>
          </p:cNvGrpSpPr>
          <p:nvPr/>
        </p:nvGrpSpPr>
        <p:grpSpPr bwMode="auto">
          <a:xfrm>
            <a:off x="4724400" y="1676400"/>
            <a:ext cx="4465638" cy="1570038"/>
            <a:chOff x="3072" y="1056"/>
            <a:chExt cx="2813" cy="989"/>
          </a:xfrm>
        </p:grpSpPr>
        <p:sp>
          <p:nvSpPr>
            <p:cNvPr id="746505" name="Line 9"/>
            <p:cNvSpPr>
              <a:spLocks noChangeShapeType="1"/>
            </p:cNvSpPr>
            <p:nvPr/>
          </p:nvSpPr>
          <p:spPr bwMode="auto">
            <a:xfrm flipH="1">
              <a:off x="3072" y="1392"/>
              <a:ext cx="672" cy="528"/>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06" name="Text Box 10"/>
            <p:cNvSpPr txBox="1">
              <a:spLocks noChangeArrowheads="1"/>
            </p:cNvSpPr>
            <p:nvPr/>
          </p:nvSpPr>
          <p:spPr bwMode="auto">
            <a:xfrm>
              <a:off x="3169" y="1056"/>
              <a:ext cx="2716" cy="989"/>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Intuitive: Modeling</a:t>
              </a:r>
            </a:p>
            <a:p>
              <a:pPr marL="342900" indent="-342900">
                <a:defRPr/>
              </a:pPr>
              <a:r>
                <a:rPr lang="en-US" sz="3200">
                  <a:solidFill>
                    <a:srgbClr val="E6F10D"/>
                  </a:solidFill>
                  <a:effectLst>
                    <a:outerShdw blurRad="38100" dist="38100" dir="2700000" algn="tl">
                      <a:srgbClr val="000000"/>
                    </a:outerShdw>
                  </a:effectLst>
                  <a:latin typeface="Times New Roman" charset="0"/>
                </a:rPr>
                <a:t>                 Poststack Mig</a:t>
              </a:r>
            </a:p>
            <a:p>
              <a:pPr marL="342900" indent="-342900">
                <a:defRPr/>
              </a:pPr>
              <a:r>
                <a:rPr lang="en-US" sz="3200">
                  <a:solidFill>
                    <a:srgbClr val="E6F10D"/>
                  </a:solidFill>
                  <a:effectLst>
                    <a:outerShdw blurRad="38100" dist="38100" dir="2700000" algn="tl">
                      <a:srgbClr val="000000"/>
                    </a:outerShdw>
                  </a:effectLst>
                  <a:latin typeface="Times New Roman" charset="0"/>
                </a:rPr>
                <a:t>                 Prestack</a:t>
              </a:r>
            </a:p>
          </p:txBody>
        </p:sp>
      </p:grpSp>
      <p:grpSp>
        <p:nvGrpSpPr>
          <p:cNvPr id="5126" name="Group 16"/>
          <p:cNvGrpSpPr>
            <a:grpSpLocks/>
          </p:cNvGrpSpPr>
          <p:nvPr/>
        </p:nvGrpSpPr>
        <p:grpSpPr bwMode="auto">
          <a:xfrm>
            <a:off x="1066800" y="1905000"/>
            <a:ext cx="2544763" cy="1219200"/>
            <a:chOff x="672" y="1200"/>
            <a:chExt cx="1603" cy="768"/>
          </a:xfrm>
        </p:grpSpPr>
        <p:sp>
          <p:nvSpPr>
            <p:cNvPr id="746507" name="Line 11"/>
            <p:cNvSpPr>
              <a:spLocks noChangeShapeType="1"/>
            </p:cNvSpPr>
            <p:nvPr/>
          </p:nvSpPr>
          <p:spPr bwMode="auto">
            <a:xfrm>
              <a:off x="1296" y="1536"/>
              <a:ext cx="624" cy="432"/>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08" name="Text Box 12"/>
            <p:cNvSpPr txBox="1">
              <a:spLocks noChangeArrowheads="1"/>
            </p:cNvSpPr>
            <p:nvPr/>
          </p:nvSpPr>
          <p:spPr bwMode="auto">
            <a:xfrm>
              <a:off x="672" y="1200"/>
              <a:ext cx="1603" cy="365"/>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Least Squares</a:t>
              </a:r>
            </a:p>
          </p:txBody>
        </p:sp>
      </p:grpSp>
      <p:grpSp>
        <p:nvGrpSpPr>
          <p:cNvPr id="5127" name="Group 17"/>
          <p:cNvGrpSpPr>
            <a:grpSpLocks/>
          </p:cNvGrpSpPr>
          <p:nvPr/>
        </p:nvGrpSpPr>
        <p:grpSpPr bwMode="auto">
          <a:xfrm>
            <a:off x="838200" y="4038600"/>
            <a:ext cx="3132138" cy="1371600"/>
            <a:chOff x="528" y="2544"/>
            <a:chExt cx="1973" cy="864"/>
          </a:xfrm>
        </p:grpSpPr>
        <p:sp>
          <p:nvSpPr>
            <p:cNvPr id="746509" name="Line 13"/>
            <p:cNvSpPr>
              <a:spLocks noChangeShapeType="1"/>
            </p:cNvSpPr>
            <p:nvPr/>
          </p:nvSpPr>
          <p:spPr bwMode="auto">
            <a:xfrm flipV="1">
              <a:off x="1344" y="2544"/>
              <a:ext cx="672" cy="528"/>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10" name="Text Box 14"/>
            <p:cNvSpPr txBox="1">
              <a:spLocks noChangeArrowheads="1"/>
            </p:cNvSpPr>
            <p:nvPr/>
          </p:nvSpPr>
          <p:spPr bwMode="auto">
            <a:xfrm>
              <a:off x="528" y="3043"/>
              <a:ext cx="1973" cy="365"/>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Green’s Theorem</a:t>
              </a:r>
            </a:p>
          </p:txBody>
        </p:sp>
      </p:grpSp>
      <p:sp>
        <p:nvSpPr>
          <p:cNvPr id="746514" name="Rectangle 18"/>
          <p:cNvSpPr>
            <a:spLocks noChangeArrowheads="1"/>
          </p:cNvSpPr>
          <p:nvPr/>
        </p:nvSpPr>
        <p:spPr bwMode="auto">
          <a:xfrm>
            <a:off x="6553200" y="2224088"/>
            <a:ext cx="2590800" cy="533400"/>
          </a:xfrm>
          <a:prstGeom prst="rect">
            <a:avLst/>
          </a:prstGeom>
          <a:noFill/>
          <a:ln w="5715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6514"/>
                                        </p:tgtEl>
                                        <p:attrNameLst>
                                          <p:attrName>style.visibility</p:attrName>
                                        </p:attrNameLst>
                                      </p:cBhvr>
                                      <p:to>
                                        <p:strVal val="visible"/>
                                      </p:to>
                                    </p:set>
                                    <p:animEffect transition="in" filter="wipe(down)">
                                      <p:cBhvr>
                                        <p:cTn id="7" dur="500"/>
                                        <p:tgtEl>
                                          <p:spTgt spid="746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7" name="Rectangle 4099"/>
          <p:cNvSpPr>
            <a:spLocks noChangeArrowheads="1"/>
          </p:cNvSpPr>
          <p:nvPr/>
        </p:nvSpPr>
        <p:spPr bwMode="auto">
          <a:xfrm>
            <a:off x="7423150" y="1784350"/>
            <a:ext cx="622300" cy="960438"/>
          </a:xfrm>
          <a:prstGeom prst="rect">
            <a:avLst/>
          </a:prstGeom>
          <a:noFill/>
          <a:ln w="9525">
            <a:noFill/>
            <a:miter lim="800000"/>
            <a:headEnd/>
            <a:tailEnd/>
          </a:ln>
        </p:spPr>
        <p:txBody>
          <a:bodyPr wrap="none" lIns="0" tIns="0" rIns="0" bIns="0">
            <a:spAutoFit/>
          </a:bodyPr>
          <a:lstStyle/>
          <a:p>
            <a:pPr>
              <a:defRPr/>
            </a:pPr>
            <a:r>
              <a:rPr lang="en-US" sz="6300">
                <a:solidFill>
                  <a:srgbClr val="FFFF00"/>
                </a:solidFill>
                <a:effectLst>
                  <a:outerShdw blurRad="38100" dist="38100" dir="2700000" algn="tl">
                    <a:srgbClr val="000000"/>
                  </a:outerShdw>
                </a:effectLst>
                <a:latin typeface="Times New Roman" charset="0"/>
              </a:rPr>
              <a:t>m</a:t>
            </a:r>
            <a:endParaRPr lang="en-US">
              <a:solidFill>
                <a:srgbClr val="FFFF00"/>
              </a:solidFill>
              <a:effectLst>
                <a:outerShdw blurRad="38100" dist="38100" dir="2700000" algn="tl">
                  <a:srgbClr val="000000"/>
                </a:outerShdw>
              </a:effectLst>
              <a:latin typeface="Times New Roman" charset="0"/>
            </a:endParaRPr>
          </a:p>
        </p:txBody>
      </p:sp>
      <p:sp>
        <p:nvSpPr>
          <p:cNvPr id="835588" name="Rectangle 4100"/>
          <p:cNvSpPr>
            <a:spLocks noChangeArrowheads="1"/>
          </p:cNvSpPr>
          <p:nvPr/>
        </p:nvSpPr>
        <p:spPr bwMode="auto">
          <a:xfrm>
            <a:off x="4572000" y="1784350"/>
            <a:ext cx="439738" cy="960438"/>
          </a:xfrm>
          <a:prstGeom prst="rect">
            <a:avLst/>
          </a:prstGeom>
          <a:noFill/>
          <a:ln w="9525">
            <a:noFill/>
            <a:miter lim="800000"/>
            <a:headEnd/>
            <a:tailEnd/>
          </a:ln>
        </p:spPr>
        <p:txBody>
          <a:bodyPr wrap="none" lIns="0" tIns="0" rIns="0" bIns="0">
            <a:spAutoFit/>
          </a:bodyPr>
          <a:lstStyle/>
          <a:p>
            <a:pPr>
              <a:defRPr/>
            </a:pPr>
            <a:r>
              <a:rPr lang="en-US" sz="6300">
                <a:solidFill>
                  <a:srgbClr val="FFFFFF"/>
                </a:solidFill>
                <a:effectLst>
                  <a:outerShdw blurRad="38100" dist="38100" dir="2700000" algn="tl">
                    <a:srgbClr val="000000"/>
                  </a:outerShdw>
                </a:effectLst>
                <a:latin typeface="Symbol" pitchFamily="18" charset="2"/>
              </a:rPr>
              <a:t>=</a:t>
            </a:r>
            <a:endParaRPr lang="en-US">
              <a:solidFill>
                <a:srgbClr val="FFFFFF"/>
              </a:solidFill>
              <a:effectLst>
                <a:outerShdw blurRad="38100" dist="38100" dir="2700000" algn="tl">
                  <a:srgbClr val="000000"/>
                </a:outerShdw>
              </a:effectLst>
              <a:latin typeface="Times New Roman" charset="0"/>
            </a:endParaRPr>
          </a:p>
        </p:txBody>
      </p:sp>
      <p:grpSp>
        <p:nvGrpSpPr>
          <p:cNvPr id="40964" name="Group 4101"/>
          <p:cNvGrpSpPr>
            <a:grpSpLocks/>
          </p:cNvGrpSpPr>
          <p:nvPr/>
        </p:nvGrpSpPr>
        <p:grpSpPr bwMode="auto">
          <a:xfrm>
            <a:off x="2241550" y="1738313"/>
            <a:ext cx="2225675" cy="969962"/>
            <a:chOff x="2592" y="864"/>
            <a:chExt cx="1402" cy="611"/>
          </a:xfrm>
        </p:grpSpPr>
        <p:sp>
          <p:nvSpPr>
            <p:cNvPr id="835590" name="Rectangle 4102"/>
            <p:cNvSpPr>
              <a:spLocks noChangeArrowheads="1"/>
            </p:cNvSpPr>
            <p:nvPr/>
          </p:nvSpPr>
          <p:spPr bwMode="auto">
            <a:xfrm>
              <a:off x="3655" y="870"/>
              <a:ext cx="196" cy="605"/>
            </a:xfrm>
            <a:prstGeom prst="rect">
              <a:avLst/>
            </a:prstGeom>
            <a:noFill/>
            <a:ln w="9525">
              <a:noFill/>
              <a:miter lim="800000"/>
              <a:headEnd/>
              <a:tailEnd/>
            </a:ln>
          </p:spPr>
          <p:txBody>
            <a:bodyPr wrap="none" lIns="0" tIns="0" rIns="0" bIns="0">
              <a:spAutoFit/>
            </a:bodyPr>
            <a:lstStyle/>
            <a:p>
              <a:pPr>
                <a:defRPr/>
              </a:pPr>
              <a:r>
                <a:rPr lang="en-US" sz="6300">
                  <a:solidFill>
                    <a:srgbClr val="FFFFFF"/>
                  </a:solidFill>
                  <a:effectLst>
                    <a:outerShdw blurRad="38100" dist="38100" dir="2700000" algn="tl">
                      <a:srgbClr val="000000"/>
                    </a:outerShdw>
                  </a:effectLst>
                  <a:latin typeface="Times New Roman" charset="0"/>
                </a:rPr>
                <a:t>r</a:t>
              </a:r>
              <a:endParaRPr lang="en-US">
                <a:solidFill>
                  <a:srgbClr val="FFFFFF"/>
                </a:solidFill>
                <a:effectLst>
                  <a:outerShdw blurRad="38100" dist="38100" dir="2700000" algn="tl">
                    <a:srgbClr val="000000"/>
                  </a:outerShdw>
                </a:effectLst>
                <a:latin typeface="Times New Roman" charset="0"/>
              </a:endParaRPr>
            </a:p>
          </p:txBody>
        </p:sp>
        <p:sp>
          <p:nvSpPr>
            <p:cNvPr id="835591" name="Text Box 4103"/>
            <p:cNvSpPr txBox="1">
              <a:spLocks noChangeArrowheads="1"/>
            </p:cNvSpPr>
            <p:nvPr/>
          </p:nvSpPr>
          <p:spPr bwMode="auto">
            <a:xfrm>
              <a:off x="3878" y="986"/>
              <a:ext cx="116" cy="407"/>
            </a:xfrm>
            <a:prstGeom prst="rect">
              <a:avLst/>
            </a:prstGeom>
            <a:noFill/>
            <a:ln w="9525">
              <a:noFill/>
              <a:miter lim="800000"/>
              <a:headEnd/>
              <a:tailEnd/>
            </a:ln>
            <a:effectLst/>
          </p:spPr>
          <p:txBody>
            <a:bodyPr wrap="none">
              <a:spAutoFit/>
            </a:bodyPr>
            <a:lstStyle/>
            <a:p>
              <a:pPr>
                <a:defRPr/>
              </a:pPr>
              <a:endParaRPr lang="en-US">
                <a:solidFill>
                  <a:srgbClr val="FFFFFF"/>
                </a:solidFill>
                <a:effectLst>
                  <a:outerShdw blurRad="38100" dist="38100" dir="2700000" algn="tl">
                    <a:srgbClr val="FFFFFF"/>
                  </a:outerShdw>
                </a:effectLst>
                <a:latin typeface="Times New Roman" charset="0"/>
              </a:endParaRPr>
            </a:p>
          </p:txBody>
        </p:sp>
        <p:sp>
          <p:nvSpPr>
            <p:cNvPr id="835592" name="Rectangle 4104"/>
            <p:cNvSpPr>
              <a:spLocks noChangeArrowheads="1"/>
            </p:cNvSpPr>
            <p:nvPr/>
          </p:nvSpPr>
          <p:spPr bwMode="auto">
            <a:xfrm>
              <a:off x="2592" y="912"/>
              <a:ext cx="0" cy="349"/>
            </a:xfrm>
            <a:prstGeom prst="rect">
              <a:avLst/>
            </a:prstGeom>
            <a:noFill/>
            <a:ln w="9525">
              <a:noFill/>
              <a:miter lim="800000"/>
              <a:headEnd/>
              <a:tailEnd/>
            </a:ln>
          </p:spPr>
          <p:txBody>
            <a:bodyPr wrap="none" lIns="0" tIns="0" rIns="0" bIns="0">
              <a:spAutoFit/>
            </a:bodyPr>
            <a:lstStyle/>
            <a:p>
              <a:pPr>
                <a:defRPr/>
              </a:pPr>
              <a:endParaRPr lang="en-US">
                <a:solidFill>
                  <a:srgbClr val="FFFFFF"/>
                </a:solidFill>
                <a:effectLst>
                  <a:outerShdw blurRad="38100" dist="38100" dir="2700000" algn="tl">
                    <a:srgbClr val="000000"/>
                  </a:outerShdw>
                </a:effectLst>
                <a:latin typeface="Times New Roman" charset="0"/>
              </a:endParaRPr>
            </a:p>
          </p:txBody>
        </p:sp>
        <p:sp>
          <p:nvSpPr>
            <p:cNvPr id="835593" name="Rectangle 4105"/>
            <p:cNvSpPr>
              <a:spLocks noChangeArrowheads="1"/>
            </p:cNvSpPr>
            <p:nvPr/>
          </p:nvSpPr>
          <p:spPr bwMode="auto">
            <a:xfrm>
              <a:off x="3120" y="912"/>
              <a:ext cx="0" cy="349"/>
            </a:xfrm>
            <a:prstGeom prst="rect">
              <a:avLst/>
            </a:prstGeom>
            <a:noFill/>
            <a:ln w="9525">
              <a:noFill/>
              <a:miter lim="800000"/>
              <a:headEnd/>
              <a:tailEnd/>
            </a:ln>
          </p:spPr>
          <p:txBody>
            <a:bodyPr wrap="none" lIns="0" tIns="0" rIns="0" bIns="0">
              <a:spAutoFit/>
            </a:bodyPr>
            <a:lstStyle/>
            <a:p>
              <a:pPr>
                <a:defRPr/>
              </a:pPr>
              <a:endParaRPr lang="en-US">
                <a:solidFill>
                  <a:srgbClr val="FFFFFF"/>
                </a:solidFill>
                <a:effectLst>
                  <a:outerShdw blurRad="38100" dist="38100" dir="2700000" algn="tl">
                    <a:srgbClr val="000000"/>
                  </a:outerShdw>
                </a:effectLst>
                <a:latin typeface="Times New Roman" charset="0"/>
              </a:endParaRPr>
            </a:p>
          </p:txBody>
        </p:sp>
        <p:sp>
          <p:nvSpPr>
            <p:cNvPr id="835594" name="Rectangle 4106"/>
            <p:cNvSpPr>
              <a:spLocks noChangeArrowheads="1"/>
            </p:cNvSpPr>
            <p:nvPr/>
          </p:nvSpPr>
          <p:spPr bwMode="auto">
            <a:xfrm>
              <a:off x="3024" y="864"/>
              <a:ext cx="0" cy="271"/>
            </a:xfrm>
            <a:prstGeom prst="rect">
              <a:avLst/>
            </a:prstGeom>
            <a:noFill/>
            <a:ln w="9525">
              <a:noFill/>
              <a:miter lim="800000"/>
              <a:headEnd/>
              <a:tailEnd/>
            </a:ln>
          </p:spPr>
          <p:txBody>
            <a:bodyPr wrap="none" lIns="0" tIns="0" rIns="0" bIns="0">
              <a:spAutoFit/>
            </a:bodyPr>
            <a:lstStyle/>
            <a:p>
              <a:pPr>
                <a:defRPr/>
              </a:pPr>
              <a:endParaRPr lang="en-US" sz="2800">
                <a:solidFill>
                  <a:srgbClr val="FFFFFF"/>
                </a:solidFill>
                <a:effectLst>
                  <a:outerShdw blurRad="38100" dist="38100" dir="2700000" algn="tl">
                    <a:srgbClr val="000000"/>
                  </a:outerShdw>
                </a:effectLst>
                <a:latin typeface="Times New Roman" charset="0"/>
              </a:endParaRPr>
            </a:p>
          </p:txBody>
        </p:sp>
      </p:grpSp>
      <p:grpSp>
        <p:nvGrpSpPr>
          <p:cNvPr id="40965" name="Group 4107"/>
          <p:cNvGrpSpPr>
            <a:grpSpLocks/>
          </p:cNvGrpSpPr>
          <p:nvPr/>
        </p:nvGrpSpPr>
        <p:grpSpPr bwMode="auto">
          <a:xfrm>
            <a:off x="2819400" y="3384550"/>
            <a:ext cx="1447800" cy="685800"/>
            <a:chOff x="2592" y="2016"/>
            <a:chExt cx="912" cy="432"/>
          </a:xfrm>
        </p:grpSpPr>
        <p:sp>
          <p:nvSpPr>
            <p:cNvPr id="41005" name="Line 4108"/>
            <p:cNvSpPr>
              <a:spLocks noChangeShapeType="1"/>
            </p:cNvSpPr>
            <p:nvPr/>
          </p:nvSpPr>
          <p:spPr bwMode="auto">
            <a:xfrm>
              <a:off x="3024" y="2304"/>
              <a:ext cx="480" cy="144"/>
            </a:xfrm>
            <a:prstGeom prst="line">
              <a:avLst/>
            </a:prstGeom>
            <a:noFill/>
            <a:ln w="38100">
              <a:solidFill>
                <a:srgbClr val="FFFFFF"/>
              </a:solidFill>
              <a:round/>
              <a:headEnd/>
              <a:tailEnd/>
            </a:ln>
          </p:spPr>
          <p:txBody>
            <a:bodyPr/>
            <a:lstStyle/>
            <a:p>
              <a:endParaRPr lang="en-US"/>
            </a:p>
          </p:txBody>
        </p:sp>
        <p:sp>
          <p:nvSpPr>
            <p:cNvPr id="41006" name="Line 4109"/>
            <p:cNvSpPr>
              <a:spLocks noChangeShapeType="1"/>
            </p:cNvSpPr>
            <p:nvPr/>
          </p:nvSpPr>
          <p:spPr bwMode="auto">
            <a:xfrm>
              <a:off x="2592" y="2016"/>
              <a:ext cx="384" cy="48"/>
            </a:xfrm>
            <a:prstGeom prst="line">
              <a:avLst/>
            </a:prstGeom>
            <a:noFill/>
            <a:ln w="38100">
              <a:solidFill>
                <a:srgbClr val="FFFFFF"/>
              </a:solidFill>
              <a:round/>
              <a:headEnd/>
              <a:tailEnd/>
            </a:ln>
          </p:spPr>
          <p:txBody>
            <a:bodyPr/>
            <a:lstStyle/>
            <a:p>
              <a:endParaRPr lang="en-US"/>
            </a:p>
          </p:txBody>
        </p:sp>
        <p:sp>
          <p:nvSpPr>
            <p:cNvPr id="41007" name="Line 4110"/>
            <p:cNvSpPr>
              <a:spLocks noChangeShapeType="1"/>
            </p:cNvSpPr>
            <p:nvPr/>
          </p:nvSpPr>
          <p:spPr bwMode="auto">
            <a:xfrm>
              <a:off x="2976" y="2064"/>
              <a:ext cx="48" cy="240"/>
            </a:xfrm>
            <a:prstGeom prst="line">
              <a:avLst/>
            </a:prstGeom>
            <a:noFill/>
            <a:ln w="38100">
              <a:solidFill>
                <a:srgbClr val="FFFFFF"/>
              </a:solidFill>
              <a:round/>
              <a:headEnd/>
              <a:tailEnd/>
            </a:ln>
          </p:spPr>
          <p:txBody>
            <a:bodyPr/>
            <a:lstStyle/>
            <a:p>
              <a:endParaRPr lang="en-US"/>
            </a:p>
          </p:txBody>
        </p:sp>
      </p:grpSp>
      <p:grpSp>
        <p:nvGrpSpPr>
          <p:cNvPr id="40966" name="Group 4111"/>
          <p:cNvGrpSpPr>
            <a:grpSpLocks/>
          </p:cNvGrpSpPr>
          <p:nvPr/>
        </p:nvGrpSpPr>
        <p:grpSpPr bwMode="auto">
          <a:xfrm>
            <a:off x="6629400" y="3232150"/>
            <a:ext cx="2133600" cy="1219200"/>
            <a:chOff x="3888" y="1824"/>
            <a:chExt cx="1344" cy="768"/>
          </a:xfrm>
        </p:grpSpPr>
        <p:sp>
          <p:nvSpPr>
            <p:cNvPr id="40996" name="Freeform 4112"/>
            <p:cNvSpPr>
              <a:spLocks/>
            </p:cNvSpPr>
            <p:nvPr/>
          </p:nvSpPr>
          <p:spPr bwMode="auto">
            <a:xfrm>
              <a:off x="4656" y="2208"/>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40997" name="Freeform 4113"/>
            <p:cNvSpPr>
              <a:spLocks/>
            </p:cNvSpPr>
            <p:nvPr/>
          </p:nvSpPr>
          <p:spPr bwMode="auto">
            <a:xfrm>
              <a:off x="4368" y="2160"/>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40998" name="Freeform 4114"/>
            <p:cNvSpPr>
              <a:spLocks/>
            </p:cNvSpPr>
            <p:nvPr/>
          </p:nvSpPr>
          <p:spPr bwMode="auto">
            <a:xfrm>
              <a:off x="4272" y="2016"/>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40999" name="Freeform 4115"/>
            <p:cNvSpPr>
              <a:spLocks/>
            </p:cNvSpPr>
            <p:nvPr/>
          </p:nvSpPr>
          <p:spPr bwMode="auto">
            <a:xfrm>
              <a:off x="4128" y="1872"/>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41000" name="Freeform 4116"/>
            <p:cNvSpPr>
              <a:spLocks/>
            </p:cNvSpPr>
            <p:nvPr/>
          </p:nvSpPr>
          <p:spPr bwMode="auto">
            <a:xfrm>
              <a:off x="3888" y="1824"/>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grpSp>
          <p:nvGrpSpPr>
            <p:cNvPr id="41001" name="Group 4117"/>
            <p:cNvGrpSpPr>
              <a:grpSpLocks/>
            </p:cNvGrpSpPr>
            <p:nvPr/>
          </p:nvGrpSpPr>
          <p:grpSpPr bwMode="auto">
            <a:xfrm>
              <a:off x="4176" y="2016"/>
              <a:ext cx="912" cy="432"/>
              <a:chOff x="2592" y="2016"/>
              <a:chExt cx="912" cy="432"/>
            </a:xfrm>
          </p:grpSpPr>
          <p:sp>
            <p:nvSpPr>
              <p:cNvPr id="41002" name="Line 4118"/>
              <p:cNvSpPr>
                <a:spLocks noChangeShapeType="1"/>
              </p:cNvSpPr>
              <p:nvPr/>
            </p:nvSpPr>
            <p:spPr bwMode="auto">
              <a:xfrm>
                <a:off x="3024" y="2304"/>
                <a:ext cx="480" cy="144"/>
              </a:xfrm>
              <a:prstGeom prst="line">
                <a:avLst/>
              </a:prstGeom>
              <a:noFill/>
              <a:ln w="38100">
                <a:solidFill>
                  <a:srgbClr val="FFFFFF"/>
                </a:solidFill>
                <a:round/>
                <a:headEnd/>
                <a:tailEnd/>
              </a:ln>
            </p:spPr>
            <p:txBody>
              <a:bodyPr/>
              <a:lstStyle/>
              <a:p>
                <a:endParaRPr lang="en-US"/>
              </a:p>
            </p:txBody>
          </p:sp>
          <p:sp>
            <p:nvSpPr>
              <p:cNvPr id="41003" name="Line 4119"/>
              <p:cNvSpPr>
                <a:spLocks noChangeShapeType="1"/>
              </p:cNvSpPr>
              <p:nvPr/>
            </p:nvSpPr>
            <p:spPr bwMode="auto">
              <a:xfrm>
                <a:off x="2592" y="2016"/>
                <a:ext cx="384" cy="48"/>
              </a:xfrm>
              <a:prstGeom prst="line">
                <a:avLst/>
              </a:prstGeom>
              <a:noFill/>
              <a:ln w="38100">
                <a:solidFill>
                  <a:srgbClr val="FFFFFF"/>
                </a:solidFill>
                <a:round/>
                <a:headEnd/>
                <a:tailEnd/>
              </a:ln>
            </p:spPr>
            <p:txBody>
              <a:bodyPr/>
              <a:lstStyle/>
              <a:p>
                <a:endParaRPr lang="en-US"/>
              </a:p>
            </p:txBody>
          </p:sp>
          <p:sp>
            <p:nvSpPr>
              <p:cNvPr id="41004" name="Line 4120"/>
              <p:cNvSpPr>
                <a:spLocks noChangeShapeType="1"/>
              </p:cNvSpPr>
              <p:nvPr/>
            </p:nvSpPr>
            <p:spPr bwMode="auto">
              <a:xfrm>
                <a:off x="2976" y="2064"/>
                <a:ext cx="48" cy="240"/>
              </a:xfrm>
              <a:prstGeom prst="line">
                <a:avLst/>
              </a:prstGeom>
              <a:noFill/>
              <a:ln w="38100">
                <a:solidFill>
                  <a:srgbClr val="FFFFFF"/>
                </a:solidFill>
                <a:round/>
                <a:headEnd/>
                <a:tailEnd/>
              </a:ln>
            </p:spPr>
            <p:txBody>
              <a:bodyPr/>
              <a:lstStyle/>
              <a:p>
                <a:endParaRPr lang="en-US"/>
              </a:p>
            </p:txBody>
          </p:sp>
        </p:grpSp>
      </p:grpSp>
      <p:sp>
        <p:nvSpPr>
          <p:cNvPr id="40967" name="Rectangle 4121"/>
          <p:cNvSpPr>
            <a:spLocks noChangeArrowheads="1"/>
          </p:cNvSpPr>
          <p:nvPr/>
        </p:nvSpPr>
        <p:spPr bwMode="auto">
          <a:xfrm>
            <a:off x="4648200" y="3079750"/>
            <a:ext cx="439738" cy="960438"/>
          </a:xfrm>
          <a:prstGeom prst="rect">
            <a:avLst/>
          </a:prstGeom>
          <a:noFill/>
          <a:ln w="9525">
            <a:noFill/>
            <a:miter lim="800000"/>
            <a:headEnd/>
            <a:tailEnd/>
          </a:ln>
        </p:spPr>
        <p:txBody>
          <a:bodyPr wrap="none" lIns="0" tIns="0" rIns="0" bIns="0">
            <a:spAutoFit/>
          </a:bodyPr>
          <a:lstStyle/>
          <a:p>
            <a:r>
              <a:rPr lang="en-US" sz="6300">
                <a:solidFill>
                  <a:srgbClr val="FFFFFF"/>
                </a:solidFill>
                <a:latin typeface="Symbol" pitchFamily="-128" charset="2"/>
              </a:rPr>
              <a:t>=</a:t>
            </a:r>
            <a:endParaRPr lang="en-US">
              <a:solidFill>
                <a:srgbClr val="FFFFFF"/>
              </a:solidFill>
            </a:endParaRPr>
          </a:p>
        </p:txBody>
      </p:sp>
      <p:grpSp>
        <p:nvGrpSpPr>
          <p:cNvPr id="40968" name="Group 4122"/>
          <p:cNvGrpSpPr>
            <a:grpSpLocks/>
          </p:cNvGrpSpPr>
          <p:nvPr/>
        </p:nvGrpSpPr>
        <p:grpSpPr bwMode="auto">
          <a:xfrm>
            <a:off x="228600" y="1600200"/>
            <a:ext cx="7467600" cy="1174750"/>
            <a:chOff x="96" y="1276"/>
            <a:chExt cx="4704" cy="740"/>
          </a:xfrm>
        </p:grpSpPr>
        <p:grpSp>
          <p:nvGrpSpPr>
            <p:cNvPr id="40976" name="Group 4123"/>
            <p:cNvGrpSpPr>
              <a:grpSpLocks/>
            </p:cNvGrpSpPr>
            <p:nvPr/>
          </p:nvGrpSpPr>
          <p:grpSpPr bwMode="auto">
            <a:xfrm>
              <a:off x="96" y="1276"/>
              <a:ext cx="1594" cy="672"/>
              <a:chOff x="192" y="2928"/>
              <a:chExt cx="1594" cy="672"/>
            </a:xfrm>
          </p:grpSpPr>
          <p:grpSp>
            <p:nvGrpSpPr>
              <p:cNvPr id="40987" name="Group 4124"/>
              <p:cNvGrpSpPr>
                <a:grpSpLocks/>
              </p:cNvGrpSpPr>
              <p:nvPr/>
            </p:nvGrpSpPr>
            <p:grpSpPr bwMode="auto">
              <a:xfrm>
                <a:off x="384" y="3015"/>
                <a:ext cx="1402" cy="410"/>
                <a:chOff x="2592" y="864"/>
                <a:chExt cx="1402" cy="410"/>
              </a:xfrm>
            </p:grpSpPr>
            <p:sp>
              <p:nvSpPr>
                <p:cNvPr id="835613" name="Rectangle 4125"/>
                <p:cNvSpPr>
                  <a:spLocks noChangeArrowheads="1"/>
                </p:cNvSpPr>
                <p:nvPr/>
              </p:nvSpPr>
              <p:spPr bwMode="auto">
                <a:xfrm>
                  <a:off x="3655" y="870"/>
                  <a:ext cx="0" cy="230"/>
                </a:xfrm>
                <a:prstGeom prst="rect">
                  <a:avLst/>
                </a:prstGeom>
                <a:noFill/>
                <a:ln w="9525">
                  <a:noFill/>
                  <a:miter lim="800000"/>
                  <a:headEnd/>
                  <a:tailEnd/>
                </a:ln>
              </p:spPr>
              <p:txBody>
                <a:bodyPr wrap="none" lIns="0" tIns="0" rIns="0" bIns="0">
                  <a:spAutoFit/>
                </a:bodyPr>
                <a:lstStyle/>
                <a:p>
                  <a:pPr>
                    <a:defRPr/>
                  </a:pPr>
                  <a:endParaRPr lang="en-US">
                    <a:solidFill>
                      <a:srgbClr val="FFFF00"/>
                    </a:solidFill>
                    <a:effectLst>
                      <a:outerShdw blurRad="38100" dist="38100" dir="2700000" algn="tl">
                        <a:srgbClr val="000000"/>
                      </a:outerShdw>
                    </a:effectLst>
                    <a:latin typeface="Times New Roman" charset="0"/>
                  </a:endParaRPr>
                </a:p>
              </p:txBody>
            </p:sp>
            <p:sp>
              <p:nvSpPr>
                <p:cNvPr id="835614" name="Text Box 4126"/>
                <p:cNvSpPr txBox="1">
                  <a:spLocks noChangeArrowheads="1"/>
                </p:cNvSpPr>
                <p:nvPr/>
              </p:nvSpPr>
              <p:spPr bwMode="auto">
                <a:xfrm>
                  <a:off x="3878" y="986"/>
                  <a:ext cx="116" cy="288"/>
                </a:xfrm>
                <a:prstGeom prst="rect">
                  <a:avLst/>
                </a:prstGeom>
                <a:noFill/>
                <a:ln w="9525">
                  <a:noFill/>
                  <a:miter lim="800000"/>
                  <a:headEnd/>
                  <a:tailEnd/>
                </a:ln>
                <a:effectLst/>
              </p:spPr>
              <p:txBody>
                <a:bodyPr wrap="none">
                  <a:spAutoFit/>
                </a:bodyPr>
                <a:lstStyle/>
                <a:p>
                  <a:pPr>
                    <a:defRPr/>
                  </a:pPr>
                  <a:endParaRPr lang="en-US">
                    <a:effectLst>
                      <a:outerShdw blurRad="38100" dist="38100" dir="2700000" algn="tl">
                        <a:srgbClr val="FFFFFF"/>
                      </a:outerShdw>
                    </a:effectLst>
                    <a:latin typeface="Times New Roman" charset="0"/>
                  </a:endParaRPr>
                </a:p>
              </p:txBody>
            </p:sp>
            <p:sp>
              <p:nvSpPr>
                <p:cNvPr id="835615" name="Rectangle 4127"/>
                <p:cNvSpPr>
                  <a:spLocks noChangeArrowheads="1"/>
                </p:cNvSpPr>
                <p:nvPr/>
              </p:nvSpPr>
              <p:spPr bwMode="auto">
                <a:xfrm>
                  <a:off x="2592" y="912"/>
                  <a:ext cx="0" cy="230"/>
                </a:xfrm>
                <a:prstGeom prst="rect">
                  <a:avLst/>
                </a:prstGeom>
                <a:noFill/>
                <a:ln w="9525">
                  <a:noFill/>
                  <a:miter lim="800000"/>
                  <a:headEnd/>
                  <a:tailEnd/>
                </a:ln>
              </p:spPr>
              <p:txBody>
                <a:bodyPr wrap="none" lIns="0" tIns="0" rIns="0" bIns="0">
                  <a:spAutoFit/>
                </a:bodyPr>
                <a:lstStyle/>
                <a:p>
                  <a:pPr>
                    <a:defRPr/>
                  </a:pPr>
                  <a:endParaRPr lang="en-US">
                    <a:solidFill>
                      <a:srgbClr val="FF0000"/>
                    </a:solidFill>
                    <a:effectLst>
                      <a:outerShdw blurRad="38100" dist="38100" dir="2700000" algn="tl">
                        <a:srgbClr val="000000"/>
                      </a:outerShdw>
                    </a:effectLst>
                    <a:latin typeface="Times New Roman" charset="0"/>
                  </a:endParaRPr>
                </a:p>
              </p:txBody>
            </p:sp>
            <p:sp>
              <p:nvSpPr>
                <p:cNvPr id="835616" name="Rectangle 4128"/>
                <p:cNvSpPr>
                  <a:spLocks noChangeArrowheads="1"/>
                </p:cNvSpPr>
                <p:nvPr/>
              </p:nvSpPr>
              <p:spPr bwMode="auto">
                <a:xfrm>
                  <a:off x="3120" y="912"/>
                  <a:ext cx="0" cy="230"/>
                </a:xfrm>
                <a:prstGeom prst="rect">
                  <a:avLst/>
                </a:prstGeom>
                <a:noFill/>
                <a:ln w="9525">
                  <a:noFill/>
                  <a:miter lim="800000"/>
                  <a:headEnd/>
                  <a:tailEnd/>
                </a:ln>
              </p:spPr>
              <p:txBody>
                <a:bodyPr wrap="none" lIns="0" tIns="0" rIns="0" bIns="0">
                  <a:spAutoFit/>
                </a:bodyPr>
                <a:lstStyle/>
                <a:p>
                  <a:pPr>
                    <a:defRPr/>
                  </a:pPr>
                  <a:endParaRPr lang="en-US">
                    <a:solidFill>
                      <a:srgbClr val="FF0000"/>
                    </a:solidFill>
                    <a:effectLst>
                      <a:outerShdw blurRad="38100" dist="38100" dir="2700000" algn="tl">
                        <a:srgbClr val="000000"/>
                      </a:outerShdw>
                    </a:effectLst>
                    <a:latin typeface="Times New Roman" charset="0"/>
                  </a:endParaRPr>
                </a:p>
              </p:txBody>
            </p:sp>
            <p:sp>
              <p:nvSpPr>
                <p:cNvPr id="835617" name="Rectangle 4129"/>
                <p:cNvSpPr>
                  <a:spLocks noChangeArrowheads="1"/>
                </p:cNvSpPr>
                <p:nvPr/>
              </p:nvSpPr>
              <p:spPr bwMode="auto">
                <a:xfrm>
                  <a:off x="3024" y="864"/>
                  <a:ext cx="0" cy="269"/>
                </a:xfrm>
                <a:prstGeom prst="rect">
                  <a:avLst/>
                </a:prstGeom>
                <a:noFill/>
                <a:ln w="9525">
                  <a:noFill/>
                  <a:miter lim="800000"/>
                  <a:headEnd/>
                  <a:tailEnd/>
                </a:ln>
              </p:spPr>
              <p:txBody>
                <a:bodyPr wrap="none" lIns="0" tIns="0" rIns="0" bIns="0">
                  <a:spAutoFit/>
                </a:bodyPr>
                <a:lstStyle/>
                <a:p>
                  <a:pPr>
                    <a:defRPr/>
                  </a:pPr>
                  <a:endParaRPr lang="en-US" sz="2800">
                    <a:solidFill>
                      <a:srgbClr val="FF0000"/>
                    </a:solidFill>
                    <a:effectLst>
                      <a:outerShdw blurRad="38100" dist="38100" dir="2700000" algn="tl">
                        <a:srgbClr val="000000"/>
                      </a:outerShdw>
                    </a:effectLst>
                    <a:latin typeface="Times New Roman" charset="0"/>
                  </a:endParaRPr>
                </a:p>
              </p:txBody>
            </p:sp>
          </p:grpSp>
          <p:sp>
            <p:nvSpPr>
              <p:cNvPr id="835618" name="Text Box 4130"/>
              <p:cNvSpPr txBox="1">
                <a:spLocks noChangeArrowheads="1"/>
              </p:cNvSpPr>
              <p:nvPr/>
            </p:nvSpPr>
            <p:spPr bwMode="auto">
              <a:xfrm>
                <a:off x="1392" y="2928"/>
                <a:ext cx="116" cy="288"/>
              </a:xfrm>
              <a:prstGeom prst="rect">
                <a:avLst/>
              </a:prstGeom>
              <a:noFill/>
              <a:ln w="9525">
                <a:noFill/>
                <a:miter lim="800000"/>
                <a:headEnd/>
                <a:tailEnd/>
              </a:ln>
              <a:effectLst/>
            </p:spPr>
            <p:txBody>
              <a:bodyPr wrap="none">
                <a:spAutoFit/>
              </a:bodyPr>
              <a:lstStyle/>
              <a:p>
                <a:pPr>
                  <a:defRPr/>
                </a:pPr>
                <a:endParaRPr lang="en-US">
                  <a:solidFill>
                    <a:srgbClr val="FF0000"/>
                  </a:solidFill>
                  <a:effectLst>
                    <a:outerShdw blurRad="38100" dist="38100" dir="2700000" algn="tl">
                      <a:srgbClr val="000000"/>
                    </a:outerShdw>
                  </a:effectLst>
                  <a:latin typeface="Times New Roman" charset="0"/>
                </a:endParaRPr>
              </a:p>
            </p:txBody>
          </p:sp>
          <p:sp>
            <p:nvSpPr>
              <p:cNvPr id="835619" name="Text Box 4131"/>
              <p:cNvSpPr txBox="1">
                <a:spLocks noChangeArrowheads="1"/>
              </p:cNvSpPr>
              <p:nvPr/>
            </p:nvSpPr>
            <p:spPr bwMode="auto">
              <a:xfrm>
                <a:off x="1228" y="3024"/>
                <a:ext cx="116" cy="576"/>
              </a:xfrm>
              <a:prstGeom prst="rect">
                <a:avLst/>
              </a:prstGeom>
              <a:noFill/>
              <a:ln w="9525">
                <a:noFill/>
                <a:miter lim="800000"/>
                <a:headEnd/>
                <a:tailEnd/>
              </a:ln>
              <a:effectLst/>
            </p:spPr>
            <p:txBody>
              <a:bodyPr wrap="none">
                <a:spAutoFit/>
              </a:bodyPr>
              <a:lstStyle/>
              <a:p>
                <a:pPr>
                  <a:defRPr/>
                </a:pPr>
                <a:endParaRPr lang="en-US" sz="5400">
                  <a:solidFill>
                    <a:srgbClr val="FF0000"/>
                  </a:solidFill>
                  <a:effectLst>
                    <a:outerShdw blurRad="38100" dist="38100" dir="2700000" algn="tl">
                      <a:srgbClr val="000000"/>
                    </a:outerShdw>
                  </a:effectLst>
                  <a:latin typeface="Times New Roman" charset="0"/>
                </a:endParaRPr>
              </a:p>
            </p:txBody>
          </p:sp>
          <p:sp>
            <p:nvSpPr>
              <p:cNvPr id="835620" name="Text Box 4132"/>
              <p:cNvSpPr txBox="1">
                <a:spLocks noChangeArrowheads="1"/>
              </p:cNvSpPr>
              <p:nvPr/>
            </p:nvSpPr>
            <p:spPr bwMode="auto">
              <a:xfrm>
                <a:off x="192" y="3024"/>
                <a:ext cx="116" cy="576"/>
              </a:xfrm>
              <a:prstGeom prst="rect">
                <a:avLst/>
              </a:prstGeom>
              <a:noFill/>
              <a:ln w="9525">
                <a:noFill/>
                <a:miter lim="800000"/>
                <a:headEnd/>
                <a:tailEnd/>
              </a:ln>
              <a:effectLst/>
            </p:spPr>
            <p:txBody>
              <a:bodyPr wrap="none">
                <a:spAutoFit/>
              </a:bodyPr>
              <a:lstStyle/>
              <a:p>
                <a:pPr>
                  <a:defRPr/>
                </a:pPr>
                <a:endParaRPr lang="en-US" sz="5400">
                  <a:solidFill>
                    <a:srgbClr val="FF0000"/>
                  </a:solidFill>
                  <a:effectLst>
                    <a:outerShdw blurRad="38100" dist="38100" dir="2700000" algn="tl">
                      <a:srgbClr val="000000"/>
                    </a:outerShdw>
                  </a:effectLst>
                  <a:latin typeface="Times New Roman" charset="0"/>
                </a:endParaRPr>
              </a:p>
            </p:txBody>
          </p:sp>
        </p:grpSp>
        <p:grpSp>
          <p:nvGrpSpPr>
            <p:cNvPr id="40977" name="Group 4133"/>
            <p:cNvGrpSpPr>
              <a:grpSpLocks/>
            </p:cNvGrpSpPr>
            <p:nvPr/>
          </p:nvGrpSpPr>
          <p:grpSpPr bwMode="auto">
            <a:xfrm>
              <a:off x="3206" y="1276"/>
              <a:ext cx="1594" cy="740"/>
              <a:chOff x="192" y="2928"/>
              <a:chExt cx="1594" cy="740"/>
            </a:xfrm>
          </p:grpSpPr>
          <p:grpSp>
            <p:nvGrpSpPr>
              <p:cNvPr id="40978" name="Group 4134"/>
              <p:cNvGrpSpPr>
                <a:grpSpLocks/>
              </p:cNvGrpSpPr>
              <p:nvPr/>
            </p:nvGrpSpPr>
            <p:grpSpPr bwMode="auto">
              <a:xfrm>
                <a:off x="384" y="3015"/>
                <a:ext cx="1402" cy="653"/>
                <a:chOff x="2592" y="864"/>
                <a:chExt cx="1402" cy="653"/>
              </a:xfrm>
            </p:grpSpPr>
            <p:sp>
              <p:nvSpPr>
                <p:cNvPr id="835623" name="Rectangle 4135"/>
                <p:cNvSpPr>
                  <a:spLocks noChangeArrowheads="1"/>
                </p:cNvSpPr>
                <p:nvPr/>
              </p:nvSpPr>
              <p:spPr bwMode="auto">
                <a:xfrm>
                  <a:off x="3655" y="870"/>
                  <a:ext cx="0" cy="230"/>
                </a:xfrm>
                <a:prstGeom prst="rect">
                  <a:avLst/>
                </a:prstGeom>
                <a:noFill/>
                <a:ln w="9525">
                  <a:noFill/>
                  <a:miter lim="800000"/>
                  <a:headEnd/>
                  <a:tailEnd/>
                </a:ln>
              </p:spPr>
              <p:txBody>
                <a:bodyPr wrap="none" lIns="0" tIns="0" rIns="0" bIns="0">
                  <a:spAutoFit/>
                </a:bodyPr>
                <a:lstStyle/>
                <a:p>
                  <a:pPr>
                    <a:defRPr/>
                  </a:pPr>
                  <a:endParaRPr lang="en-US">
                    <a:solidFill>
                      <a:srgbClr val="FFFF00"/>
                    </a:solidFill>
                    <a:effectLst>
                      <a:outerShdw blurRad="38100" dist="38100" dir="2700000" algn="tl">
                        <a:srgbClr val="000000"/>
                      </a:outerShdw>
                    </a:effectLst>
                    <a:latin typeface="Times New Roman" charset="0"/>
                  </a:endParaRPr>
                </a:p>
              </p:txBody>
            </p:sp>
            <p:sp>
              <p:nvSpPr>
                <p:cNvPr id="835624" name="Text Box 4136"/>
                <p:cNvSpPr txBox="1">
                  <a:spLocks noChangeArrowheads="1"/>
                </p:cNvSpPr>
                <p:nvPr/>
              </p:nvSpPr>
              <p:spPr bwMode="auto">
                <a:xfrm>
                  <a:off x="3878" y="986"/>
                  <a:ext cx="116" cy="288"/>
                </a:xfrm>
                <a:prstGeom prst="rect">
                  <a:avLst/>
                </a:prstGeom>
                <a:noFill/>
                <a:ln w="9525">
                  <a:noFill/>
                  <a:miter lim="800000"/>
                  <a:headEnd/>
                  <a:tailEnd/>
                </a:ln>
                <a:effectLst/>
              </p:spPr>
              <p:txBody>
                <a:bodyPr wrap="none">
                  <a:spAutoFit/>
                </a:bodyPr>
                <a:lstStyle/>
                <a:p>
                  <a:pPr>
                    <a:defRPr/>
                  </a:pPr>
                  <a:endParaRPr lang="en-US">
                    <a:effectLst>
                      <a:outerShdw blurRad="38100" dist="38100" dir="2700000" algn="tl">
                        <a:srgbClr val="FFFFFF"/>
                      </a:outerShdw>
                    </a:effectLst>
                    <a:latin typeface="Times New Roman" charset="0"/>
                  </a:endParaRPr>
                </a:p>
              </p:txBody>
            </p:sp>
            <p:sp>
              <p:nvSpPr>
                <p:cNvPr id="835625" name="Rectangle 4137"/>
                <p:cNvSpPr>
                  <a:spLocks noChangeArrowheads="1"/>
                </p:cNvSpPr>
                <p:nvPr/>
              </p:nvSpPr>
              <p:spPr bwMode="auto">
                <a:xfrm>
                  <a:off x="2592"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5626" name="Rectangle 4138"/>
                <p:cNvSpPr>
                  <a:spLocks noChangeArrowheads="1"/>
                </p:cNvSpPr>
                <p:nvPr/>
              </p:nvSpPr>
              <p:spPr bwMode="auto">
                <a:xfrm>
                  <a:off x="3120"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5627" name="Rectangle 4139"/>
                <p:cNvSpPr>
                  <a:spLocks noChangeArrowheads="1"/>
                </p:cNvSpPr>
                <p:nvPr/>
              </p:nvSpPr>
              <p:spPr bwMode="auto">
                <a:xfrm>
                  <a:off x="3024" y="864"/>
                  <a:ext cx="137" cy="269"/>
                </a:xfrm>
                <a:prstGeom prst="rect">
                  <a:avLst/>
                </a:prstGeom>
                <a:noFill/>
                <a:ln w="9525">
                  <a:noFill/>
                  <a:miter lim="800000"/>
                  <a:headEnd/>
                  <a:tailEnd/>
                </a:ln>
              </p:spPr>
              <p:txBody>
                <a:bodyPr wrap="none" lIns="0" tIns="0" rIns="0" bIns="0">
                  <a:spAutoFit/>
                </a:bodyPr>
                <a:lstStyle/>
                <a:p>
                  <a:pPr>
                    <a:defRPr/>
                  </a:pPr>
                  <a:r>
                    <a:rPr lang="en-US" sz="2800">
                      <a:solidFill>
                        <a:srgbClr val="FF0000"/>
                      </a:solidFill>
                      <a:effectLst>
                        <a:outerShdw blurRad="38100" dist="38100" dir="2700000" algn="tl">
                          <a:srgbClr val="000000"/>
                        </a:outerShdw>
                      </a:effectLst>
                      <a:latin typeface="Times New Roman" charset="0"/>
                    </a:rPr>
                    <a:t>T</a:t>
                  </a:r>
                </a:p>
              </p:txBody>
            </p:sp>
          </p:grpSp>
          <p:sp>
            <p:nvSpPr>
              <p:cNvPr id="835628" name="Text Box 4140"/>
              <p:cNvSpPr txBox="1">
                <a:spLocks noChangeArrowheads="1"/>
              </p:cNvSpPr>
              <p:nvPr/>
            </p:nvSpPr>
            <p:spPr bwMode="auto">
              <a:xfrm>
                <a:off x="1392" y="2928"/>
                <a:ext cx="276" cy="288"/>
              </a:xfrm>
              <a:prstGeom prst="rect">
                <a:avLst/>
              </a:prstGeom>
              <a:noFill/>
              <a:ln w="9525">
                <a:noFill/>
                <a:miter lim="800000"/>
                <a:headEnd/>
                <a:tailEnd/>
              </a:ln>
              <a:effectLst/>
            </p:spPr>
            <p:txBody>
              <a:bodyPr wrap="none">
                <a:spAutoFit/>
              </a:bodyPr>
              <a:lstStyle/>
              <a:p>
                <a:pPr>
                  <a:defRPr/>
                </a:pPr>
                <a:r>
                  <a:rPr lang="en-US">
                    <a:solidFill>
                      <a:srgbClr val="FF0000"/>
                    </a:solidFill>
                    <a:effectLst>
                      <a:outerShdw blurRad="38100" dist="38100" dir="2700000" algn="tl">
                        <a:srgbClr val="000000"/>
                      </a:outerShdw>
                    </a:effectLst>
                    <a:latin typeface="Times New Roman" charset="0"/>
                  </a:rPr>
                  <a:t>-1</a:t>
                </a:r>
              </a:p>
            </p:txBody>
          </p:sp>
          <p:sp>
            <p:nvSpPr>
              <p:cNvPr id="835629" name="Text Box 4141"/>
              <p:cNvSpPr txBox="1">
                <a:spLocks noChangeArrowheads="1"/>
              </p:cNvSpPr>
              <p:nvPr/>
            </p:nvSpPr>
            <p:spPr bwMode="auto">
              <a:xfrm>
                <a:off x="1228" y="3024"/>
                <a:ext cx="260" cy="576"/>
              </a:xfrm>
              <a:prstGeom prst="rect">
                <a:avLst/>
              </a:prstGeom>
              <a:noFill/>
              <a:ln w="9525">
                <a:noFill/>
                <a:miter lim="800000"/>
                <a:headEnd/>
                <a:tailEnd/>
              </a:ln>
              <a:effectLst/>
            </p:spPr>
            <p:txBody>
              <a:bodyPr wrap="none">
                <a:spAutoFit/>
              </a:bodyPr>
              <a:lstStyle/>
              <a:p>
                <a:pPr>
                  <a:defRPr/>
                </a:pPr>
                <a:r>
                  <a:rPr lang="en-US" sz="5400">
                    <a:solidFill>
                      <a:srgbClr val="FF0000"/>
                    </a:solidFill>
                    <a:effectLst>
                      <a:outerShdw blurRad="38100" dist="38100" dir="2700000" algn="tl">
                        <a:srgbClr val="000000"/>
                      </a:outerShdw>
                    </a:effectLst>
                    <a:latin typeface="Times New Roman" charset="0"/>
                  </a:rPr>
                  <a:t>]</a:t>
                </a:r>
              </a:p>
            </p:txBody>
          </p:sp>
          <p:sp>
            <p:nvSpPr>
              <p:cNvPr id="835630" name="Text Box 4142"/>
              <p:cNvSpPr txBox="1">
                <a:spLocks noChangeArrowheads="1"/>
              </p:cNvSpPr>
              <p:nvPr/>
            </p:nvSpPr>
            <p:spPr bwMode="auto">
              <a:xfrm>
                <a:off x="192" y="3024"/>
                <a:ext cx="260" cy="576"/>
              </a:xfrm>
              <a:prstGeom prst="rect">
                <a:avLst/>
              </a:prstGeom>
              <a:noFill/>
              <a:ln w="9525">
                <a:noFill/>
                <a:miter lim="800000"/>
                <a:headEnd/>
                <a:tailEnd/>
              </a:ln>
              <a:effectLst/>
            </p:spPr>
            <p:txBody>
              <a:bodyPr wrap="none">
                <a:spAutoFit/>
              </a:bodyPr>
              <a:lstStyle/>
              <a:p>
                <a:pPr>
                  <a:defRPr/>
                </a:pPr>
                <a:r>
                  <a:rPr lang="en-US" sz="5400">
                    <a:solidFill>
                      <a:srgbClr val="FF0000"/>
                    </a:solidFill>
                    <a:effectLst>
                      <a:outerShdw blurRad="38100" dist="38100" dir="2700000" algn="tl">
                        <a:srgbClr val="000000"/>
                      </a:outerShdw>
                    </a:effectLst>
                    <a:latin typeface="Times New Roman" charset="0"/>
                  </a:rPr>
                  <a:t>[</a:t>
                </a:r>
              </a:p>
            </p:txBody>
          </p:sp>
        </p:grpSp>
      </p:grpSp>
      <p:grpSp>
        <p:nvGrpSpPr>
          <p:cNvPr id="40969" name="Group 4143"/>
          <p:cNvGrpSpPr>
            <a:grpSpLocks/>
          </p:cNvGrpSpPr>
          <p:nvPr/>
        </p:nvGrpSpPr>
        <p:grpSpPr bwMode="auto">
          <a:xfrm>
            <a:off x="5257800" y="3133725"/>
            <a:ext cx="1295400" cy="1546225"/>
            <a:chOff x="3312" y="3346"/>
            <a:chExt cx="816" cy="974"/>
          </a:xfrm>
        </p:grpSpPr>
        <p:sp>
          <p:nvSpPr>
            <p:cNvPr id="40972" name="Freeform 4144"/>
            <p:cNvSpPr>
              <a:spLocks/>
            </p:cNvSpPr>
            <p:nvPr/>
          </p:nvSpPr>
          <p:spPr bwMode="auto">
            <a:xfrm>
              <a:off x="3360" y="3936"/>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40973" name="Line 4145"/>
            <p:cNvSpPr>
              <a:spLocks noChangeShapeType="1"/>
            </p:cNvSpPr>
            <p:nvPr/>
          </p:nvSpPr>
          <p:spPr bwMode="auto">
            <a:xfrm>
              <a:off x="3312" y="3840"/>
              <a:ext cx="624" cy="0"/>
            </a:xfrm>
            <a:prstGeom prst="line">
              <a:avLst/>
            </a:prstGeom>
            <a:noFill/>
            <a:ln w="38100">
              <a:solidFill>
                <a:srgbClr val="FFFFFF"/>
              </a:solidFill>
              <a:round/>
              <a:headEnd/>
              <a:tailEnd/>
            </a:ln>
          </p:spPr>
          <p:txBody>
            <a:bodyPr/>
            <a:lstStyle/>
            <a:p>
              <a:endParaRPr lang="en-US"/>
            </a:p>
          </p:txBody>
        </p:sp>
        <p:sp>
          <p:nvSpPr>
            <p:cNvPr id="40974" name="Oval 4146"/>
            <p:cNvSpPr>
              <a:spLocks noChangeArrowheads="1"/>
            </p:cNvSpPr>
            <p:nvPr/>
          </p:nvSpPr>
          <p:spPr bwMode="auto">
            <a:xfrm>
              <a:off x="4032" y="3744"/>
              <a:ext cx="96" cy="96"/>
            </a:xfrm>
            <a:prstGeom prst="ellipse">
              <a:avLst/>
            </a:prstGeom>
            <a:solidFill>
              <a:srgbClr val="FF0066"/>
            </a:solidFill>
            <a:ln w="9525">
              <a:solidFill>
                <a:srgbClr val="FFFFFF"/>
              </a:solidFill>
              <a:round/>
              <a:headEnd/>
              <a:tailEnd/>
            </a:ln>
          </p:spPr>
          <p:txBody>
            <a:bodyPr wrap="none" anchor="ctr"/>
            <a:lstStyle/>
            <a:p>
              <a:endParaRPr lang="en-US">
                <a:solidFill>
                  <a:srgbClr val="FFFFFF"/>
                </a:solidFill>
              </a:endParaRPr>
            </a:p>
          </p:txBody>
        </p:sp>
        <p:sp>
          <p:nvSpPr>
            <p:cNvPr id="40975" name="Rectangle 4147"/>
            <p:cNvSpPr>
              <a:spLocks noChangeArrowheads="1"/>
            </p:cNvSpPr>
            <p:nvPr/>
          </p:nvSpPr>
          <p:spPr bwMode="auto">
            <a:xfrm>
              <a:off x="3504" y="3346"/>
              <a:ext cx="260" cy="404"/>
            </a:xfrm>
            <a:prstGeom prst="rect">
              <a:avLst/>
            </a:prstGeom>
            <a:noFill/>
            <a:ln w="9525">
              <a:noFill/>
              <a:miter lim="800000"/>
              <a:headEnd/>
              <a:tailEnd/>
            </a:ln>
          </p:spPr>
          <p:txBody>
            <a:bodyPr wrap="none">
              <a:spAutoFit/>
            </a:bodyPr>
            <a:lstStyle/>
            <a:p>
              <a:r>
                <a:rPr lang="en-US">
                  <a:solidFill>
                    <a:srgbClr val="FFFFFF"/>
                  </a:solidFill>
                </a:rPr>
                <a:t>1</a:t>
              </a:r>
            </a:p>
          </p:txBody>
        </p:sp>
      </p:grpSp>
      <p:sp>
        <p:nvSpPr>
          <p:cNvPr id="40970" name="Line 4148"/>
          <p:cNvSpPr>
            <a:spLocks noChangeShapeType="1"/>
          </p:cNvSpPr>
          <p:nvPr/>
        </p:nvSpPr>
        <p:spPr bwMode="auto">
          <a:xfrm flipH="1" flipV="1">
            <a:off x="3657600" y="1219200"/>
            <a:ext cx="1447800" cy="609600"/>
          </a:xfrm>
          <a:prstGeom prst="line">
            <a:avLst/>
          </a:prstGeom>
          <a:noFill/>
          <a:ln w="76200">
            <a:solidFill>
              <a:schemeClr val="bg1"/>
            </a:solidFill>
            <a:round/>
            <a:headEnd type="triangle" w="med" len="med"/>
            <a:tailEnd type="triangle" w="med" len="med"/>
          </a:ln>
        </p:spPr>
        <p:txBody>
          <a:bodyPr/>
          <a:lstStyle/>
          <a:p>
            <a:endParaRPr lang="en-US"/>
          </a:p>
        </p:txBody>
      </p:sp>
      <p:sp>
        <p:nvSpPr>
          <p:cNvPr id="53" name="Text Box 2"/>
          <p:cNvSpPr txBox="1">
            <a:spLocks noChangeArrowheads="1"/>
          </p:cNvSpPr>
          <p:nvPr/>
        </p:nvSpPr>
        <p:spPr bwMode="auto">
          <a:xfrm>
            <a:off x="1214438" y="381000"/>
            <a:ext cx="8539162" cy="923925"/>
          </a:xfrm>
          <a:prstGeom prst="rect">
            <a:avLst/>
          </a:prstGeom>
          <a:noFill/>
          <a:ln w="9525">
            <a:noFill/>
            <a:miter lim="800000"/>
            <a:headEnd/>
            <a:tailEnd/>
          </a:ln>
        </p:spPr>
        <p:txBody>
          <a:bodyPr>
            <a:spAutoFit/>
          </a:bodyPr>
          <a:lstStyle/>
          <a:p>
            <a:pPr>
              <a:spcBef>
                <a:spcPct val="50000"/>
              </a:spcBef>
              <a:defRPr/>
            </a:pPr>
            <a:r>
              <a:rPr lang="en-US" sz="5400">
                <a:solidFill>
                  <a:srgbClr val="FFFF00"/>
                </a:solidFill>
                <a:effectLst>
                  <a:outerShdw blurRad="38100" dist="38100" dir="2700000" algn="tl">
                    <a:srgbClr val="000000">
                      <a:alpha val="43137"/>
                    </a:srgbClr>
                  </a:outerShdw>
                </a:effectLst>
                <a:latin typeface="Times New Roman" charset="0"/>
              </a:rPr>
              <a:t>Migration Deconvolution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1736725" y="5105400"/>
            <a:ext cx="6940550" cy="1576388"/>
            <a:chOff x="1094" y="3216"/>
            <a:chExt cx="4372" cy="993"/>
          </a:xfrm>
        </p:grpSpPr>
        <p:sp>
          <p:nvSpPr>
            <p:cNvPr id="42044" name="Freeform 60"/>
            <p:cNvSpPr>
              <a:spLocks/>
            </p:cNvSpPr>
            <p:nvPr/>
          </p:nvSpPr>
          <p:spPr bwMode="auto">
            <a:xfrm>
              <a:off x="4368" y="3216"/>
              <a:ext cx="1098" cy="628"/>
            </a:xfrm>
            <a:custGeom>
              <a:avLst/>
              <a:gdLst>
                <a:gd name="T0" fmla="*/ 59 w 1098"/>
                <a:gd name="T1" fmla="*/ 119 h 628"/>
                <a:gd name="T2" fmla="*/ 48 w 1098"/>
                <a:gd name="T3" fmla="*/ 6 h 628"/>
                <a:gd name="T4" fmla="*/ 82 w 1098"/>
                <a:gd name="T5" fmla="*/ 29 h 628"/>
                <a:gd name="T6" fmla="*/ 127 w 1098"/>
                <a:gd name="T7" fmla="*/ 40 h 628"/>
                <a:gd name="T8" fmla="*/ 285 w 1098"/>
                <a:gd name="T9" fmla="*/ 63 h 628"/>
                <a:gd name="T10" fmla="*/ 488 w 1098"/>
                <a:gd name="T11" fmla="*/ 97 h 628"/>
                <a:gd name="T12" fmla="*/ 556 w 1098"/>
                <a:gd name="T13" fmla="*/ 266 h 628"/>
                <a:gd name="T14" fmla="*/ 714 w 1098"/>
                <a:gd name="T15" fmla="*/ 379 h 628"/>
                <a:gd name="T16" fmla="*/ 963 w 1098"/>
                <a:gd name="T17" fmla="*/ 458 h 628"/>
                <a:gd name="T18" fmla="*/ 1031 w 1098"/>
                <a:gd name="T19" fmla="*/ 481 h 628"/>
                <a:gd name="T20" fmla="*/ 1064 w 1098"/>
                <a:gd name="T21" fmla="*/ 492 h 628"/>
                <a:gd name="T22" fmla="*/ 985 w 1098"/>
                <a:gd name="T23" fmla="*/ 628 h 628"/>
                <a:gd name="T24" fmla="*/ 861 w 1098"/>
                <a:gd name="T25" fmla="*/ 571 h 628"/>
                <a:gd name="T26" fmla="*/ 827 w 1098"/>
                <a:gd name="T27" fmla="*/ 537 h 628"/>
                <a:gd name="T28" fmla="*/ 771 w 1098"/>
                <a:gd name="T29" fmla="*/ 526 h 628"/>
                <a:gd name="T30" fmla="*/ 613 w 1098"/>
                <a:gd name="T31" fmla="*/ 470 h 628"/>
                <a:gd name="T32" fmla="*/ 579 w 1098"/>
                <a:gd name="T33" fmla="*/ 458 h 628"/>
                <a:gd name="T34" fmla="*/ 568 w 1098"/>
                <a:gd name="T35" fmla="*/ 424 h 628"/>
                <a:gd name="T36" fmla="*/ 500 w 1098"/>
                <a:gd name="T37" fmla="*/ 413 h 628"/>
                <a:gd name="T38" fmla="*/ 455 w 1098"/>
                <a:gd name="T39" fmla="*/ 278 h 628"/>
                <a:gd name="T40" fmla="*/ 432 w 1098"/>
                <a:gd name="T41" fmla="*/ 210 h 628"/>
                <a:gd name="T42" fmla="*/ 421 w 1098"/>
                <a:gd name="T43" fmla="*/ 176 h 628"/>
                <a:gd name="T44" fmla="*/ 150 w 1098"/>
                <a:gd name="T45" fmla="*/ 187 h 628"/>
                <a:gd name="T46" fmla="*/ 59 w 1098"/>
                <a:gd name="T47" fmla="*/ 119 h 6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98"/>
                <a:gd name="T73" fmla="*/ 0 h 628"/>
                <a:gd name="T74" fmla="*/ 1098 w 1098"/>
                <a:gd name="T75" fmla="*/ 628 h 6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98" h="628">
                  <a:moveTo>
                    <a:pt x="59" y="119"/>
                  </a:moveTo>
                  <a:cubicBezTo>
                    <a:pt x="57" y="114"/>
                    <a:pt x="15" y="23"/>
                    <a:pt x="48" y="6"/>
                  </a:cubicBezTo>
                  <a:cubicBezTo>
                    <a:pt x="60" y="0"/>
                    <a:pt x="69" y="24"/>
                    <a:pt x="82" y="29"/>
                  </a:cubicBezTo>
                  <a:cubicBezTo>
                    <a:pt x="96" y="35"/>
                    <a:pt x="112" y="36"/>
                    <a:pt x="127" y="40"/>
                  </a:cubicBezTo>
                  <a:cubicBezTo>
                    <a:pt x="222" y="68"/>
                    <a:pt x="72" y="44"/>
                    <a:pt x="285" y="63"/>
                  </a:cubicBezTo>
                  <a:cubicBezTo>
                    <a:pt x="396" y="100"/>
                    <a:pt x="329" y="84"/>
                    <a:pt x="488" y="97"/>
                  </a:cubicBezTo>
                  <a:cubicBezTo>
                    <a:pt x="575" y="154"/>
                    <a:pt x="530" y="153"/>
                    <a:pt x="556" y="266"/>
                  </a:cubicBezTo>
                  <a:cubicBezTo>
                    <a:pt x="565" y="305"/>
                    <a:pt x="675" y="362"/>
                    <a:pt x="714" y="379"/>
                  </a:cubicBezTo>
                  <a:cubicBezTo>
                    <a:pt x="793" y="414"/>
                    <a:pt x="881" y="430"/>
                    <a:pt x="963" y="458"/>
                  </a:cubicBezTo>
                  <a:cubicBezTo>
                    <a:pt x="1098" y="504"/>
                    <a:pt x="897" y="437"/>
                    <a:pt x="1031" y="481"/>
                  </a:cubicBezTo>
                  <a:cubicBezTo>
                    <a:pt x="1042" y="485"/>
                    <a:pt x="1064" y="492"/>
                    <a:pt x="1064" y="492"/>
                  </a:cubicBezTo>
                  <a:cubicBezTo>
                    <a:pt x="1053" y="595"/>
                    <a:pt x="1068" y="599"/>
                    <a:pt x="985" y="628"/>
                  </a:cubicBezTo>
                  <a:cubicBezTo>
                    <a:pt x="928" y="616"/>
                    <a:pt x="909" y="619"/>
                    <a:pt x="861" y="571"/>
                  </a:cubicBezTo>
                  <a:cubicBezTo>
                    <a:pt x="850" y="560"/>
                    <a:pt x="841" y="544"/>
                    <a:pt x="827" y="537"/>
                  </a:cubicBezTo>
                  <a:cubicBezTo>
                    <a:pt x="810" y="528"/>
                    <a:pt x="790" y="530"/>
                    <a:pt x="771" y="526"/>
                  </a:cubicBezTo>
                  <a:cubicBezTo>
                    <a:pt x="678" y="464"/>
                    <a:pt x="730" y="484"/>
                    <a:pt x="613" y="470"/>
                  </a:cubicBezTo>
                  <a:cubicBezTo>
                    <a:pt x="602" y="466"/>
                    <a:pt x="587" y="467"/>
                    <a:pt x="579" y="458"/>
                  </a:cubicBezTo>
                  <a:cubicBezTo>
                    <a:pt x="571" y="449"/>
                    <a:pt x="578" y="430"/>
                    <a:pt x="568" y="424"/>
                  </a:cubicBezTo>
                  <a:cubicBezTo>
                    <a:pt x="548" y="413"/>
                    <a:pt x="523" y="417"/>
                    <a:pt x="500" y="413"/>
                  </a:cubicBezTo>
                  <a:cubicBezTo>
                    <a:pt x="430" y="366"/>
                    <a:pt x="480" y="412"/>
                    <a:pt x="455" y="278"/>
                  </a:cubicBezTo>
                  <a:cubicBezTo>
                    <a:pt x="451" y="254"/>
                    <a:pt x="440" y="233"/>
                    <a:pt x="432" y="210"/>
                  </a:cubicBezTo>
                  <a:cubicBezTo>
                    <a:pt x="428" y="199"/>
                    <a:pt x="421" y="176"/>
                    <a:pt x="421" y="176"/>
                  </a:cubicBezTo>
                  <a:cubicBezTo>
                    <a:pt x="331" y="180"/>
                    <a:pt x="240" y="187"/>
                    <a:pt x="150" y="187"/>
                  </a:cubicBezTo>
                  <a:cubicBezTo>
                    <a:pt x="106" y="187"/>
                    <a:pt x="0" y="181"/>
                    <a:pt x="59" y="119"/>
                  </a:cubicBezTo>
                  <a:close/>
                </a:path>
              </a:pathLst>
            </a:custGeom>
            <a:solidFill>
              <a:schemeClr val="accent1"/>
            </a:solidFill>
            <a:ln w="9525">
              <a:solidFill>
                <a:srgbClr val="FFFFFF"/>
              </a:solidFill>
              <a:round/>
              <a:headEnd/>
              <a:tailEnd/>
            </a:ln>
          </p:spPr>
          <p:txBody>
            <a:bodyPr/>
            <a:lstStyle/>
            <a:p>
              <a:endParaRPr lang="en-US"/>
            </a:p>
          </p:txBody>
        </p:sp>
        <p:sp>
          <p:nvSpPr>
            <p:cNvPr id="42045" name="Text Box 57"/>
            <p:cNvSpPr txBox="1">
              <a:spLocks noChangeArrowheads="1"/>
            </p:cNvSpPr>
            <p:nvPr/>
          </p:nvSpPr>
          <p:spPr bwMode="auto">
            <a:xfrm>
              <a:off x="1094" y="3882"/>
              <a:ext cx="3396" cy="327"/>
            </a:xfrm>
            <a:prstGeom prst="rect">
              <a:avLst/>
            </a:prstGeom>
            <a:noFill/>
            <a:ln w="9525">
              <a:noFill/>
              <a:miter lim="800000"/>
              <a:headEnd/>
              <a:tailEnd/>
            </a:ln>
          </p:spPr>
          <p:txBody>
            <a:bodyPr wrap="none">
              <a:spAutoFit/>
            </a:bodyPr>
            <a:lstStyle/>
            <a:p>
              <a:r>
                <a:rPr lang="en-US" sz="2800">
                  <a:solidFill>
                    <a:srgbClr val="FFFFFF"/>
                  </a:solidFill>
                </a:rPr>
                <a:t>Assume Local v(z) Approximation</a:t>
              </a:r>
            </a:p>
          </p:txBody>
        </p:sp>
      </p:grpSp>
      <p:sp>
        <p:nvSpPr>
          <p:cNvPr id="836611" name="Rectangle 3"/>
          <p:cNvSpPr>
            <a:spLocks noChangeArrowheads="1"/>
          </p:cNvSpPr>
          <p:nvPr/>
        </p:nvSpPr>
        <p:spPr bwMode="auto">
          <a:xfrm>
            <a:off x="7423150" y="1784350"/>
            <a:ext cx="622300" cy="960438"/>
          </a:xfrm>
          <a:prstGeom prst="rect">
            <a:avLst/>
          </a:prstGeom>
          <a:noFill/>
          <a:ln w="9525">
            <a:noFill/>
            <a:miter lim="800000"/>
            <a:headEnd/>
            <a:tailEnd/>
          </a:ln>
        </p:spPr>
        <p:txBody>
          <a:bodyPr wrap="none" lIns="0" tIns="0" rIns="0" bIns="0">
            <a:spAutoFit/>
          </a:bodyPr>
          <a:lstStyle/>
          <a:p>
            <a:pPr>
              <a:defRPr/>
            </a:pPr>
            <a:r>
              <a:rPr lang="en-US" sz="6300">
                <a:solidFill>
                  <a:srgbClr val="FFFF00"/>
                </a:solidFill>
                <a:effectLst>
                  <a:outerShdw blurRad="38100" dist="38100" dir="2700000" algn="tl">
                    <a:srgbClr val="000000"/>
                  </a:outerShdw>
                </a:effectLst>
                <a:latin typeface="Times New Roman" charset="0"/>
              </a:rPr>
              <a:t>m</a:t>
            </a:r>
            <a:endParaRPr lang="en-US">
              <a:solidFill>
                <a:srgbClr val="FFFF00"/>
              </a:solidFill>
              <a:effectLst>
                <a:outerShdw blurRad="38100" dist="38100" dir="2700000" algn="tl">
                  <a:srgbClr val="000000"/>
                </a:outerShdw>
              </a:effectLst>
              <a:latin typeface="Times New Roman" charset="0"/>
            </a:endParaRPr>
          </a:p>
        </p:txBody>
      </p:sp>
      <p:sp>
        <p:nvSpPr>
          <p:cNvPr id="836612" name="Rectangle 4"/>
          <p:cNvSpPr>
            <a:spLocks noChangeArrowheads="1"/>
          </p:cNvSpPr>
          <p:nvPr/>
        </p:nvSpPr>
        <p:spPr bwMode="auto">
          <a:xfrm>
            <a:off x="4572000" y="1784350"/>
            <a:ext cx="439738" cy="960438"/>
          </a:xfrm>
          <a:prstGeom prst="rect">
            <a:avLst/>
          </a:prstGeom>
          <a:noFill/>
          <a:ln w="9525">
            <a:noFill/>
            <a:miter lim="800000"/>
            <a:headEnd/>
            <a:tailEnd/>
          </a:ln>
        </p:spPr>
        <p:txBody>
          <a:bodyPr wrap="none" lIns="0" tIns="0" rIns="0" bIns="0">
            <a:spAutoFit/>
          </a:bodyPr>
          <a:lstStyle/>
          <a:p>
            <a:pPr>
              <a:defRPr/>
            </a:pPr>
            <a:r>
              <a:rPr lang="en-US" sz="6300">
                <a:solidFill>
                  <a:srgbClr val="FFFFFF"/>
                </a:solidFill>
                <a:effectLst>
                  <a:outerShdw blurRad="38100" dist="38100" dir="2700000" algn="tl">
                    <a:srgbClr val="000000"/>
                  </a:outerShdw>
                </a:effectLst>
                <a:latin typeface="Symbol" pitchFamily="18" charset="2"/>
              </a:rPr>
              <a:t>=</a:t>
            </a:r>
            <a:endParaRPr lang="en-US">
              <a:solidFill>
                <a:srgbClr val="FFFFFF"/>
              </a:solidFill>
              <a:effectLst>
                <a:outerShdw blurRad="38100" dist="38100" dir="2700000" algn="tl">
                  <a:srgbClr val="000000"/>
                </a:outerShdw>
              </a:effectLst>
              <a:latin typeface="Times New Roman" charset="0"/>
            </a:endParaRPr>
          </a:p>
        </p:txBody>
      </p:sp>
      <p:grpSp>
        <p:nvGrpSpPr>
          <p:cNvPr id="41989" name="Group 5"/>
          <p:cNvGrpSpPr>
            <a:grpSpLocks/>
          </p:cNvGrpSpPr>
          <p:nvPr/>
        </p:nvGrpSpPr>
        <p:grpSpPr bwMode="auto">
          <a:xfrm>
            <a:off x="2241550" y="1738313"/>
            <a:ext cx="2225675" cy="969962"/>
            <a:chOff x="2592" y="864"/>
            <a:chExt cx="1402" cy="611"/>
          </a:xfrm>
        </p:grpSpPr>
        <p:sp>
          <p:nvSpPr>
            <p:cNvPr id="836614" name="Rectangle 6"/>
            <p:cNvSpPr>
              <a:spLocks noChangeArrowheads="1"/>
            </p:cNvSpPr>
            <p:nvPr/>
          </p:nvSpPr>
          <p:spPr bwMode="auto">
            <a:xfrm>
              <a:off x="3655" y="870"/>
              <a:ext cx="196" cy="605"/>
            </a:xfrm>
            <a:prstGeom prst="rect">
              <a:avLst/>
            </a:prstGeom>
            <a:noFill/>
            <a:ln w="9525">
              <a:noFill/>
              <a:miter lim="800000"/>
              <a:headEnd/>
              <a:tailEnd/>
            </a:ln>
          </p:spPr>
          <p:txBody>
            <a:bodyPr wrap="none" lIns="0" tIns="0" rIns="0" bIns="0">
              <a:spAutoFit/>
            </a:bodyPr>
            <a:lstStyle/>
            <a:p>
              <a:pPr>
                <a:defRPr/>
              </a:pPr>
              <a:r>
                <a:rPr lang="en-US" sz="6300">
                  <a:solidFill>
                    <a:srgbClr val="FFFFFF"/>
                  </a:solidFill>
                  <a:effectLst>
                    <a:outerShdw blurRad="38100" dist="38100" dir="2700000" algn="tl">
                      <a:srgbClr val="000000"/>
                    </a:outerShdw>
                  </a:effectLst>
                  <a:latin typeface="Times New Roman" charset="0"/>
                </a:rPr>
                <a:t>r</a:t>
              </a:r>
              <a:endParaRPr lang="en-US">
                <a:solidFill>
                  <a:srgbClr val="FFFFFF"/>
                </a:solidFill>
                <a:effectLst>
                  <a:outerShdw blurRad="38100" dist="38100" dir="2700000" algn="tl">
                    <a:srgbClr val="000000"/>
                  </a:outerShdw>
                </a:effectLst>
                <a:latin typeface="Times New Roman" charset="0"/>
              </a:endParaRPr>
            </a:p>
          </p:txBody>
        </p:sp>
        <p:sp>
          <p:nvSpPr>
            <p:cNvPr id="836615" name="Text Box 7"/>
            <p:cNvSpPr txBox="1">
              <a:spLocks noChangeArrowheads="1"/>
            </p:cNvSpPr>
            <p:nvPr/>
          </p:nvSpPr>
          <p:spPr bwMode="auto">
            <a:xfrm>
              <a:off x="3878" y="986"/>
              <a:ext cx="116" cy="407"/>
            </a:xfrm>
            <a:prstGeom prst="rect">
              <a:avLst/>
            </a:prstGeom>
            <a:noFill/>
            <a:ln w="9525">
              <a:noFill/>
              <a:miter lim="800000"/>
              <a:headEnd/>
              <a:tailEnd/>
            </a:ln>
            <a:effectLst/>
          </p:spPr>
          <p:txBody>
            <a:bodyPr wrap="none">
              <a:spAutoFit/>
            </a:bodyPr>
            <a:lstStyle/>
            <a:p>
              <a:pPr>
                <a:defRPr/>
              </a:pPr>
              <a:endParaRPr lang="en-US">
                <a:solidFill>
                  <a:srgbClr val="FFFFFF"/>
                </a:solidFill>
                <a:effectLst>
                  <a:outerShdw blurRad="38100" dist="38100" dir="2700000" algn="tl">
                    <a:srgbClr val="FFFFFF"/>
                  </a:outerShdw>
                </a:effectLst>
                <a:latin typeface="Times New Roman" charset="0"/>
              </a:endParaRPr>
            </a:p>
          </p:txBody>
        </p:sp>
        <p:sp>
          <p:nvSpPr>
            <p:cNvPr id="836616" name="Rectangle 8"/>
            <p:cNvSpPr>
              <a:spLocks noChangeArrowheads="1"/>
            </p:cNvSpPr>
            <p:nvPr/>
          </p:nvSpPr>
          <p:spPr bwMode="auto">
            <a:xfrm>
              <a:off x="2592" y="912"/>
              <a:ext cx="0" cy="349"/>
            </a:xfrm>
            <a:prstGeom prst="rect">
              <a:avLst/>
            </a:prstGeom>
            <a:noFill/>
            <a:ln w="9525">
              <a:noFill/>
              <a:miter lim="800000"/>
              <a:headEnd/>
              <a:tailEnd/>
            </a:ln>
          </p:spPr>
          <p:txBody>
            <a:bodyPr wrap="none" lIns="0" tIns="0" rIns="0" bIns="0">
              <a:spAutoFit/>
            </a:bodyPr>
            <a:lstStyle/>
            <a:p>
              <a:pPr>
                <a:defRPr/>
              </a:pPr>
              <a:endParaRPr lang="en-US">
                <a:solidFill>
                  <a:srgbClr val="FFFFFF"/>
                </a:solidFill>
                <a:effectLst>
                  <a:outerShdw blurRad="38100" dist="38100" dir="2700000" algn="tl">
                    <a:srgbClr val="000000"/>
                  </a:outerShdw>
                </a:effectLst>
                <a:latin typeface="Times New Roman" charset="0"/>
              </a:endParaRPr>
            </a:p>
          </p:txBody>
        </p:sp>
        <p:sp>
          <p:nvSpPr>
            <p:cNvPr id="836617" name="Rectangle 9"/>
            <p:cNvSpPr>
              <a:spLocks noChangeArrowheads="1"/>
            </p:cNvSpPr>
            <p:nvPr/>
          </p:nvSpPr>
          <p:spPr bwMode="auto">
            <a:xfrm>
              <a:off x="3120" y="912"/>
              <a:ext cx="0" cy="349"/>
            </a:xfrm>
            <a:prstGeom prst="rect">
              <a:avLst/>
            </a:prstGeom>
            <a:noFill/>
            <a:ln w="9525">
              <a:noFill/>
              <a:miter lim="800000"/>
              <a:headEnd/>
              <a:tailEnd/>
            </a:ln>
          </p:spPr>
          <p:txBody>
            <a:bodyPr wrap="none" lIns="0" tIns="0" rIns="0" bIns="0">
              <a:spAutoFit/>
            </a:bodyPr>
            <a:lstStyle/>
            <a:p>
              <a:pPr>
                <a:defRPr/>
              </a:pPr>
              <a:endParaRPr lang="en-US">
                <a:solidFill>
                  <a:srgbClr val="FFFFFF"/>
                </a:solidFill>
                <a:effectLst>
                  <a:outerShdw blurRad="38100" dist="38100" dir="2700000" algn="tl">
                    <a:srgbClr val="000000"/>
                  </a:outerShdw>
                </a:effectLst>
                <a:latin typeface="Times New Roman" charset="0"/>
              </a:endParaRPr>
            </a:p>
          </p:txBody>
        </p:sp>
        <p:sp>
          <p:nvSpPr>
            <p:cNvPr id="836618" name="Rectangle 10"/>
            <p:cNvSpPr>
              <a:spLocks noChangeArrowheads="1"/>
            </p:cNvSpPr>
            <p:nvPr/>
          </p:nvSpPr>
          <p:spPr bwMode="auto">
            <a:xfrm>
              <a:off x="3024" y="864"/>
              <a:ext cx="0" cy="271"/>
            </a:xfrm>
            <a:prstGeom prst="rect">
              <a:avLst/>
            </a:prstGeom>
            <a:noFill/>
            <a:ln w="9525">
              <a:noFill/>
              <a:miter lim="800000"/>
              <a:headEnd/>
              <a:tailEnd/>
            </a:ln>
          </p:spPr>
          <p:txBody>
            <a:bodyPr wrap="none" lIns="0" tIns="0" rIns="0" bIns="0">
              <a:spAutoFit/>
            </a:bodyPr>
            <a:lstStyle/>
            <a:p>
              <a:pPr>
                <a:defRPr/>
              </a:pPr>
              <a:endParaRPr lang="en-US" sz="2800">
                <a:solidFill>
                  <a:srgbClr val="FFFFFF"/>
                </a:solidFill>
                <a:effectLst>
                  <a:outerShdw blurRad="38100" dist="38100" dir="2700000" algn="tl">
                    <a:srgbClr val="000000"/>
                  </a:outerShdw>
                </a:effectLst>
                <a:latin typeface="Times New Roman" charset="0"/>
              </a:endParaRPr>
            </a:p>
          </p:txBody>
        </p:sp>
      </p:grpSp>
      <p:grpSp>
        <p:nvGrpSpPr>
          <p:cNvPr id="41990" name="Group 11"/>
          <p:cNvGrpSpPr>
            <a:grpSpLocks/>
          </p:cNvGrpSpPr>
          <p:nvPr/>
        </p:nvGrpSpPr>
        <p:grpSpPr bwMode="auto">
          <a:xfrm>
            <a:off x="7086600" y="5257800"/>
            <a:ext cx="1447800" cy="685800"/>
            <a:chOff x="2592" y="2016"/>
            <a:chExt cx="912" cy="432"/>
          </a:xfrm>
        </p:grpSpPr>
        <p:sp>
          <p:nvSpPr>
            <p:cNvPr id="42036" name="Line 12"/>
            <p:cNvSpPr>
              <a:spLocks noChangeShapeType="1"/>
            </p:cNvSpPr>
            <p:nvPr/>
          </p:nvSpPr>
          <p:spPr bwMode="auto">
            <a:xfrm>
              <a:off x="3024" y="2304"/>
              <a:ext cx="480" cy="144"/>
            </a:xfrm>
            <a:prstGeom prst="line">
              <a:avLst/>
            </a:prstGeom>
            <a:noFill/>
            <a:ln w="38100">
              <a:solidFill>
                <a:srgbClr val="FFFFFF"/>
              </a:solidFill>
              <a:round/>
              <a:headEnd/>
              <a:tailEnd/>
            </a:ln>
          </p:spPr>
          <p:txBody>
            <a:bodyPr/>
            <a:lstStyle/>
            <a:p>
              <a:endParaRPr lang="en-US"/>
            </a:p>
          </p:txBody>
        </p:sp>
        <p:sp>
          <p:nvSpPr>
            <p:cNvPr id="42037" name="Line 13"/>
            <p:cNvSpPr>
              <a:spLocks noChangeShapeType="1"/>
            </p:cNvSpPr>
            <p:nvPr/>
          </p:nvSpPr>
          <p:spPr bwMode="auto">
            <a:xfrm>
              <a:off x="2592" y="2016"/>
              <a:ext cx="384" cy="48"/>
            </a:xfrm>
            <a:prstGeom prst="line">
              <a:avLst/>
            </a:prstGeom>
            <a:noFill/>
            <a:ln w="38100">
              <a:solidFill>
                <a:srgbClr val="FFFFFF"/>
              </a:solidFill>
              <a:round/>
              <a:headEnd/>
              <a:tailEnd/>
            </a:ln>
          </p:spPr>
          <p:txBody>
            <a:bodyPr/>
            <a:lstStyle/>
            <a:p>
              <a:endParaRPr lang="en-US"/>
            </a:p>
          </p:txBody>
        </p:sp>
        <p:sp>
          <p:nvSpPr>
            <p:cNvPr id="42038" name="Line 14"/>
            <p:cNvSpPr>
              <a:spLocks noChangeShapeType="1"/>
            </p:cNvSpPr>
            <p:nvPr/>
          </p:nvSpPr>
          <p:spPr bwMode="auto">
            <a:xfrm>
              <a:off x="2976" y="2064"/>
              <a:ext cx="48" cy="240"/>
            </a:xfrm>
            <a:prstGeom prst="line">
              <a:avLst/>
            </a:prstGeom>
            <a:noFill/>
            <a:ln w="38100">
              <a:solidFill>
                <a:srgbClr val="FFFFFF"/>
              </a:solidFill>
              <a:round/>
              <a:headEnd/>
              <a:tailEnd/>
            </a:ln>
          </p:spPr>
          <p:txBody>
            <a:bodyPr/>
            <a:lstStyle/>
            <a:p>
              <a:endParaRPr lang="en-US"/>
            </a:p>
          </p:txBody>
        </p:sp>
      </p:grpSp>
      <p:grpSp>
        <p:nvGrpSpPr>
          <p:cNvPr id="41991" name="Group 15"/>
          <p:cNvGrpSpPr>
            <a:grpSpLocks/>
          </p:cNvGrpSpPr>
          <p:nvPr/>
        </p:nvGrpSpPr>
        <p:grpSpPr bwMode="auto">
          <a:xfrm>
            <a:off x="6629400" y="3232150"/>
            <a:ext cx="2133600" cy="1219200"/>
            <a:chOff x="3888" y="1824"/>
            <a:chExt cx="1344" cy="768"/>
          </a:xfrm>
        </p:grpSpPr>
        <p:sp>
          <p:nvSpPr>
            <p:cNvPr id="42027" name="Freeform 16"/>
            <p:cNvSpPr>
              <a:spLocks/>
            </p:cNvSpPr>
            <p:nvPr/>
          </p:nvSpPr>
          <p:spPr bwMode="auto">
            <a:xfrm>
              <a:off x="4656" y="2208"/>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42028" name="Freeform 17"/>
            <p:cNvSpPr>
              <a:spLocks/>
            </p:cNvSpPr>
            <p:nvPr/>
          </p:nvSpPr>
          <p:spPr bwMode="auto">
            <a:xfrm>
              <a:off x="4368" y="2160"/>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42029" name="Freeform 18"/>
            <p:cNvSpPr>
              <a:spLocks/>
            </p:cNvSpPr>
            <p:nvPr/>
          </p:nvSpPr>
          <p:spPr bwMode="auto">
            <a:xfrm>
              <a:off x="4272" y="2016"/>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42030" name="Freeform 19"/>
            <p:cNvSpPr>
              <a:spLocks/>
            </p:cNvSpPr>
            <p:nvPr/>
          </p:nvSpPr>
          <p:spPr bwMode="auto">
            <a:xfrm>
              <a:off x="4128" y="1872"/>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42031" name="Freeform 20"/>
            <p:cNvSpPr>
              <a:spLocks/>
            </p:cNvSpPr>
            <p:nvPr/>
          </p:nvSpPr>
          <p:spPr bwMode="auto">
            <a:xfrm>
              <a:off x="3888" y="1824"/>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grpSp>
          <p:nvGrpSpPr>
            <p:cNvPr id="42032" name="Group 21"/>
            <p:cNvGrpSpPr>
              <a:grpSpLocks/>
            </p:cNvGrpSpPr>
            <p:nvPr/>
          </p:nvGrpSpPr>
          <p:grpSpPr bwMode="auto">
            <a:xfrm>
              <a:off x="4176" y="2016"/>
              <a:ext cx="912" cy="432"/>
              <a:chOff x="2592" y="2016"/>
              <a:chExt cx="912" cy="432"/>
            </a:xfrm>
          </p:grpSpPr>
          <p:sp>
            <p:nvSpPr>
              <p:cNvPr id="42033" name="Line 22"/>
              <p:cNvSpPr>
                <a:spLocks noChangeShapeType="1"/>
              </p:cNvSpPr>
              <p:nvPr/>
            </p:nvSpPr>
            <p:spPr bwMode="auto">
              <a:xfrm>
                <a:off x="3024" y="2304"/>
                <a:ext cx="480" cy="144"/>
              </a:xfrm>
              <a:prstGeom prst="line">
                <a:avLst/>
              </a:prstGeom>
              <a:noFill/>
              <a:ln w="38100">
                <a:solidFill>
                  <a:srgbClr val="FFFFFF"/>
                </a:solidFill>
                <a:round/>
                <a:headEnd/>
                <a:tailEnd/>
              </a:ln>
            </p:spPr>
            <p:txBody>
              <a:bodyPr/>
              <a:lstStyle/>
              <a:p>
                <a:endParaRPr lang="en-US"/>
              </a:p>
            </p:txBody>
          </p:sp>
          <p:sp>
            <p:nvSpPr>
              <p:cNvPr id="42034" name="Line 23"/>
              <p:cNvSpPr>
                <a:spLocks noChangeShapeType="1"/>
              </p:cNvSpPr>
              <p:nvPr/>
            </p:nvSpPr>
            <p:spPr bwMode="auto">
              <a:xfrm>
                <a:off x="2592" y="2016"/>
                <a:ext cx="384" cy="48"/>
              </a:xfrm>
              <a:prstGeom prst="line">
                <a:avLst/>
              </a:prstGeom>
              <a:noFill/>
              <a:ln w="38100">
                <a:solidFill>
                  <a:srgbClr val="FFFFFF"/>
                </a:solidFill>
                <a:round/>
                <a:headEnd/>
                <a:tailEnd/>
              </a:ln>
            </p:spPr>
            <p:txBody>
              <a:bodyPr/>
              <a:lstStyle/>
              <a:p>
                <a:endParaRPr lang="en-US"/>
              </a:p>
            </p:txBody>
          </p:sp>
          <p:sp>
            <p:nvSpPr>
              <p:cNvPr id="42035" name="Line 24"/>
              <p:cNvSpPr>
                <a:spLocks noChangeShapeType="1"/>
              </p:cNvSpPr>
              <p:nvPr/>
            </p:nvSpPr>
            <p:spPr bwMode="auto">
              <a:xfrm>
                <a:off x="2976" y="2064"/>
                <a:ext cx="48" cy="240"/>
              </a:xfrm>
              <a:prstGeom prst="line">
                <a:avLst/>
              </a:prstGeom>
              <a:noFill/>
              <a:ln w="38100">
                <a:solidFill>
                  <a:srgbClr val="FFFFFF"/>
                </a:solidFill>
                <a:round/>
                <a:headEnd/>
                <a:tailEnd/>
              </a:ln>
            </p:spPr>
            <p:txBody>
              <a:bodyPr/>
              <a:lstStyle/>
              <a:p>
                <a:endParaRPr lang="en-US"/>
              </a:p>
            </p:txBody>
          </p:sp>
        </p:grpSp>
      </p:grpSp>
      <p:sp>
        <p:nvSpPr>
          <p:cNvPr id="41992" name="Rectangle 25"/>
          <p:cNvSpPr>
            <a:spLocks noChangeArrowheads="1"/>
          </p:cNvSpPr>
          <p:nvPr/>
        </p:nvSpPr>
        <p:spPr bwMode="auto">
          <a:xfrm>
            <a:off x="4648200" y="3079750"/>
            <a:ext cx="439738" cy="960438"/>
          </a:xfrm>
          <a:prstGeom prst="rect">
            <a:avLst/>
          </a:prstGeom>
          <a:noFill/>
          <a:ln w="9525">
            <a:noFill/>
            <a:miter lim="800000"/>
            <a:headEnd/>
            <a:tailEnd/>
          </a:ln>
        </p:spPr>
        <p:txBody>
          <a:bodyPr wrap="none" lIns="0" tIns="0" rIns="0" bIns="0">
            <a:spAutoFit/>
          </a:bodyPr>
          <a:lstStyle/>
          <a:p>
            <a:r>
              <a:rPr lang="en-US" sz="6300">
                <a:solidFill>
                  <a:srgbClr val="FFFFFF"/>
                </a:solidFill>
                <a:latin typeface="Symbol" pitchFamily="-128" charset="2"/>
              </a:rPr>
              <a:t>=</a:t>
            </a:r>
            <a:endParaRPr lang="en-US">
              <a:solidFill>
                <a:srgbClr val="FFFFFF"/>
              </a:solidFill>
            </a:endParaRPr>
          </a:p>
        </p:txBody>
      </p:sp>
      <p:grpSp>
        <p:nvGrpSpPr>
          <p:cNvPr id="41993" name="Group 26"/>
          <p:cNvGrpSpPr>
            <a:grpSpLocks/>
          </p:cNvGrpSpPr>
          <p:nvPr/>
        </p:nvGrpSpPr>
        <p:grpSpPr bwMode="auto">
          <a:xfrm>
            <a:off x="228600" y="1600200"/>
            <a:ext cx="7467600" cy="1174750"/>
            <a:chOff x="96" y="1276"/>
            <a:chExt cx="4704" cy="740"/>
          </a:xfrm>
        </p:grpSpPr>
        <p:grpSp>
          <p:nvGrpSpPr>
            <p:cNvPr id="42007" name="Group 27"/>
            <p:cNvGrpSpPr>
              <a:grpSpLocks/>
            </p:cNvGrpSpPr>
            <p:nvPr/>
          </p:nvGrpSpPr>
          <p:grpSpPr bwMode="auto">
            <a:xfrm>
              <a:off x="96" y="1276"/>
              <a:ext cx="1594" cy="672"/>
              <a:chOff x="192" y="2928"/>
              <a:chExt cx="1594" cy="672"/>
            </a:xfrm>
          </p:grpSpPr>
          <p:grpSp>
            <p:nvGrpSpPr>
              <p:cNvPr id="42018" name="Group 28"/>
              <p:cNvGrpSpPr>
                <a:grpSpLocks/>
              </p:cNvGrpSpPr>
              <p:nvPr/>
            </p:nvGrpSpPr>
            <p:grpSpPr bwMode="auto">
              <a:xfrm>
                <a:off x="384" y="3015"/>
                <a:ext cx="1402" cy="410"/>
                <a:chOff x="2592" y="864"/>
                <a:chExt cx="1402" cy="410"/>
              </a:xfrm>
            </p:grpSpPr>
            <p:sp>
              <p:nvSpPr>
                <p:cNvPr id="836637" name="Rectangle 29"/>
                <p:cNvSpPr>
                  <a:spLocks noChangeArrowheads="1"/>
                </p:cNvSpPr>
                <p:nvPr/>
              </p:nvSpPr>
              <p:spPr bwMode="auto">
                <a:xfrm>
                  <a:off x="3655" y="870"/>
                  <a:ext cx="0" cy="230"/>
                </a:xfrm>
                <a:prstGeom prst="rect">
                  <a:avLst/>
                </a:prstGeom>
                <a:noFill/>
                <a:ln w="9525">
                  <a:noFill/>
                  <a:miter lim="800000"/>
                  <a:headEnd/>
                  <a:tailEnd/>
                </a:ln>
              </p:spPr>
              <p:txBody>
                <a:bodyPr wrap="none" lIns="0" tIns="0" rIns="0" bIns="0">
                  <a:spAutoFit/>
                </a:bodyPr>
                <a:lstStyle/>
                <a:p>
                  <a:pPr>
                    <a:defRPr/>
                  </a:pPr>
                  <a:endParaRPr lang="en-US">
                    <a:solidFill>
                      <a:srgbClr val="FFFF00"/>
                    </a:solidFill>
                    <a:effectLst>
                      <a:outerShdw blurRad="38100" dist="38100" dir="2700000" algn="tl">
                        <a:srgbClr val="000000"/>
                      </a:outerShdw>
                    </a:effectLst>
                    <a:latin typeface="Times New Roman" charset="0"/>
                  </a:endParaRPr>
                </a:p>
              </p:txBody>
            </p:sp>
            <p:sp>
              <p:nvSpPr>
                <p:cNvPr id="836638" name="Text Box 30"/>
                <p:cNvSpPr txBox="1">
                  <a:spLocks noChangeArrowheads="1"/>
                </p:cNvSpPr>
                <p:nvPr/>
              </p:nvSpPr>
              <p:spPr bwMode="auto">
                <a:xfrm>
                  <a:off x="3878" y="986"/>
                  <a:ext cx="116" cy="288"/>
                </a:xfrm>
                <a:prstGeom prst="rect">
                  <a:avLst/>
                </a:prstGeom>
                <a:noFill/>
                <a:ln w="9525">
                  <a:noFill/>
                  <a:miter lim="800000"/>
                  <a:headEnd/>
                  <a:tailEnd/>
                </a:ln>
                <a:effectLst/>
              </p:spPr>
              <p:txBody>
                <a:bodyPr wrap="none">
                  <a:spAutoFit/>
                </a:bodyPr>
                <a:lstStyle/>
                <a:p>
                  <a:pPr>
                    <a:defRPr/>
                  </a:pPr>
                  <a:endParaRPr lang="en-US">
                    <a:effectLst>
                      <a:outerShdw blurRad="38100" dist="38100" dir="2700000" algn="tl">
                        <a:srgbClr val="FFFFFF"/>
                      </a:outerShdw>
                    </a:effectLst>
                    <a:latin typeface="Times New Roman" charset="0"/>
                  </a:endParaRPr>
                </a:p>
              </p:txBody>
            </p:sp>
            <p:sp>
              <p:nvSpPr>
                <p:cNvPr id="836639" name="Rectangle 31"/>
                <p:cNvSpPr>
                  <a:spLocks noChangeArrowheads="1"/>
                </p:cNvSpPr>
                <p:nvPr/>
              </p:nvSpPr>
              <p:spPr bwMode="auto">
                <a:xfrm>
                  <a:off x="2592" y="912"/>
                  <a:ext cx="0" cy="230"/>
                </a:xfrm>
                <a:prstGeom prst="rect">
                  <a:avLst/>
                </a:prstGeom>
                <a:noFill/>
                <a:ln w="9525">
                  <a:noFill/>
                  <a:miter lim="800000"/>
                  <a:headEnd/>
                  <a:tailEnd/>
                </a:ln>
              </p:spPr>
              <p:txBody>
                <a:bodyPr wrap="none" lIns="0" tIns="0" rIns="0" bIns="0">
                  <a:spAutoFit/>
                </a:bodyPr>
                <a:lstStyle/>
                <a:p>
                  <a:pPr>
                    <a:defRPr/>
                  </a:pPr>
                  <a:endParaRPr lang="en-US">
                    <a:solidFill>
                      <a:srgbClr val="FF0000"/>
                    </a:solidFill>
                    <a:effectLst>
                      <a:outerShdw blurRad="38100" dist="38100" dir="2700000" algn="tl">
                        <a:srgbClr val="000000"/>
                      </a:outerShdw>
                    </a:effectLst>
                    <a:latin typeface="Times New Roman" charset="0"/>
                  </a:endParaRPr>
                </a:p>
              </p:txBody>
            </p:sp>
            <p:sp>
              <p:nvSpPr>
                <p:cNvPr id="836640" name="Rectangle 32"/>
                <p:cNvSpPr>
                  <a:spLocks noChangeArrowheads="1"/>
                </p:cNvSpPr>
                <p:nvPr/>
              </p:nvSpPr>
              <p:spPr bwMode="auto">
                <a:xfrm>
                  <a:off x="3120" y="912"/>
                  <a:ext cx="0" cy="230"/>
                </a:xfrm>
                <a:prstGeom prst="rect">
                  <a:avLst/>
                </a:prstGeom>
                <a:noFill/>
                <a:ln w="9525">
                  <a:noFill/>
                  <a:miter lim="800000"/>
                  <a:headEnd/>
                  <a:tailEnd/>
                </a:ln>
              </p:spPr>
              <p:txBody>
                <a:bodyPr wrap="none" lIns="0" tIns="0" rIns="0" bIns="0">
                  <a:spAutoFit/>
                </a:bodyPr>
                <a:lstStyle/>
                <a:p>
                  <a:pPr>
                    <a:defRPr/>
                  </a:pPr>
                  <a:endParaRPr lang="en-US">
                    <a:solidFill>
                      <a:srgbClr val="FF0000"/>
                    </a:solidFill>
                    <a:effectLst>
                      <a:outerShdw blurRad="38100" dist="38100" dir="2700000" algn="tl">
                        <a:srgbClr val="000000"/>
                      </a:outerShdw>
                    </a:effectLst>
                    <a:latin typeface="Times New Roman" charset="0"/>
                  </a:endParaRPr>
                </a:p>
              </p:txBody>
            </p:sp>
            <p:sp>
              <p:nvSpPr>
                <p:cNvPr id="836641" name="Rectangle 33"/>
                <p:cNvSpPr>
                  <a:spLocks noChangeArrowheads="1"/>
                </p:cNvSpPr>
                <p:nvPr/>
              </p:nvSpPr>
              <p:spPr bwMode="auto">
                <a:xfrm>
                  <a:off x="3024" y="864"/>
                  <a:ext cx="0" cy="269"/>
                </a:xfrm>
                <a:prstGeom prst="rect">
                  <a:avLst/>
                </a:prstGeom>
                <a:noFill/>
                <a:ln w="9525">
                  <a:noFill/>
                  <a:miter lim="800000"/>
                  <a:headEnd/>
                  <a:tailEnd/>
                </a:ln>
              </p:spPr>
              <p:txBody>
                <a:bodyPr wrap="none" lIns="0" tIns="0" rIns="0" bIns="0">
                  <a:spAutoFit/>
                </a:bodyPr>
                <a:lstStyle/>
                <a:p>
                  <a:pPr>
                    <a:defRPr/>
                  </a:pPr>
                  <a:endParaRPr lang="en-US" sz="2800">
                    <a:solidFill>
                      <a:srgbClr val="FF0000"/>
                    </a:solidFill>
                    <a:effectLst>
                      <a:outerShdw blurRad="38100" dist="38100" dir="2700000" algn="tl">
                        <a:srgbClr val="000000"/>
                      </a:outerShdw>
                    </a:effectLst>
                    <a:latin typeface="Times New Roman" charset="0"/>
                  </a:endParaRPr>
                </a:p>
              </p:txBody>
            </p:sp>
          </p:grpSp>
          <p:sp>
            <p:nvSpPr>
              <p:cNvPr id="836642" name="Text Box 34"/>
              <p:cNvSpPr txBox="1">
                <a:spLocks noChangeArrowheads="1"/>
              </p:cNvSpPr>
              <p:nvPr/>
            </p:nvSpPr>
            <p:spPr bwMode="auto">
              <a:xfrm>
                <a:off x="1392" y="2928"/>
                <a:ext cx="116" cy="288"/>
              </a:xfrm>
              <a:prstGeom prst="rect">
                <a:avLst/>
              </a:prstGeom>
              <a:noFill/>
              <a:ln w="9525">
                <a:noFill/>
                <a:miter lim="800000"/>
                <a:headEnd/>
                <a:tailEnd/>
              </a:ln>
              <a:effectLst/>
            </p:spPr>
            <p:txBody>
              <a:bodyPr wrap="none">
                <a:spAutoFit/>
              </a:bodyPr>
              <a:lstStyle/>
              <a:p>
                <a:pPr>
                  <a:defRPr/>
                </a:pPr>
                <a:endParaRPr lang="en-US">
                  <a:solidFill>
                    <a:srgbClr val="FF0000"/>
                  </a:solidFill>
                  <a:effectLst>
                    <a:outerShdw blurRad="38100" dist="38100" dir="2700000" algn="tl">
                      <a:srgbClr val="000000"/>
                    </a:outerShdw>
                  </a:effectLst>
                  <a:latin typeface="Times New Roman" charset="0"/>
                </a:endParaRPr>
              </a:p>
            </p:txBody>
          </p:sp>
          <p:sp>
            <p:nvSpPr>
              <p:cNvPr id="836643" name="Text Box 35"/>
              <p:cNvSpPr txBox="1">
                <a:spLocks noChangeArrowheads="1"/>
              </p:cNvSpPr>
              <p:nvPr/>
            </p:nvSpPr>
            <p:spPr bwMode="auto">
              <a:xfrm>
                <a:off x="1228" y="3024"/>
                <a:ext cx="116" cy="576"/>
              </a:xfrm>
              <a:prstGeom prst="rect">
                <a:avLst/>
              </a:prstGeom>
              <a:noFill/>
              <a:ln w="9525">
                <a:noFill/>
                <a:miter lim="800000"/>
                <a:headEnd/>
                <a:tailEnd/>
              </a:ln>
              <a:effectLst/>
            </p:spPr>
            <p:txBody>
              <a:bodyPr wrap="none">
                <a:spAutoFit/>
              </a:bodyPr>
              <a:lstStyle/>
              <a:p>
                <a:pPr>
                  <a:defRPr/>
                </a:pPr>
                <a:endParaRPr lang="en-US" sz="5400">
                  <a:solidFill>
                    <a:srgbClr val="FF0000"/>
                  </a:solidFill>
                  <a:effectLst>
                    <a:outerShdw blurRad="38100" dist="38100" dir="2700000" algn="tl">
                      <a:srgbClr val="000000"/>
                    </a:outerShdw>
                  </a:effectLst>
                  <a:latin typeface="Times New Roman" charset="0"/>
                </a:endParaRPr>
              </a:p>
            </p:txBody>
          </p:sp>
          <p:sp>
            <p:nvSpPr>
              <p:cNvPr id="836644" name="Text Box 36"/>
              <p:cNvSpPr txBox="1">
                <a:spLocks noChangeArrowheads="1"/>
              </p:cNvSpPr>
              <p:nvPr/>
            </p:nvSpPr>
            <p:spPr bwMode="auto">
              <a:xfrm>
                <a:off x="192" y="3024"/>
                <a:ext cx="116" cy="576"/>
              </a:xfrm>
              <a:prstGeom prst="rect">
                <a:avLst/>
              </a:prstGeom>
              <a:noFill/>
              <a:ln w="9525">
                <a:noFill/>
                <a:miter lim="800000"/>
                <a:headEnd/>
                <a:tailEnd/>
              </a:ln>
              <a:effectLst/>
            </p:spPr>
            <p:txBody>
              <a:bodyPr wrap="none">
                <a:spAutoFit/>
              </a:bodyPr>
              <a:lstStyle/>
              <a:p>
                <a:pPr>
                  <a:defRPr/>
                </a:pPr>
                <a:endParaRPr lang="en-US" sz="5400">
                  <a:solidFill>
                    <a:srgbClr val="FF0000"/>
                  </a:solidFill>
                  <a:effectLst>
                    <a:outerShdw blurRad="38100" dist="38100" dir="2700000" algn="tl">
                      <a:srgbClr val="000000"/>
                    </a:outerShdw>
                  </a:effectLst>
                  <a:latin typeface="Times New Roman" charset="0"/>
                </a:endParaRPr>
              </a:p>
            </p:txBody>
          </p:sp>
        </p:grpSp>
        <p:grpSp>
          <p:nvGrpSpPr>
            <p:cNvPr id="42008" name="Group 37"/>
            <p:cNvGrpSpPr>
              <a:grpSpLocks/>
            </p:cNvGrpSpPr>
            <p:nvPr/>
          </p:nvGrpSpPr>
          <p:grpSpPr bwMode="auto">
            <a:xfrm>
              <a:off x="3206" y="1276"/>
              <a:ext cx="1594" cy="740"/>
              <a:chOff x="192" y="2928"/>
              <a:chExt cx="1594" cy="740"/>
            </a:xfrm>
          </p:grpSpPr>
          <p:grpSp>
            <p:nvGrpSpPr>
              <p:cNvPr id="42009" name="Group 38"/>
              <p:cNvGrpSpPr>
                <a:grpSpLocks/>
              </p:cNvGrpSpPr>
              <p:nvPr/>
            </p:nvGrpSpPr>
            <p:grpSpPr bwMode="auto">
              <a:xfrm>
                <a:off x="384" y="3015"/>
                <a:ext cx="1402" cy="653"/>
                <a:chOff x="2592" y="864"/>
                <a:chExt cx="1402" cy="653"/>
              </a:xfrm>
            </p:grpSpPr>
            <p:sp>
              <p:nvSpPr>
                <p:cNvPr id="836647" name="Rectangle 39"/>
                <p:cNvSpPr>
                  <a:spLocks noChangeArrowheads="1"/>
                </p:cNvSpPr>
                <p:nvPr/>
              </p:nvSpPr>
              <p:spPr bwMode="auto">
                <a:xfrm>
                  <a:off x="3655" y="870"/>
                  <a:ext cx="0" cy="230"/>
                </a:xfrm>
                <a:prstGeom prst="rect">
                  <a:avLst/>
                </a:prstGeom>
                <a:noFill/>
                <a:ln w="9525">
                  <a:noFill/>
                  <a:miter lim="800000"/>
                  <a:headEnd/>
                  <a:tailEnd/>
                </a:ln>
              </p:spPr>
              <p:txBody>
                <a:bodyPr wrap="none" lIns="0" tIns="0" rIns="0" bIns="0">
                  <a:spAutoFit/>
                </a:bodyPr>
                <a:lstStyle/>
                <a:p>
                  <a:pPr>
                    <a:defRPr/>
                  </a:pPr>
                  <a:endParaRPr lang="en-US">
                    <a:solidFill>
                      <a:srgbClr val="FFFF00"/>
                    </a:solidFill>
                    <a:effectLst>
                      <a:outerShdw blurRad="38100" dist="38100" dir="2700000" algn="tl">
                        <a:srgbClr val="000000"/>
                      </a:outerShdw>
                    </a:effectLst>
                    <a:latin typeface="Times New Roman" charset="0"/>
                  </a:endParaRPr>
                </a:p>
              </p:txBody>
            </p:sp>
            <p:sp>
              <p:nvSpPr>
                <p:cNvPr id="836648" name="Text Box 40"/>
                <p:cNvSpPr txBox="1">
                  <a:spLocks noChangeArrowheads="1"/>
                </p:cNvSpPr>
                <p:nvPr/>
              </p:nvSpPr>
              <p:spPr bwMode="auto">
                <a:xfrm>
                  <a:off x="3878" y="986"/>
                  <a:ext cx="116" cy="288"/>
                </a:xfrm>
                <a:prstGeom prst="rect">
                  <a:avLst/>
                </a:prstGeom>
                <a:noFill/>
                <a:ln w="9525">
                  <a:noFill/>
                  <a:miter lim="800000"/>
                  <a:headEnd/>
                  <a:tailEnd/>
                </a:ln>
                <a:effectLst/>
              </p:spPr>
              <p:txBody>
                <a:bodyPr wrap="none">
                  <a:spAutoFit/>
                </a:bodyPr>
                <a:lstStyle/>
                <a:p>
                  <a:pPr>
                    <a:defRPr/>
                  </a:pPr>
                  <a:endParaRPr lang="en-US">
                    <a:effectLst>
                      <a:outerShdw blurRad="38100" dist="38100" dir="2700000" algn="tl">
                        <a:srgbClr val="FFFFFF"/>
                      </a:outerShdw>
                    </a:effectLst>
                    <a:latin typeface="Times New Roman" charset="0"/>
                  </a:endParaRPr>
                </a:p>
              </p:txBody>
            </p:sp>
            <p:sp>
              <p:nvSpPr>
                <p:cNvPr id="836649" name="Rectangle 41"/>
                <p:cNvSpPr>
                  <a:spLocks noChangeArrowheads="1"/>
                </p:cNvSpPr>
                <p:nvPr/>
              </p:nvSpPr>
              <p:spPr bwMode="auto">
                <a:xfrm>
                  <a:off x="2592"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6650" name="Rectangle 42"/>
                <p:cNvSpPr>
                  <a:spLocks noChangeArrowheads="1"/>
                </p:cNvSpPr>
                <p:nvPr/>
              </p:nvSpPr>
              <p:spPr bwMode="auto">
                <a:xfrm>
                  <a:off x="3120" y="912"/>
                  <a:ext cx="308" cy="605"/>
                </a:xfrm>
                <a:prstGeom prst="rect">
                  <a:avLst/>
                </a:prstGeom>
                <a:noFill/>
                <a:ln w="9525">
                  <a:noFill/>
                  <a:miter lim="800000"/>
                  <a:headEnd/>
                  <a:tailEnd/>
                </a:ln>
              </p:spPr>
              <p:txBody>
                <a:bodyPr wrap="none" lIns="0" tIns="0" rIns="0" bIns="0">
                  <a:spAutoFit/>
                </a:bodyPr>
                <a:lstStyle/>
                <a:p>
                  <a:pPr>
                    <a:defRPr/>
                  </a:pPr>
                  <a:r>
                    <a:rPr lang="en-US" sz="6300">
                      <a:solidFill>
                        <a:srgbClr val="FF0000"/>
                      </a:solidFill>
                      <a:effectLst>
                        <a:outerShdw blurRad="38100" dist="38100" dir="2700000" algn="tl">
                          <a:srgbClr val="000000"/>
                        </a:outerShdw>
                      </a:effectLst>
                      <a:latin typeface="Times New Roman" charset="0"/>
                    </a:rPr>
                    <a:t>L</a:t>
                  </a:r>
                  <a:endParaRPr lang="en-US">
                    <a:solidFill>
                      <a:srgbClr val="FF0000"/>
                    </a:solidFill>
                    <a:effectLst>
                      <a:outerShdw blurRad="38100" dist="38100" dir="2700000" algn="tl">
                        <a:srgbClr val="000000"/>
                      </a:outerShdw>
                    </a:effectLst>
                    <a:latin typeface="Times New Roman" charset="0"/>
                  </a:endParaRPr>
                </a:p>
              </p:txBody>
            </p:sp>
            <p:sp>
              <p:nvSpPr>
                <p:cNvPr id="836651" name="Rectangle 43"/>
                <p:cNvSpPr>
                  <a:spLocks noChangeArrowheads="1"/>
                </p:cNvSpPr>
                <p:nvPr/>
              </p:nvSpPr>
              <p:spPr bwMode="auto">
                <a:xfrm>
                  <a:off x="3024" y="864"/>
                  <a:ext cx="137" cy="269"/>
                </a:xfrm>
                <a:prstGeom prst="rect">
                  <a:avLst/>
                </a:prstGeom>
                <a:noFill/>
                <a:ln w="9525">
                  <a:noFill/>
                  <a:miter lim="800000"/>
                  <a:headEnd/>
                  <a:tailEnd/>
                </a:ln>
              </p:spPr>
              <p:txBody>
                <a:bodyPr wrap="none" lIns="0" tIns="0" rIns="0" bIns="0">
                  <a:spAutoFit/>
                </a:bodyPr>
                <a:lstStyle/>
                <a:p>
                  <a:pPr>
                    <a:defRPr/>
                  </a:pPr>
                  <a:r>
                    <a:rPr lang="en-US" sz="2800">
                      <a:solidFill>
                        <a:srgbClr val="FF0000"/>
                      </a:solidFill>
                      <a:effectLst>
                        <a:outerShdw blurRad="38100" dist="38100" dir="2700000" algn="tl">
                          <a:srgbClr val="000000"/>
                        </a:outerShdw>
                      </a:effectLst>
                      <a:latin typeface="Times New Roman" charset="0"/>
                    </a:rPr>
                    <a:t>T</a:t>
                  </a:r>
                </a:p>
              </p:txBody>
            </p:sp>
          </p:grpSp>
          <p:sp>
            <p:nvSpPr>
              <p:cNvPr id="836652" name="Text Box 44"/>
              <p:cNvSpPr txBox="1">
                <a:spLocks noChangeArrowheads="1"/>
              </p:cNvSpPr>
              <p:nvPr/>
            </p:nvSpPr>
            <p:spPr bwMode="auto">
              <a:xfrm>
                <a:off x="1392" y="2928"/>
                <a:ext cx="276" cy="288"/>
              </a:xfrm>
              <a:prstGeom prst="rect">
                <a:avLst/>
              </a:prstGeom>
              <a:noFill/>
              <a:ln w="9525">
                <a:noFill/>
                <a:miter lim="800000"/>
                <a:headEnd/>
                <a:tailEnd/>
              </a:ln>
              <a:effectLst/>
            </p:spPr>
            <p:txBody>
              <a:bodyPr wrap="none">
                <a:spAutoFit/>
              </a:bodyPr>
              <a:lstStyle/>
              <a:p>
                <a:pPr>
                  <a:defRPr/>
                </a:pPr>
                <a:r>
                  <a:rPr lang="en-US">
                    <a:solidFill>
                      <a:srgbClr val="FF0000"/>
                    </a:solidFill>
                    <a:effectLst>
                      <a:outerShdw blurRad="38100" dist="38100" dir="2700000" algn="tl">
                        <a:srgbClr val="000000"/>
                      </a:outerShdw>
                    </a:effectLst>
                    <a:latin typeface="Times New Roman" charset="0"/>
                  </a:rPr>
                  <a:t>-1</a:t>
                </a:r>
              </a:p>
            </p:txBody>
          </p:sp>
          <p:sp>
            <p:nvSpPr>
              <p:cNvPr id="836653" name="Text Box 45"/>
              <p:cNvSpPr txBox="1">
                <a:spLocks noChangeArrowheads="1"/>
              </p:cNvSpPr>
              <p:nvPr/>
            </p:nvSpPr>
            <p:spPr bwMode="auto">
              <a:xfrm>
                <a:off x="1228" y="3024"/>
                <a:ext cx="260" cy="576"/>
              </a:xfrm>
              <a:prstGeom prst="rect">
                <a:avLst/>
              </a:prstGeom>
              <a:noFill/>
              <a:ln w="9525">
                <a:noFill/>
                <a:miter lim="800000"/>
                <a:headEnd/>
                <a:tailEnd/>
              </a:ln>
              <a:effectLst/>
            </p:spPr>
            <p:txBody>
              <a:bodyPr wrap="none">
                <a:spAutoFit/>
              </a:bodyPr>
              <a:lstStyle/>
              <a:p>
                <a:pPr>
                  <a:defRPr/>
                </a:pPr>
                <a:r>
                  <a:rPr lang="en-US" sz="5400">
                    <a:solidFill>
                      <a:srgbClr val="FF0000"/>
                    </a:solidFill>
                    <a:effectLst>
                      <a:outerShdw blurRad="38100" dist="38100" dir="2700000" algn="tl">
                        <a:srgbClr val="000000"/>
                      </a:outerShdw>
                    </a:effectLst>
                    <a:latin typeface="Times New Roman" charset="0"/>
                  </a:rPr>
                  <a:t>]</a:t>
                </a:r>
              </a:p>
            </p:txBody>
          </p:sp>
          <p:sp>
            <p:nvSpPr>
              <p:cNvPr id="836654" name="Text Box 46"/>
              <p:cNvSpPr txBox="1">
                <a:spLocks noChangeArrowheads="1"/>
              </p:cNvSpPr>
              <p:nvPr/>
            </p:nvSpPr>
            <p:spPr bwMode="auto">
              <a:xfrm>
                <a:off x="192" y="3024"/>
                <a:ext cx="260" cy="576"/>
              </a:xfrm>
              <a:prstGeom prst="rect">
                <a:avLst/>
              </a:prstGeom>
              <a:noFill/>
              <a:ln w="9525">
                <a:noFill/>
                <a:miter lim="800000"/>
                <a:headEnd/>
                <a:tailEnd/>
              </a:ln>
              <a:effectLst/>
            </p:spPr>
            <p:txBody>
              <a:bodyPr wrap="none">
                <a:spAutoFit/>
              </a:bodyPr>
              <a:lstStyle/>
              <a:p>
                <a:pPr>
                  <a:defRPr/>
                </a:pPr>
                <a:r>
                  <a:rPr lang="en-US" sz="5400">
                    <a:solidFill>
                      <a:srgbClr val="FF0000"/>
                    </a:solidFill>
                    <a:effectLst>
                      <a:outerShdw blurRad="38100" dist="38100" dir="2700000" algn="tl">
                        <a:srgbClr val="000000"/>
                      </a:outerShdw>
                    </a:effectLst>
                    <a:latin typeface="Times New Roman" charset="0"/>
                  </a:rPr>
                  <a:t>[</a:t>
                </a:r>
              </a:p>
            </p:txBody>
          </p:sp>
        </p:grpSp>
      </p:grpSp>
      <p:grpSp>
        <p:nvGrpSpPr>
          <p:cNvPr id="41994" name="Group 47"/>
          <p:cNvGrpSpPr>
            <a:grpSpLocks/>
          </p:cNvGrpSpPr>
          <p:nvPr/>
        </p:nvGrpSpPr>
        <p:grpSpPr bwMode="auto">
          <a:xfrm>
            <a:off x="5257800" y="3133725"/>
            <a:ext cx="1295400" cy="1546225"/>
            <a:chOff x="3312" y="3346"/>
            <a:chExt cx="816" cy="974"/>
          </a:xfrm>
        </p:grpSpPr>
        <p:sp>
          <p:nvSpPr>
            <p:cNvPr id="42003" name="Freeform 48"/>
            <p:cNvSpPr>
              <a:spLocks/>
            </p:cNvSpPr>
            <p:nvPr/>
          </p:nvSpPr>
          <p:spPr bwMode="auto">
            <a:xfrm>
              <a:off x="3360" y="3936"/>
              <a:ext cx="576" cy="384"/>
            </a:xfrm>
            <a:custGeom>
              <a:avLst/>
              <a:gdLst>
                <a:gd name="T0" fmla="*/ 1 w 1004"/>
                <a:gd name="T1" fmla="*/ 1 h 784"/>
                <a:gd name="T2" fmla="*/ 6 w 1004"/>
                <a:gd name="T3" fmla="*/ 2 h 784"/>
                <a:gd name="T4" fmla="*/ 8 w 1004"/>
                <a:gd name="T5" fmla="*/ 4 h 784"/>
                <a:gd name="T6" fmla="*/ 20 w 1004"/>
                <a:gd name="T7" fmla="*/ 8 h 784"/>
                <a:gd name="T8" fmla="*/ 32 w 1004"/>
                <a:gd name="T9" fmla="*/ 14 h 784"/>
                <a:gd name="T10" fmla="*/ 37 w 1004"/>
                <a:gd name="T11" fmla="*/ 15 h 784"/>
                <a:gd name="T12" fmla="*/ 41 w 1004"/>
                <a:gd name="T13" fmla="*/ 18 h 784"/>
                <a:gd name="T14" fmla="*/ 50 w 1004"/>
                <a:gd name="T15" fmla="*/ 20 h 784"/>
                <a:gd name="T16" fmla="*/ 68 w 1004"/>
                <a:gd name="T17" fmla="*/ 28 h 784"/>
                <a:gd name="T18" fmla="*/ 72 w 1004"/>
                <a:gd name="T19" fmla="*/ 28 h 784"/>
                <a:gd name="T20" fmla="*/ 84 w 1004"/>
                <a:gd name="T21" fmla="*/ 33 h 784"/>
                <a:gd name="T22" fmla="*/ 91 w 1004"/>
                <a:gd name="T23" fmla="*/ 36 h 784"/>
                <a:gd name="T24" fmla="*/ 95 w 1004"/>
                <a:gd name="T25" fmla="*/ 37 h 784"/>
                <a:gd name="T26" fmla="*/ 98 w 1004"/>
                <a:gd name="T27" fmla="*/ 40 h 784"/>
                <a:gd name="T28" fmla="*/ 102 w 1004"/>
                <a:gd name="T29" fmla="*/ 38 h 784"/>
                <a:gd name="T30" fmla="*/ 101 w 1004"/>
                <a:gd name="T31" fmla="*/ 28 h 784"/>
                <a:gd name="T32" fmla="*/ 103 w 1004"/>
                <a:gd name="T33" fmla="*/ 14 h 784"/>
                <a:gd name="T34" fmla="*/ 107 w 1004"/>
                <a:gd name="T35" fmla="*/ 1 h 784"/>
                <a:gd name="T36" fmla="*/ 103 w 1004"/>
                <a:gd name="T37" fmla="*/ 2 h 784"/>
                <a:gd name="T38" fmla="*/ 90 w 1004"/>
                <a:gd name="T39" fmla="*/ 8 h 784"/>
                <a:gd name="T40" fmla="*/ 84 w 1004"/>
                <a:gd name="T41" fmla="*/ 11 h 784"/>
                <a:gd name="T42" fmla="*/ 76 w 1004"/>
                <a:gd name="T43" fmla="*/ 13 h 784"/>
                <a:gd name="T44" fmla="*/ 58 w 1004"/>
                <a:gd name="T45" fmla="*/ 22 h 784"/>
                <a:gd name="T46" fmla="*/ 44 w 1004"/>
                <a:gd name="T47" fmla="*/ 30 h 784"/>
                <a:gd name="T48" fmla="*/ 28 w 1004"/>
                <a:gd name="T49" fmla="*/ 36 h 784"/>
                <a:gd name="T50" fmla="*/ 5 w 1004"/>
                <a:gd name="T51" fmla="*/ 45 h 784"/>
                <a:gd name="T52" fmla="*/ 6 w 1004"/>
                <a:gd name="T53" fmla="*/ 24 h 784"/>
                <a:gd name="T54" fmla="*/ 3 w 1004"/>
                <a:gd name="T55" fmla="*/ 8 h 784"/>
                <a:gd name="T56" fmla="*/ 1 w 1004"/>
                <a:gd name="T57" fmla="*/ 1 h 78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4"/>
                <a:gd name="T88" fmla="*/ 0 h 784"/>
                <a:gd name="T89" fmla="*/ 1004 w 1004"/>
                <a:gd name="T90" fmla="*/ 784 h 78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4" h="784">
                  <a:moveTo>
                    <a:pt x="5" y="16"/>
                  </a:moveTo>
                  <a:cubicBezTo>
                    <a:pt x="21" y="24"/>
                    <a:pt x="39" y="29"/>
                    <a:pt x="53" y="40"/>
                  </a:cubicBezTo>
                  <a:cubicBezTo>
                    <a:pt x="64" y="49"/>
                    <a:pt x="67" y="66"/>
                    <a:pt x="77" y="76"/>
                  </a:cubicBezTo>
                  <a:cubicBezTo>
                    <a:pt x="107" y="106"/>
                    <a:pt x="145" y="135"/>
                    <a:pt x="185" y="148"/>
                  </a:cubicBezTo>
                  <a:cubicBezTo>
                    <a:pt x="234" y="197"/>
                    <a:pt x="243" y="215"/>
                    <a:pt x="293" y="244"/>
                  </a:cubicBezTo>
                  <a:cubicBezTo>
                    <a:pt x="309" y="253"/>
                    <a:pt x="326" y="258"/>
                    <a:pt x="341" y="268"/>
                  </a:cubicBezTo>
                  <a:cubicBezTo>
                    <a:pt x="355" y="278"/>
                    <a:pt x="363" y="294"/>
                    <a:pt x="377" y="304"/>
                  </a:cubicBezTo>
                  <a:cubicBezTo>
                    <a:pt x="403" y="323"/>
                    <a:pt x="435" y="333"/>
                    <a:pt x="461" y="352"/>
                  </a:cubicBezTo>
                  <a:cubicBezTo>
                    <a:pt x="519" y="393"/>
                    <a:pt x="567" y="448"/>
                    <a:pt x="629" y="484"/>
                  </a:cubicBezTo>
                  <a:cubicBezTo>
                    <a:pt x="640" y="490"/>
                    <a:pt x="654" y="490"/>
                    <a:pt x="665" y="496"/>
                  </a:cubicBezTo>
                  <a:cubicBezTo>
                    <a:pt x="804" y="573"/>
                    <a:pt x="686" y="512"/>
                    <a:pt x="773" y="580"/>
                  </a:cubicBezTo>
                  <a:cubicBezTo>
                    <a:pt x="796" y="598"/>
                    <a:pt x="821" y="612"/>
                    <a:pt x="845" y="628"/>
                  </a:cubicBezTo>
                  <a:cubicBezTo>
                    <a:pt x="857" y="636"/>
                    <a:pt x="881" y="652"/>
                    <a:pt x="881" y="652"/>
                  </a:cubicBezTo>
                  <a:cubicBezTo>
                    <a:pt x="889" y="664"/>
                    <a:pt x="891" y="685"/>
                    <a:pt x="905" y="688"/>
                  </a:cubicBezTo>
                  <a:cubicBezTo>
                    <a:pt x="919" y="691"/>
                    <a:pt x="939" y="678"/>
                    <a:pt x="941" y="664"/>
                  </a:cubicBezTo>
                  <a:cubicBezTo>
                    <a:pt x="948" y="604"/>
                    <a:pt x="933" y="544"/>
                    <a:pt x="929" y="484"/>
                  </a:cubicBezTo>
                  <a:cubicBezTo>
                    <a:pt x="935" y="400"/>
                    <a:pt x="935" y="324"/>
                    <a:pt x="953" y="244"/>
                  </a:cubicBezTo>
                  <a:cubicBezTo>
                    <a:pt x="968" y="178"/>
                    <a:pt x="1004" y="95"/>
                    <a:pt x="989" y="28"/>
                  </a:cubicBezTo>
                  <a:cubicBezTo>
                    <a:pt x="986" y="16"/>
                    <a:pt x="965" y="36"/>
                    <a:pt x="953" y="40"/>
                  </a:cubicBezTo>
                  <a:cubicBezTo>
                    <a:pt x="911" y="71"/>
                    <a:pt x="876" y="107"/>
                    <a:pt x="833" y="136"/>
                  </a:cubicBezTo>
                  <a:cubicBezTo>
                    <a:pt x="779" y="217"/>
                    <a:pt x="843" y="138"/>
                    <a:pt x="773" y="184"/>
                  </a:cubicBezTo>
                  <a:cubicBezTo>
                    <a:pt x="683" y="244"/>
                    <a:pt x="787" y="203"/>
                    <a:pt x="701" y="232"/>
                  </a:cubicBezTo>
                  <a:cubicBezTo>
                    <a:pt x="658" y="297"/>
                    <a:pt x="582" y="317"/>
                    <a:pt x="533" y="376"/>
                  </a:cubicBezTo>
                  <a:cubicBezTo>
                    <a:pt x="493" y="424"/>
                    <a:pt x="454" y="484"/>
                    <a:pt x="401" y="520"/>
                  </a:cubicBezTo>
                  <a:cubicBezTo>
                    <a:pt x="349" y="555"/>
                    <a:pt x="304" y="589"/>
                    <a:pt x="257" y="628"/>
                  </a:cubicBezTo>
                  <a:cubicBezTo>
                    <a:pt x="213" y="665"/>
                    <a:pt x="98" y="765"/>
                    <a:pt x="41" y="784"/>
                  </a:cubicBezTo>
                  <a:cubicBezTo>
                    <a:pt x="115" y="673"/>
                    <a:pt x="71" y="537"/>
                    <a:pt x="53" y="412"/>
                  </a:cubicBezTo>
                  <a:cubicBezTo>
                    <a:pt x="51" y="375"/>
                    <a:pt x="42" y="198"/>
                    <a:pt x="29" y="136"/>
                  </a:cubicBezTo>
                  <a:cubicBezTo>
                    <a:pt x="0" y="0"/>
                    <a:pt x="5" y="120"/>
                    <a:pt x="5" y="16"/>
                  </a:cubicBezTo>
                  <a:close/>
                </a:path>
              </a:pathLst>
            </a:custGeom>
            <a:solidFill>
              <a:schemeClr val="accent1"/>
            </a:solidFill>
            <a:ln w="9525">
              <a:solidFill>
                <a:srgbClr val="FFFFFF"/>
              </a:solidFill>
              <a:round/>
              <a:headEnd/>
              <a:tailEnd/>
            </a:ln>
          </p:spPr>
          <p:txBody>
            <a:bodyPr/>
            <a:lstStyle/>
            <a:p>
              <a:endParaRPr lang="en-US"/>
            </a:p>
          </p:txBody>
        </p:sp>
        <p:sp>
          <p:nvSpPr>
            <p:cNvPr id="42004" name="Line 49"/>
            <p:cNvSpPr>
              <a:spLocks noChangeShapeType="1"/>
            </p:cNvSpPr>
            <p:nvPr/>
          </p:nvSpPr>
          <p:spPr bwMode="auto">
            <a:xfrm>
              <a:off x="3312" y="3840"/>
              <a:ext cx="624" cy="0"/>
            </a:xfrm>
            <a:prstGeom prst="line">
              <a:avLst/>
            </a:prstGeom>
            <a:noFill/>
            <a:ln w="38100">
              <a:solidFill>
                <a:srgbClr val="FFFFFF"/>
              </a:solidFill>
              <a:round/>
              <a:headEnd/>
              <a:tailEnd/>
            </a:ln>
          </p:spPr>
          <p:txBody>
            <a:bodyPr/>
            <a:lstStyle/>
            <a:p>
              <a:endParaRPr lang="en-US"/>
            </a:p>
          </p:txBody>
        </p:sp>
        <p:sp>
          <p:nvSpPr>
            <p:cNvPr id="42005" name="Oval 50"/>
            <p:cNvSpPr>
              <a:spLocks noChangeArrowheads="1"/>
            </p:cNvSpPr>
            <p:nvPr/>
          </p:nvSpPr>
          <p:spPr bwMode="auto">
            <a:xfrm>
              <a:off x="4032" y="3744"/>
              <a:ext cx="96" cy="96"/>
            </a:xfrm>
            <a:prstGeom prst="ellipse">
              <a:avLst/>
            </a:prstGeom>
            <a:solidFill>
              <a:srgbClr val="FF0066"/>
            </a:solidFill>
            <a:ln w="9525">
              <a:solidFill>
                <a:srgbClr val="FFFFFF"/>
              </a:solidFill>
              <a:round/>
              <a:headEnd/>
              <a:tailEnd/>
            </a:ln>
          </p:spPr>
          <p:txBody>
            <a:bodyPr wrap="none" anchor="ctr"/>
            <a:lstStyle/>
            <a:p>
              <a:endParaRPr lang="en-US">
                <a:solidFill>
                  <a:srgbClr val="FFFFFF"/>
                </a:solidFill>
              </a:endParaRPr>
            </a:p>
          </p:txBody>
        </p:sp>
        <p:sp>
          <p:nvSpPr>
            <p:cNvPr id="42006" name="Rectangle 51"/>
            <p:cNvSpPr>
              <a:spLocks noChangeArrowheads="1"/>
            </p:cNvSpPr>
            <p:nvPr/>
          </p:nvSpPr>
          <p:spPr bwMode="auto">
            <a:xfrm>
              <a:off x="3504" y="3346"/>
              <a:ext cx="260" cy="404"/>
            </a:xfrm>
            <a:prstGeom prst="rect">
              <a:avLst/>
            </a:prstGeom>
            <a:noFill/>
            <a:ln w="9525">
              <a:noFill/>
              <a:miter lim="800000"/>
              <a:headEnd/>
              <a:tailEnd/>
            </a:ln>
          </p:spPr>
          <p:txBody>
            <a:bodyPr wrap="none">
              <a:spAutoFit/>
            </a:bodyPr>
            <a:lstStyle/>
            <a:p>
              <a:r>
                <a:rPr lang="en-US">
                  <a:solidFill>
                    <a:srgbClr val="FFFFFF"/>
                  </a:solidFill>
                </a:rPr>
                <a:t>1</a:t>
              </a:r>
            </a:p>
          </p:txBody>
        </p:sp>
      </p:grpSp>
      <p:sp>
        <p:nvSpPr>
          <p:cNvPr id="41995" name="Line 52"/>
          <p:cNvSpPr>
            <a:spLocks noChangeShapeType="1"/>
          </p:cNvSpPr>
          <p:nvPr/>
        </p:nvSpPr>
        <p:spPr bwMode="auto">
          <a:xfrm flipH="1" flipV="1">
            <a:off x="3657600" y="1219200"/>
            <a:ext cx="1447800" cy="609600"/>
          </a:xfrm>
          <a:prstGeom prst="line">
            <a:avLst/>
          </a:prstGeom>
          <a:noFill/>
          <a:ln w="76200">
            <a:solidFill>
              <a:schemeClr val="bg1"/>
            </a:solidFill>
            <a:round/>
            <a:headEnd type="triangle" w="med" len="med"/>
            <a:tailEnd type="triangle" w="med" len="med"/>
          </a:ln>
        </p:spPr>
        <p:txBody>
          <a:bodyPr/>
          <a:lstStyle/>
          <a:p>
            <a:endParaRPr lang="en-US"/>
          </a:p>
        </p:txBody>
      </p:sp>
      <p:grpSp>
        <p:nvGrpSpPr>
          <p:cNvPr id="41996" name="Group 53"/>
          <p:cNvGrpSpPr>
            <a:grpSpLocks/>
          </p:cNvGrpSpPr>
          <p:nvPr/>
        </p:nvGrpSpPr>
        <p:grpSpPr bwMode="auto">
          <a:xfrm>
            <a:off x="2971800" y="3536950"/>
            <a:ext cx="1447800" cy="685800"/>
            <a:chOff x="2592" y="2016"/>
            <a:chExt cx="912" cy="432"/>
          </a:xfrm>
        </p:grpSpPr>
        <p:sp>
          <p:nvSpPr>
            <p:cNvPr id="42000" name="Line 54"/>
            <p:cNvSpPr>
              <a:spLocks noChangeShapeType="1"/>
            </p:cNvSpPr>
            <p:nvPr/>
          </p:nvSpPr>
          <p:spPr bwMode="auto">
            <a:xfrm>
              <a:off x="3024" y="2304"/>
              <a:ext cx="480" cy="144"/>
            </a:xfrm>
            <a:prstGeom prst="line">
              <a:avLst/>
            </a:prstGeom>
            <a:noFill/>
            <a:ln w="38100">
              <a:solidFill>
                <a:srgbClr val="FFFFFF"/>
              </a:solidFill>
              <a:round/>
              <a:headEnd/>
              <a:tailEnd/>
            </a:ln>
          </p:spPr>
          <p:txBody>
            <a:bodyPr/>
            <a:lstStyle/>
            <a:p>
              <a:endParaRPr lang="en-US"/>
            </a:p>
          </p:txBody>
        </p:sp>
        <p:sp>
          <p:nvSpPr>
            <p:cNvPr id="42001" name="Line 55"/>
            <p:cNvSpPr>
              <a:spLocks noChangeShapeType="1"/>
            </p:cNvSpPr>
            <p:nvPr/>
          </p:nvSpPr>
          <p:spPr bwMode="auto">
            <a:xfrm>
              <a:off x="2592" y="2016"/>
              <a:ext cx="384" cy="48"/>
            </a:xfrm>
            <a:prstGeom prst="line">
              <a:avLst/>
            </a:prstGeom>
            <a:noFill/>
            <a:ln w="38100">
              <a:solidFill>
                <a:srgbClr val="FFFFFF"/>
              </a:solidFill>
              <a:round/>
              <a:headEnd/>
              <a:tailEnd/>
            </a:ln>
          </p:spPr>
          <p:txBody>
            <a:bodyPr/>
            <a:lstStyle/>
            <a:p>
              <a:endParaRPr lang="en-US"/>
            </a:p>
          </p:txBody>
        </p:sp>
        <p:sp>
          <p:nvSpPr>
            <p:cNvPr id="42002" name="Line 56"/>
            <p:cNvSpPr>
              <a:spLocks noChangeShapeType="1"/>
            </p:cNvSpPr>
            <p:nvPr/>
          </p:nvSpPr>
          <p:spPr bwMode="auto">
            <a:xfrm>
              <a:off x="2976" y="2064"/>
              <a:ext cx="48" cy="240"/>
            </a:xfrm>
            <a:prstGeom prst="line">
              <a:avLst/>
            </a:prstGeom>
            <a:noFill/>
            <a:ln w="38100">
              <a:solidFill>
                <a:srgbClr val="FFFFFF"/>
              </a:solidFill>
              <a:round/>
              <a:headEnd/>
              <a:tailEnd/>
            </a:ln>
          </p:spPr>
          <p:txBody>
            <a:bodyPr/>
            <a:lstStyle/>
            <a:p>
              <a:endParaRPr lang="en-US"/>
            </a:p>
          </p:txBody>
        </p:sp>
      </p:grpSp>
      <p:sp>
        <p:nvSpPr>
          <p:cNvPr id="41997" name="Freeform 58"/>
          <p:cNvSpPr>
            <a:spLocks/>
          </p:cNvSpPr>
          <p:nvPr/>
        </p:nvSpPr>
        <p:spPr bwMode="auto">
          <a:xfrm>
            <a:off x="4840288" y="5376863"/>
            <a:ext cx="412750" cy="161925"/>
          </a:xfrm>
          <a:custGeom>
            <a:avLst/>
            <a:gdLst>
              <a:gd name="T0" fmla="*/ 0 w 260"/>
              <a:gd name="T1" fmla="*/ 2147483647 h 102"/>
              <a:gd name="T2" fmla="*/ 2147483647 w 260"/>
              <a:gd name="T3" fmla="*/ 2147483647 h 102"/>
              <a:gd name="T4" fmla="*/ 2147483647 w 260"/>
              <a:gd name="T5" fmla="*/ 2147483647 h 102"/>
              <a:gd name="T6" fmla="*/ 2147483647 w 260"/>
              <a:gd name="T7" fmla="*/ 2147483647 h 102"/>
              <a:gd name="T8" fmla="*/ 2147483647 w 260"/>
              <a:gd name="T9" fmla="*/ 2147483647 h 102"/>
              <a:gd name="T10" fmla="*/ 0 60000 65536"/>
              <a:gd name="T11" fmla="*/ 0 60000 65536"/>
              <a:gd name="T12" fmla="*/ 0 60000 65536"/>
              <a:gd name="T13" fmla="*/ 0 60000 65536"/>
              <a:gd name="T14" fmla="*/ 0 60000 65536"/>
              <a:gd name="T15" fmla="*/ 0 w 260"/>
              <a:gd name="T16" fmla="*/ 0 h 102"/>
              <a:gd name="T17" fmla="*/ 260 w 260"/>
              <a:gd name="T18" fmla="*/ 102 h 102"/>
            </a:gdLst>
            <a:ahLst/>
            <a:cxnLst>
              <a:cxn ang="T10">
                <a:pos x="T0" y="T1"/>
              </a:cxn>
              <a:cxn ang="T11">
                <a:pos x="T2" y="T3"/>
              </a:cxn>
              <a:cxn ang="T12">
                <a:pos x="T4" y="T5"/>
              </a:cxn>
              <a:cxn ang="T13">
                <a:pos x="T6" y="T7"/>
              </a:cxn>
              <a:cxn ang="T14">
                <a:pos x="T8" y="T9"/>
              </a:cxn>
            </a:cxnLst>
            <a:rect l="T15" t="T16" r="T17" b="T18"/>
            <a:pathLst>
              <a:path w="260" h="102">
                <a:moveTo>
                  <a:pt x="0" y="69"/>
                </a:moveTo>
                <a:cubicBezTo>
                  <a:pt x="47" y="0"/>
                  <a:pt x="59" y="3"/>
                  <a:pt x="125" y="46"/>
                </a:cubicBezTo>
                <a:cubicBezTo>
                  <a:pt x="149" y="83"/>
                  <a:pt x="146" y="102"/>
                  <a:pt x="204" y="69"/>
                </a:cubicBezTo>
                <a:cubicBezTo>
                  <a:pt x="216" y="62"/>
                  <a:pt x="216" y="45"/>
                  <a:pt x="226" y="35"/>
                </a:cubicBezTo>
                <a:cubicBezTo>
                  <a:pt x="236" y="25"/>
                  <a:pt x="260" y="13"/>
                  <a:pt x="260" y="13"/>
                </a:cubicBezTo>
              </a:path>
            </a:pathLst>
          </a:custGeom>
          <a:noFill/>
          <a:ln w="38100" cmpd="sng">
            <a:solidFill>
              <a:srgbClr val="FFFFFF"/>
            </a:solidFill>
            <a:round/>
            <a:headEnd/>
            <a:tailEnd/>
          </a:ln>
        </p:spPr>
        <p:txBody>
          <a:bodyPr/>
          <a:lstStyle/>
          <a:p>
            <a:endParaRPr lang="en-US"/>
          </a:p>
        </p:txBody>
      </p:sp>
      <p:sp>
        <p:nvSpPr>
          <p:cNvPr id="41998" name="Freeform 59"/>
          <p:cNvSpPr>
            <a:spLocks/>
          </p:cNvSpPr>
          <p:nvPr/>
        </p:nvSpPr>
        <p:spPr bwMode="auto">
          <a:xfrm>
            <a:off x="4921250" y="5638800"/>
            <a:ext cx="412750" cy="161925"/>
          </a:xfrm>
          <a:custGeom>
            <a:avLst/>
            <a:gdLst>
              <a:gd name="T0" fmla="*/ 0 w 260"/>
              <a:gd name="T1" fmla="*/ 2147483647 h 102"/>
              <a:gd name="T2" fmla="*/ 2147483647 w 260"/>
              <a:gd name="T3" fmla="*/ 2147483647 h 102"/>
              <a:gd name="T4" fmla="*/ 2147483647 w 260"/>
              <a:gd name="T5" fmla="*/ 2147483647 h 102"/>
              <a:gd name="T6" fmla="*/ 2147483647 w 260"/>
              <a:gd name="T7" fmla="*/ 2147483647 h 102"/>
              <a:gd name="T8" fmla="*/ 2147483647 w 260"/>
              <a:gd name="T9" fmla="*/ 2147483647 h 102"/>
              <a:gd name="T10" fmla="*/ 0 60000 65536"/>
              <a:gd name="T11" fmla="*/ 0 60000 65536"/>
              <a:gd name="T12" fmla="*/ 0 60000 65536"/>
              <a:gd name="T13" fmla="*/ 0 60000 65536"/>
              <a:gd name="T14" fmla="*/ 0 60000 65536"/>
              <a:gd name="T15" fmla="*/ 0 w 260"/>
              <a:gd name="T16" fmla="*/ 0 h 102"/>
              <a:gd name="T17" fmla="*/ 260 w 260"/>
              <a:gd name="T18" fmla="*/ 102 h 102"/>
            </a:gdLst>
            <a:ahLst/>
            <a:cxnLst>
              <a:cxn ang="T10">
                <a:pos x="T0" y="T1"/>
              </a:cxn>
              <a:cxn ang="T11">
                <a:pos x="T2" y="T3"/>
              </a:cxn>
              <a:cxn ang="T12">
                <a:pos x="T4" y="T5"/>
              </a:cxn>
              <a:cxn ang="T13">
                <a:pos x="T6" y="T7"/>
              </a:cxn>
              <a:cxn ang="T14">
                <a:pos x="T8" y="T9"/>
              </a:cxn>
            </a:cxnLst>
            <a:rect l="T15" t="T16" r="T17" b="T18"/>
            <a:pathLst>
              <a:path w="260" h="102">
                <a:moveTo>
                  <a:pt x="0" y="69"/>
                </a:moveTo>
                <a:cubicBezTo>
                  <a:pt x="47" y="0"/>
                  <a:pt x="59" y="3"/>
                  <a:pt x="125" y="46"/>
                </a:cubicBezTo>
                <a:cubicBezTo>
                  <a:pt x="149" y="83"/>
                  <a:pt x="146" y="102"/>
                  <a:pt x="204" y="69"/>
                </a:cubicBezTo>
                <a:cubicBezTo>
                  <a:pt x="216" y="62"/>
                  <a:pt x="216" y="45"/>
                  <a:pt x="226" y="35"/>
                </a:cubicBezTo>
                <a:cubicBezTo>
                  <a:pt x="236" y="25"/>
                  <a:pt x="260" y="13"/>
                  <a:pt x="260" y="13"/>
                </a:cubicBezTo>
              </a:path>
            </a:pathLst>
          </a:custGeom>
          <a:noFill/>
          <a:ln w="38100" cmpd="sng">
            <a:solidFill>
              <a:srgbClr val="FFFFFF"/>
            </a:solidFill>
            <a:round/>
            <a:headEnd/>
            <a:tailEnd/>
          </a:ln>
        </p:spPr>
        <p:txBody>
          <a:bodyPr/>
          <a:lstStyle/>
          <a:p>
            <a:endParaRPr lang="en-US"/>
          </a:p>
        </p:txBody>
      </p:sp>
      <p:sp>
        <p:nvSpPr>
          <p:cNvPr id="62" name="Text Box 2"/>
          <p:cNvSpPr txBox="1">
            <a:spLocks noChangeArrowheads="1"/>
          </p:cNvSpPr>
          <p:nvPr/>
        </p:nvSpPr>
        <p:spPr bwMode="auto">
          <a:xfrm>
            <a:off x="1214438" y="381000"/>
            <a:ext cx="8539162" cy="923925"/>
          </a:xfrm>
          <a:prstGeom prst="rect">
            <a:avLst/>
          </a:prstGeom>
          <a:noFill/>
          <a:ln w="9525">
            <a:noFill/>
            <a:miter lim="800000"/>
            <a:headEnd/>
            <a:tailEnd/>
          </a:ln>
        </p:spPr>
        <p:txBody>
          <a:bodyPr>
            <a:spAutoFit/>
          </a:bodyPr>
          <a:lstStyle/>
          <a:p>
            <a:pPr>
              <a:spcBef>
                <a:spcPct val="50000"/>
              </a:spcBef>
              <a:defRPr/>
            </a:pPr>
            <a:r>
              <a:rPr lang="en-US" sz="5400">
                <a:solidFill>
                  <a:srgbClr val="FFFF00"/>
                </a:solidFill>
                <a:effectLst>
                  <a:outerShdw blurRad="38100" dist="38100" dir="2700000" algn="tl">
                    <a:srgbClr val="000000">
                      <a:alpha val="43137"/>
                    </a:srgbClr>
                  </a:outerShdw>
                </a:effectLst>
                <a:latin typeface="Times New Roman" charset="0"/>
              </a:rPr>
              <a:t>Migration Deconvolution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8" descr="C:\Annual02\WE\GIF_F50\migcross_y_f50_NO_1.gif"/>
          <p:cNvPicPr>
            <a:picLocks noChangeAspect="1" noChangeArrowheads="1"/>
          </p:cNvPicPr>
          <p:nvPr/>
        </p:nvPicPr>
        <p:blipFill>
          <a:blip r:embed="rId3" cstate="print"/>
          <a:srcRect/>
          <a:stretch>
            <a:fillRect/>
          </a:stretch>
        </p:blipFill>
        <p:spPr bwMode="auto">
          <a:xfrm>
            <a:off x="560388" y="1108075"/>
            <a:ext cx="8431212" cy="5521325"/>
          </a:xfrm>
          <a:prstGeom prst="rect">
            <a:avLst/>
          </a:prstGeom>
          <a:noFill/>
          <a:ln w="38100">
            <a:solidFill>
              <a:srgbClr val="00FFFF"/>
            </a:solidFill>
            <a:miter lim="800000"/>
            <a:headEnd/>
            <a:tailEnd/>
          </a:ln>
        </p:spPr>
      </p:pic>
      <p:grpSp>
        <p:nvGrpSpPr>
          <p:cNvPr id="2" name="Group 37"/>
          <p:cNvGrpSpPr>
            <a:grpSpLocks/>
          </p:cNvGrpSpPr>
          <p:nvPr/>
        </p:nvGrpSpPr>
        <p:grpSpPr bwMode="auto">
          <a:xfrm>
            <a:off x="1143000" y="3124200"/>
            <a:ext cx="4632325" cy="2990850"/>
            <a:chOff x="720" y="1968"/>
            <a:chExt cx="2918" cy="1884"/>
          </a:xfrm>
        </p:grpSpPr>
        <p:sp>
          <p:nvSpPr>
            <p:cNvPr id="43028" name="Text Box 10"/>
            <p:cNvSpPr txBox="1">
              <a:spLocks noChangeArrowheads="1"/>
            </p:cNvSpPr>
            <p:nvPr/>
          </p:nvSpPr>
          <p:spPr bwMode="auto">
            <a:xfrm>
              <a:off x="864" y="3600"/>
              <a:ext cx="2557" cy="252"/>
            </a:xfrm>
            <a:prstGeom prst="rect">
              <a:avLst/>
            </a:prstGeom>
            <a:solidFill>
              <a:srgbClr val="FFFFCC"/>
            </a:solidFill>
            <a:ln w="9525">
              <a:noFill/>
              <a:miter lim="800000"/>
              <a:headEnd/>
              <a:tailEnd/>
            </a:ln>
          </p:spPr>
          <p:txBody>
            <a:bodyPr>
              <a:spAutoFit/>
            </a:bodyPr>
            <a:lstStyle/>
            <a:p>
              <a:pPr>
                <a:buClr>
                  <a:srgbClr val="FFFF00"/>
                </a:buClr>
              </a:pPr>
              <a:r>
                <a:rPr lang="en-US" sz="2000">
                  <a:solidFill>
                    <a:srgbClr val="FF3300"/>
                  </a:solidFill>
                </a:rPr>
                <a:t>Migration noise and artifacts</a:t>
              </a:r>
            </a:p>
          </p:txBody>
        </p:sp>
        <p:sp>
          <p:nvSpPr>
            <p:cNvPr id="43029" name="Line 22"/>
            <p:cNvSpPr>
              <a:spLocks noChangeShapeType="1"/>
            </p:cNvSpPr>
            <p:nvPr/>
          </p:nvSpPr>
          <p:spPr bwMode="auto">
            <a:xfrm flipH="1" flipV="1">
              <a:off x="720" y="2160"/>
              <a:ext cx="1526" cy="1392"/>
            </a:xfrm>
            <a:prstGeom prst="line">
              <a:avLst/>
            </a:prstGeom>
            <a:noFill/>
            <a:ln w="38100">
              <a:solidFill>
                <a:srgbClr val="FF3300"/>
              </a:solidFill>
              <a:round/>
              <a:headEnd/>
              <a:tailEnd type="triangle" w="med" len="med"/>
            </a:ln>
          </p:spPr>
          <p:txBody>
            <a:bodyPr wrap="none" anchor="ctr"/>
            <a:lstStyle/>
            <a:p>
              <a:endParaRPr lang="en-US"/>
            </a:p>
          </p:txBody>
        </p:sp>
        <p:sp>
          <p:nvSpPr>
            <p:cNvPr id="43030" name="Line 30"/>
            <p:cNvSpPr>
              <a:spLocks noChangeShapeType="1"/>
            </p:cNvSpPr>
            <p:nvPr/>
          </p:nvSpPr>
          <p:spPr bwMode="auto">
            <a:xfrm flipV="1">
              <a:off x="2246" y="1968"/>
              <a:ext cx="1392" cy="1584"/>
            </a:xfrm>
            <a:prstGeom prst="line">
              <a:avLst/>
            </a:prstGeom>
            <a:noFill/>
            <a:ln w="38100">
              <a:solidFill>
                <a:srgbClr val="FF3300"/>
              </a:solidFill>
              <a:round/>
              <a:headEnd/>
              <a:tailEnd type="triangle" w="med" len="med"/>
            </a:ln>
          </p:spPr>
          <p:txBody>
            <a:bodyPr wrap="none" anchor="ctr"/>
            <a:lstStyle/>
            <a:p>
              <a:endParaRPr lang="en-US"/>
            </a:p>
          </p:txBody>
        </p:sp>
      </p:grpSp>
      <p:sp>
        <p:nvSpPr>
          <p:cNvPr id="501762" name="Rectangle 2"/>
          <p:cNvSpPr>
            <a:spLocks noGrp="1" noChangeArrowheads="1"/>
          </p:cNvSpPr>
          <p:nvPr>
            <p:ph type="title"/>
          </p:nvPr>
        </p:nvSpPr>
        <p:spPr>
          <a:xfrm>
            <a:off x="685800" y="152400"/>
            <a:ext cx="8077200" cy="990600"/>
          </a:xfrm>
        </p:spPr>
        <p:txBody>
          <a:bodyPr/>
          <a:lstStyle/>
          <a:p>
            <a:pPr>
              <a:defRPr/>
            </a:pPr>
            <a:r>
              <a:rPr lang="en-US" b="1" smtClean="0">
                <a:solidFill>
                  <a:srgbClr val="FFFFFF"/>
                </a:solidFill>
                <a:effectLst>
                  <a:outerShdw blurRad="38100" dist="38100" dir="2700000" algn="tl">
                    <a:srgbClr val="000000"/>
                  </a:outerShdw>
                </a:effectLst>
              </a:rPr>
              <a:t>Migration Noise Problems</a:t>
            </a:r>
            <a:endParaRPr lang="en-US" sz="3600" smtClean="0">
              <a:solidFill>
                <a:srgbClr val="FFFFFF"/>
              </a:solidFill>
            </a:endParaRPr>
          </a:p>
        </p:txBody>
      </p:sp>
      <p:sp>
        <p:nvSpPr>
          <p:cNvPr id="43013" name="Text Box 3"/>
          <p:cNvSpPr txBox="1">
            <a:spLocks noChangeArrowheads="1"/>
          </p:cNvSpPr>
          <p:nvPr/>
        </p:nvSpPr>
        <p:spPr bwMode="auto">
          <a:xfrm>
            <a:off x="4765675" y="3876675"/>
            <a:ext cx="184150" cy="457200"/>
          </a:xfrm>
          <a:prstGeom prst="rect">
            <a:avLst/>
          </a:prstGeom>
          <a:noFill/>
          <a:ln w="9525">
            <a:noFill/>
            <a:miter lim="800000"/>
            <a:headEnd/>
            <a:tailEnd/>
          </a:ln>
        </p:spPr>
        <p:txBody>
          <a:bodyPr wrap="none">
            <a:spAutoFit/>
          </a:bodyPr>
          <a:lstStyle/>
          <a:p>
            <a:pPr algn="ctr"/>
            <a:endParaRPr lang="en-US"/>
          </a:p>
        </p:txBody>
      </p:sp>
      <p:sp>
        <p:nvSpPr>
          <p:cNvPr id="43014" name="Text Box 4"/>
          <p:cNvSpPr txBox="1">
            <a:spLocks noChangeArrowheads="1"/>
          </p:cNvSpPr>
          <p:nvPr/>
        </p:nvSpPr>
        <p:spPr bwMode="auto">
          <a:xfrm>
            <a:off x="5715000" y="4267200"/>
            <a:ext cx="2743200" cy="579438"/>
          </a:xfrm>
          <a:prstGeom prst="rect">
            <a:avLst/>
          </a:prstGeom>
          <a:noFill/>
          <a:ln w="9525">
            <a:noFill/>
            <a:miter lim="800000"/>
            <a:headEnd/>
            <a:tailEnd/>
          </a:ln>
        </p:spPr>
        <p:txBody>
          <a:bodyPr>
            <a:spAutoFit/>
          </a:bodyPr>
          <a:lstStyle/>
          <a:p>
            <a:endParaRPr lang="en-US" sz="3200"/>
          </a:p>
        </p:txBody>
      </p:sp>
      <p:sp>
        <p:nvSpPr>
          <p:cNvPr id="43015" name="Text Box 16"/>
          <p:cNvSpPr txBox="1">
            <a:spLocks noChangeArrowheads="1"/>
          </p:cNvSpPr>
          <p:nvPr/>
        </p:nvSpPr>
        <p:spPr bwMode="auto">
          <a:xfrm>
            <a:off x="304800" y="1295400"/>
            <a:ext cx="285750" cy="336550"/>
          </a:xfrm>
          <a:prstGeom prst="rect">
            <a:avLst/>
          </a:prstGeom>
          <a:noFill/>
          <a:ln w="9525">
            <a:noFill/>
            <a:miter lim="800000"/>
            <a:headEnd/>
            <a:tailEnd/>
          </a:ln>
        </p:spPr>
        <p:txBody>
          <a:bodyPr wrap="none" anchor="ctr">
            <a:spAutoFit/>
          </a:bodyPr>
          <a:lstStyle/>
          <a:p>
            <a:pPr algn="ctr"/>
            <a:r>
              <a:rPr lang="en-US" sz="1600">
                <a:solidFill>
                  <a:srgbClr val="FFFF05"/>
                </a:solidFill>
              </a:rPr>
              <a:t>0</a:t>
            </a:r>
          </a:p>
        </p:txBody>
      </p:sp>
      <p:sp>
        <p:nvSpPr>
          <p:cNvPr id="43016" name="Text Box 17"/>
          <p:cNvSpPr txBox="1">
            <a:spLocks noChangeArrowheads="1"/>
          </p:cNvSpPr>
          <p:nvPr/>
        </p:nvSpPr>
        <p:spPr bwMode="auto">
          <a:xfrm>
            <a:off x="171450" y="6096000"/>
            <a:ext cx="438150" cy="336550"/>
          </a:xfrm>
          <a:prstGeom prst="rect">
            <a:avLst/>
          </a:prstGeom>
          <a:noFill/>
          <a:ln w="9525">
            <a:noFill/>
            <a:miter lim="800000"/>
            <a:headEnd/>
            <a:tailEnd/>
          </a:ln>
        </p:spPr>
        <p:txBody>
          <a:bodyPr wrap="none" anchor="ctr">
            <a:spAutoFit/>
          </a:bodyPr>
          <a:lstStyle/>
          <a:p>
            <a:pPr algn="ctr"/>
            <a:r>
              <a:rPr lang="en-US" sz="1600">
                <a:solidFill>
                  <a:srgbClr val="FFFF05"/>
                </a:solidFill>
              </a:rPr>
              <a:t>3.5</a:t>
            </a:r>
          </a:p>
        </p:txBody>
      </p:sp>
      <p:sp>
        <p:nvSpPr>
          <p:cNvPr id="43017" name="Text Box 18"/>
          <p:cNvSpPr txBox="1">
            <a:spLocks noChangeArrowheads="1"/>
          </p:cNvSpPr>
          <p:nvPr/>
        </p:nvSpPr>
        <p:spPr bwMode="auto">
          <a:xfrm rot="-5334615">
            <a:off x="-457993" y="3445668"/>
            <a:ext cx="1308100" cy="366713"/>
          </a:xfrm>
          <a:prstGeom prst="rect">
            <a:avLst/>
          </a:prstGeom>
          <a:noFill/>
          <a:ln w="9525">
            <a:noFill/>
            <a:miter lim="800000"/>
            <a:headEnd/>
            <a:tailEnd/>
          </a:ln>
        </p:spPr>
        <p:txBody>
          <a:bodyPr wrap="none" anchor="ctr">
            <a:spAutoFit/>
          </a:bodyPr>
          <a:lstStyle/>
          <a:p>
            <a:pPr algn="ctr"/>
            <a:r>
              <a:rPr lang="en-US" sz="1800">
                <a:solidFill>
                  <a:srgbClr val="FFFF05"/>
                </a:solidFill>
              </a:rPr>
              <a:t>Depth (km)</a:t>
            </a:r>
            <a:endParaRPr lang="en-US" sz="1800"/>
          </a:p>
        </p:txBody>
      </p:sp>
      <p:grpSp>
        <p:nvGrpSpPr>
          <p:cNvPr id="3" name="Group 36"/>
          <p:cNvGrpSpPr>
            <a:grpSpLocks/>
          </p:cNvGrpSpPr>
          <p:nvPr/>
        </p:nvGrpSpPr>
        <p:grpSpPr bwMode="auto">
          <a:xfrm>
            <a:off x="6275388" y="3733800"/>
            <a:ext cx="2716212" cy="2590800"/>
            <a:chOff x="3953" y="2352"/>
            <a:chExt cx="1711" cy="1632"/>
          </a:xfrm>
        </p:grpSpPr>
        <p:grpSp>
          <p:nvGrpSpPr>
            <p:cNvPr id="43024" name="Group 26"/>
            <p:cNvGrpSpPr>
              <a:grpSpLocks/>
            </p:cNvGrpSpPr>
            <p:nvPr/>
          </p:nvGrpSpPr>
          <p:grpSpPr bwMode="auto">
            <a:xfrm>
              <a:off x="3953" y="2928"/>
              <a:ext cx="1711" cy="1056"/>
              <a:chOff x="3888" y="3120"/>
              <a:chExt cx="1711" cy="1056"/>
            </a:xfrm>
          </p:grpSpPr>
          <p:sp>
            <p:nvSpPr>
              <p:cNvPr id="43026" name="Rectangle 15"/>
              <p:cNvSpPr>
                <a:spLocks noChangeArrowheads="1"/>
              </p:cNvSpPr>
              <p:nvPr/>
            </p:nvSpPr>
            <p:spPr bwMode="auto">
              <a:xfrm>
                <a:off x="4224" y="3120"/>
                <a:ext cx="1375" cy="252"/>
              </a:xfrm>
              <a:prstGeom prst="rect">
                <a:avLst/>
              </a:prstGeom>
              <a:solidFill>
                <a:srgbClr val="FFFFCC"/>
              </a:solidFill>
              <a:ln w="9525">
                <a:noFill/>
                <a:miter lim="800000"/>
                <a:headEnd/>
                <a:tailEnd/>
              </a:ln>
            </p:spPr>
            <p:txBody>
              <a:bodyPr>
                <a:spAutoFit/>
              </a:bodyPr>
              <a:lstStyle/>
              <a:p>
                <a:r>
                  <a:rPr lang="en-US" sz="2000">
                    <a:solidFill>
                      <a:srgbClr val="FF3300"/>
                    </a:solidFill>
                  </a:rPr>
                  <a:t>Weak illumination </a:t>
                </a:r>
                <a:endParaRPr lang="en-US" sz="1800">
                  <a:solidFill>
                    <a:srgbClr val="FF3300"/>
                  </a:solidFill>
                </a:endParaRPr>
              </a:p>
            </p:txBody>
          </p:sp>
          <p:sp>
            <p:nvSpPr>
              <p:cNvPr id="43027" name="Line 20"/>
              <p:cNvSpPr>
                <a:spLocks noChangeShapeType="1"/>
              </p:cNvSpPr>
              <p:nvPr/>
            </p:nvSpPr>
            <p:spPr bwMode="auto">
              <a:xfrm flipH="1">
                <a:off x="3888" y="3648"/>
                <a:ext cx="624" cy="528"/>
              </a:xfrm>
              <a:prstGeom prst="line">
                <a:avLst/>
              </a:prstGeom>
              <a:noFill/>
              <a:ln w="38100">
                <a:solidFill>
                  <a:srgbClr val="FF3300"/>
                </a:solidFill>
                <a:round/>
                <a:headEnd/>
                <a:tailEnd type="triangle" w="med" len="med"/>
              </a:ln>
            </p:spPr>
            <p:txBody>
              <a:bodyPr wrap="none" anchor="ctr"/>
              <a:lstStyle/>
              <a:p>
                <a:endParaRPr lang="en-US"/>
              </a:p>
            </p:txBody>
          </p:sp>
        </p:grpSp>
        <p:sp>
          <p:nvSpPr>
            <p:cNvPr id="43025" name="Line 35"/>
            <p:cNvSpPr>
              <a:spLocks noChangeShapeType="1"/>
            </p:cNvSpPr>
            <p:nvPr/>
          </p:nvSpPr>
          <p:spPr bwMode="auto">
            <a:xfrm>
              <a:off x="4320" y="2352"/>
              <a:ext cx="192" cy="528"/>
            </a:xfrm>
            <a:prstGeom prst="line">
              <a:avLst/>
            </a:prstGeom>
            <a:noFill/>
            <a:ln w="28575">
              <a:solidFill>
                <a:srgbClr val="FF0000"/>
              </a:solidFill>
              <a:round/>
              <a:headEnd type="triangle" w="med" len="med"/>
              <a:tailEnd/>
            </a:ln>
          </p:spPr>
          <p:txBody>
            <a:bodyPr wrap="none" anchor="ctr"/>
            <a:lstStyle/>
            <a:p>
              <a:endParaRPr lang="en-US"/>
            </a:p>
          </p:txBody>
        </p:sp>
      </p:grpSp>
      <p:grpSp>
        <p:nvGrpSpPr>
          <p:cNvPr id="5" name="Group 39"/>
          <p:cNvGrpSpPr>
            <a:grpSpLocks/>
          </p:cNvGrpSpPr>
          <p:nvPr/>
        </p:nvGrpSpPr>
        <p:grpSpPr bwMode="auto">
          <a:xfrm>
            <a:off x="3886200" y="1295400"/>
            <a:ext cx="3581400" cy="857250"/>
            <a:chOff x="2448" y="816"/>
            <a:chExt cx="2256" cy="540"/>
          </a:xfrm>
        </p:grpSpPr>
        <p:sp>
          <p:nvSpPr>
            <p:cNvPr id="43021" name="Text Box 11"/>
            <p:cNvSpPr txBox="1">
              <a:spLocks noChangeArrowheads="1"/>
            </p:cNvSpPr>
            <p:nvPr/>
          </p:nvSpPr>
          <p:spPr bwMode="auto">
            <a:xfrm>
              <a:off x="2448" y="1104"/>
              <a:ext cx="907" cy="252"/>
            </a:xfrm>
            <a:prstGeom prst="rect">
              <a:avLst/>
            </a:prstGeom>
            <a:solidFill>
              <a:srgbClr val="FFFFCC"/>
            </a:solidFill>
            <a:ln w="9525">
              <a:noFill/>
              <a:miter lim="800000"/>
              <a:headEnd/>
              <a:tailEnd/>
            </a:ln>
          </p:spPr>
          <p:txBody>
            <a:bodyPr>
              <a:spAutoFit/>
            </a:bodyPr>
            <a:lstStyle/>
            <a:p>
              <a:r>
                <a:rPr lang="en-US" sz="2000">
                  <a:solidFill>
                    <a:srgbClr val="FF3300"/>
                  </a:solidFill>
                </a:rPr>
                <a:t>Footprint</a:t>
              </a:r>
            </a:p>
          </p:txBody>
        </p:sp>
        <p:sp>
          <p:nvSpPr>
            <p:cNvPr id="43022" name="Line 21"/>
            <p:cNvSpPr>
              <a:spLocks noChangeShapeType="1"/>
            </p:cNvSpPr>
            <p:nvPr/>
          </p:nvSpPr>
          <p:spPr bwMode="auto">
            <a:xfrm flipV="1">
              <a:off x="3360" y="816"/>
              <a:ext cx="1344" cy="480"/>
            </a:xfrm>
            <a:prstGeom prst="line">
              <a:avLst/>
            </a:prstGeom>
            <a:noFill/>
            <a:ln w="38100">
              <a:solidFill>
                <a:srgbClr val="FF3300"/>
              </a:solidFill>
              <a:round/>
              <a:headEnd/>
              <a:tailEnd type="triangle" w="med" len="med"/>
            </a:ln>
          </p:spPr>
          <p:txBody>
            <a:bodyPr wrap="none" anchor="ctr"/>
            <a:lstStyle/>
            <a:p>
              <a:endParaRPr lang="en-US"/>
            </a:p>
          </p:txBody>
        </p:sp>
        <p:sp>
          <p:nvSpPr>
            <p:cNvPr id="43023" name="Line 38"/>
            <p:cNvSpPr>
              <a:spLocks noChangeShapeType="1"/>
            </p:cNvSpPr>
            <p:nvPr/>
          </p:nvSpPr>
          <p:spPr bwMode="auto">
            <a:xfrm flipV="1">
              <a:off x="3216" y="816"/>
              <a:ext cx="432" cy="288"/>
            </a:xfrm>
            <a:prstGeom prst="line">
              <a:avLst/>
            </a:prstGeom>
            <a:noFill/>
            <a:ln w="28575">
              <a:solidFill>
                <a:srgbClr val="FF0000"/>
              </a:solidFill>
              <a:round/>
              <a:headEnd/>
              <a:tailEnd type="triangle" w="med" len="med"/>
            </a:ln>
          </p:spPr>
          <p:txBody>
            <a:bodyPr wrap="none" anchor="ctr"/>
            <a:lstStyle/>
            <a:p>
              <a:endParaRPr lang="en-US"/>
            </a:p>
          </p:txBody>
        </p:sp>
      </p:grpSp>
      <p:sp>
        <p:nvSpPr>
          <p:cNvPr id="22" name="TextBox 21"/>
          <p:cNvSpPr txBox="1">
            <a:spLocks noChangeArrowheads="1"/>
          </p:cNvSpPr>
          <p:nvPr/>
        </p:nvSpPr>
        <p:spPr bwMode="auto">
          <a:xfrm>
            <a:off x="609600" y="1143000"/>
            <a:ext cx="4352925" cy="369888"/>
          </a:xfrm>
          <a:prstGeom prst="rect">
            <a:avLst/>
          </a:prstGeom>
          <a:solidFill>
            <a:srgbClr val="FFFFFF"/>
          </a:solidFill>
          <a:ln w="9525">
            <a:solidFill>
              <a:srgbClr val="FF0000"/>
            </a:solidFill>
            <a:miter lim="800000"/>
            <a:headEnd/>
            <a:tailEnd/>
          </a:ln>
        </p:spPr>
        <p:txBody>
          <a:bodyPr wrap="none">
            <a:spAutoFit/>
          </a:bodyPr>
          <a:lstStyle/>
          <a:p>
            <a:r>
              <a:rPr lang="en-US" sz="1800"/>
              <a:t>Note: Artifacts stronger near surface. Why?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ANNUAL03\OPERATOR\GIF_04\ffd1_noagc.gif"/>
          <p:cNvPicPr>
            <a:picLocks noChangeAspect="1" noChangeArrowheads="1"/>
          </p:cNvPicPr>
          <p:nvPr/>
        </p:nvPicPr>
        <p:blipFill>
          <a:blip r:embed="rId2" cstate="print"/>
          <a:srcRect l="7935" t="5365" r="5455" b="1788"/>
          <a:stretch>
            <a:fillRect/>
          </a:stretch>
        </p:blipFill>
        <p:spPr bwMode="auto">
          <a:xfrm>
            <a:off x="914400" y="990600"/>
            <a:ext cx="7467600" cy="5410200"/>
          </a:xfrm>
          <a:prstGeom prst="rect">
            <a:avLst/>
          </a:prstGeom>
          <a:noFill/>
          <a:ln w="50800">
            <a:solidFill>
              <a:srgbClr val="FF6600"/>
            </a:solidFill>
            <a:miter lim="800000"/>
            <a:headEnd/>
            <a:tailEnd/>
          </a:ln>
        </p:spPr>
      </p:pic>
      <p:sp>
        <p:nvSpPr>
          <p:cNvPr id="44035" name="Text Box 3"/>
          <p:cNvSpPr txBox="1">
            <a:spLocks noChangeArrowheads="1"/>
          </p:cNvSpPr>
          <p:nvPr/>
        </p:nvSpPr>
        <p:spPr bwMode="auto">
          <a:xfrm>
            <a:off x="3810000" y="6457950"/>
            <a:ext cx="1295400" cy="400050"/>
          </a:xfrm>
          <a:prstGeom prst="rect">
            <a:avLst/>
          </a:prstGeom>
          <a:noFill/>
          <a:ln w="9525">
            <a:noFill/>
            <a:miter lim="800000"/>
            <a:headEnd/>
            <a:tailEnd/>
          </a:ln>
        </p:spPr>
        <p:txBody>
          <a:bodyPr>
            <a:spAutoFit/>
          </a:bodyPr>
          <a:lstStyle/>
          <a:p>
            <a:pPr>
              <a:spcBef>
                <a:spcPct val="50000"/>
              </a:spcBef>
            </a:pPr>
            <a:r>
              <a:rPr lang="en-US" sz="2000">
                <a:solidFill>
                  <a:srgbClr val="FFFFFF"/>
                </a:solidFill>
              </a:rPr>
              <a:t>X (km)</a:t>
            </a:r>
          </a:p>
        </p:txBody>
      </p:sp>
      <p:sp>
        <p:nvSpPr>
          <p:cNvPr id="44036" name="Text Box 4"/>
          <p:cNvSpPr txBox="1">
            <a:spLocks noChangeArrowheads="1"/>
          </p:cNvSpPr>
          <p:nvPr/>
        </p:nvSpPr>
        <p:spPr bwMode="auto">
          <a:xfrm>
            <a:off x="533400" y="819150"/>
            <a:ext cx="838200" cy="400050"/>
          </a:xfrm>
          <a:prstGeom prst="rect">
            <a:avLst/>
          </a:prstGeom>
          <a:noFill/>
          <a:ln w="9525">
            <a:noFill/>
            <a:miter lim="800000"/>
            <a:headEnd/>
            <a:tailEnd/>
          </a:ln>
        </p:spPr>
        <p:txBody>
          <a:bodyPr>
            <a:spAutoFit/>
          </a:bodyPr>
          <a:lstStyle/>
          <a:p>
            <a:pPr>
              <a:spcBef>
                <a:spcPct val="50000"/>
              </a:spcBef>
            </a:pPr>
            <a:r>
              <a:rPr lang="en-US" sz="2000">
                <a:solidFill>
                  <a:srgbClr val="FFFFFF"/>
                </a:solidFill>
              </a:rPr>
              <a:t>0</a:t>
            </a:r>
          </a:p>
        </p:txBody>
      </p:sp>
      <p:sp>
        <p:nvSpPr>
          <p:cNvPr id="44037" name="Text Box 7"/>
          <p:cNvSpPr txBox="1">
            <a:spLocks noChangeArrowheads="1"/>
          </p:cNvSpPr>
          <p:nvPr/>
        </p:nvSpPr>
        <p:spPr bwMode="auto">
          <a:xfrm>
            <a:off x="304800" y="6019800"/>
            <a:ext cx="838200" cy="461963"/>
          </a:xfrm>
          <a:prstGeom prst="rect">
            <a:avLst/>
          </a:prstGeom>
          <a:noFill/>
          <a:ln w="9525">
            <a:noFill/>
            <a:miter lim="800000"/>
            <a:headEnd/>
            <a:tailEnd/>
          </a:ln>
        </p:spPr>
        <p:txBody>
          <a:bodyPr>
            <a:spAutoFit/>
          </a:bodyPr>
          <a:lstStyle/>
          <a:p>
            <a:pPr>
              <a:spcBef>
                <a:spcPct val="50000"/>
              </a:spcBef>
            </a:pPr>
            <a:r>
              <a:rPr lang="en-US" sz="2400">
                <a:solidFill>
                  <a:srgbClr val="FFFFFF"/>
                </a:solidFill>
              </a:rPr>
              <a:t>10</a:t>
            </a:r>
          </a:p>
        </p:txBody>
      </p:sp>
      <p:sp>
        <p:nvSpPr>
          <p:cNvPr id="44038" name="Text Box 8"/>
          <p:cNvSpPr txBox="1">
            <a:spLocks noChangeArrowheads="1"/>
          </p:cNvSpPr>
          <p:nvPr/>
        </p:nvSpPr>
        <p:spPr bwMode="auto">
          <a:xfrm rot="-5400000">
            <a:off x="-609599" y="3076575"/>
            <a:ext cx="2133600" cy="523875"/>
          </a:xfrm>
          <a:prstGeom prst="rect">
            <a:avLst/>
          </a:prstGeom>
          <a:noFill/>
          <a:ln w="9525">
            <a:noFill/>
            <a:miter lim="800000"/>
            <a:headEnd/>
            <a:tailEnd/>
          </a:ln>
        </p:spPr>
        <p:txBody>
          <a:bodyPr>
            <a:spAutoFit/>
          </a:bodyPr>
          <a:lstStyle/>
          <a:p>
            <a:pPr>
              <a:spcBef>
                <a:spcPct val="50000"/>
              </a:spcBef>
            </a:pPr>
            <a:r>
              <a:rPr lang="en-US" sz="2800">
                <a:solidFill>
                  <a:srgbClr val="FFFFFF"/>
                </a:solidFill>
              </a:rPr>
              <a:t>Depth (km)</a:t>
            </a:r>
          </a:p>
        </p:txBody>
      </p:sp>
      <p:grpSp>
        <p:nvGrpSpPr>
          <p:cNvPr id="2" name="Group 10"/>
          <p:cNvGrpSpPr>
            <a:grpSpLocks/>
          </p:cNvGrpSpPr>
          <p:nvPr/>
        </p:nvGrpSpPr>
        <p:grpSpPr bwMode="auto">
          <a:xfrm>
            <a:off x="1752600" y="1066800"/>
            <a:ext cx="5029200" cy="4648200"/>
            <a:chOff x="1104" y="336"/>
            <a:chExt cx="3168" cy="2928"/>
          </a:xfrm>
        </p:grpSpPr>
        <p:sp>
          <p:nvSpPr>
            <p:cNvPr id="44044" name="Oval 11"/>
            <p:cNvSpPr>
              <a:spLocks noChangeArrowheads="1"/>
            </p:cNvSpPr>
            <p:nvPr/>
          </p:nvSpPr>
          <p:spPr bwMode="auto">
            <a:xfrm>
              <a:off x="3360" y="336"/>
              <a:ext cx="912" cy="1200"/>
            </a:xfrm>
            <a:prstGeom prst="ellipse">
              <a:avLst/>
            </a:prstGeom>
            <a:noFill/>
            <a:ln w="25400">
              <a:solidFill>
                <a:srgbClr val="FFFF00"/>
              </a:solidFill>
              <a:round/>
              <a:headEnd/>
              <a:tailEnd/>
            </a:ln>
          </p:spPr>
          <p:txBody>
            <a:bodyPr wrap="none" anchor="ctr"/>
            <a:lstStyle/>
            <a:p>
              <a:endParaRPr lang="en-US"/>
            </a:p>
          </p:txBody>
        </p:sp>
        <p:grpSp>
          <p:nvGrpSpPr>
            <p:cNvPr id="44045" name="Group 12"/>
            <p:cNvGrpSpPr>
              <a:grpSpLocks/>
            </p:cNvGrpSpPr>
            <p:nvPr/>
          </p:nvGrpSpPr>
          <p:grpSpPr bwMode="auto">
            <a:xfrm>
              <a:off x="1104" y="1872"/>
              <a:ext cx="2400" cy="1392"/>
              <a:chOff x="1104" y="2160"/>
              <a:chExt cx="2400" cy="1392"/>
            </a:xfrm>
          </p:grpSpPr>
          <p:sp>
            <p:nvSpPr>
              <p:cNvPr id="44046" name="Line 13"/>
              <p:cNvSpPr>
                <a:spLocks noChangeShapeType="1"/>
              </p:cNvSpPr>
              <p:nvPr/>
            </p:nvSpPr>
            <p:spPr bwMode="auto">
              <a:xfrm flipH="1">
                <a:off x="3120" y="2160"/>
                <a:ext cx="384" cy="288"/>
              </a:xfrm>
              <a:prstGeom prst="line">
                <a:avLst/>
              </a:prstGeom>
              <a:noFill/>
              <a:ln w="38100">
                <a:solidFill>
                  <a:srgbClr val="FFFF00"/>
                </a:solidFill>
                <a:round/>
                <a:headEnd/>
                <a:tailEnd type="triangle" w="med" len="med"/>
              </a:ln>
            </p:spPr>
            <p:txBody>
              <a:bodyPr wrap="none" anchor="ctr"/>
              <a:lstStyle/>
              <a:p>
                <a:endParaRPr lang="en-US"/>
              </a:p>
            </p:txBody>
          </p:sp>
          <p:sp>
            <p:nvSpPr>
              <p:cNvPr id="44047" name="Line 14"/>
              <p:cNvSpPr>
                <a:spLocks noChangeShapeType="1"/>
              </p:cNvSpPr>
              <p:nvPr/>
            </p:nvSpPr>
            <p:spPr bwMode="auto">
              <a:xfrm flipH="1">
                <a:off x="2832" y="3072"/>
                <a:ext cx="384" cy="288"/>
              </a:xfrm>
              <a:prstGeom prst="line">
                <a:avLst/>
              </a:prstGeom>
              <a:noFill/>
              <a:ln w="38100">
                <a:solidFill>
                  <a:srgbClr val="FFFF00"/>
                </a:solidFill>
                <a:round/>
                <a:headEnd/>
                <a:tailEnd type="triangle" w="med" len="med"/>
              </a:ln>
            </p:spPr>
            <p:txBody>
              <a:bodyPr wrap="none" anchor="ctr"/>
              <a:lstStyle/>
              <a:p>
                <a:endParaRPr lang="en-US"/>
              </a:p>
            </p:txBody>
          </p:sp>
          <p:sp>
            <p:nvSpPr>
              <p:cNvPr id="44048" name="Line 15"/>
              <p:cNvSpPr>
                <a:spLocks noChangeShapeType="1"/>
              </p:cNvSpPr>
              <p:nvPr/>
            </p:nvSpPr>
            <p:spPr bwMode="auto">
              <a:xfrm flipH="1">
                <a:off x="1920" y="3264"/>
                <a:ext cx="384" cy="288"/>
              </a:xfrm>
              <a:prstGeom prst="line">
                <a:avLst/>
              </a:prstGeom>
              <a:noFill/>
              <a:ln w="38100">
                <a:solidFill>
                  <a:srgbClr val="FFFF00"/>
                </a:solidFill>
                <a:round/>
                <a:headEnd/>
                <a:tailEnd type="triangle" w="med" len="med"/>
              </a:ln>
            </p:spPr>
            <p:txBody>
              <a:bodyPr wrap="none" anchor="ctr"/>
              <a:lstStyle/>
              <a:p>
                <a:endParaRPr lang="en-US"/>
              </a:p>
            </p:txBody>
          </p:sp>
          <p:sp>
            <p:nvSpPr>
              <p:cNvPr id="44049" name="Line 16"/>
              <p:cNvSpPr>
                <a:spLocks noChangeShapeType="1"/>
              </p:cNvSpPr>
              <p:nvPr/>
            </p:nvSpPr>
            <p:spPr bwMode="auto">
              <a:xfrm flipH="1">
                <a:off x="1104" y="3024"/>
                <a:ext cx="384" cy="288"/>
              </a:xfrm>
              <a:prstGeom prst="line">
                <a:avLst/>
              </a:prstGeom>
              <a:noFill/>
              <a:ln w="38100">
                <a:solidFill>
                  <a:srgbClr val="FFFF00"/>
                </a:solidFill>
                <a:round/>
                <a:headEnd/>
                <a:tailEnd type="triangle" w="med" len="med"/>
              </a:ln>
            </p:spPr>
            <p:txBody>
              <a:bodyPr wrap="none" anchor="ctr"/>
              <a:lstStyle/>
              <a:p>
                <a:endParaRPr lang="en-US"/>
              </a:p>
            </p:txBody>
          </p:sp>
        </p:grpSp>
      </p:grpSp>
      <p:sp>
        <p:nvSpPr>
          <p:cNvPr id="44040" name="Text Box 24"/>
          <p:cNvSpPr txBox="1">
            <a:spLocks noChangeArrowheads="1"/>
          </p:cNvSpPr>
          <p:nvPr/>
        </p:nvSpPr>
        <p:spPr bwMode="auto">
          <a:xfrm>
            <a:off x="762000" y="115888"/>
            <a:ext cx="7543800" cy="646112"/>
          </a:xfrm>
          <a:prstGeom prst="rect">
            <a:avLst/>
          </a:prstGeom>
          <a:solidFill>
            <a:srgbClr val="FF0000"/>
          </a:solidFill>
          <a:ln w="9525">
            <a:solidFill>
              <a:srgbClr val="FFFFCC"/>
            </a:solidFill>
            <a:miter lim="800000"/>
            <a:headEnd/>
            <a:tailEnd/>
          </a:ln>
        </p:spPr>
        <p:txBody>
          <a:bodyPr>
            <a:spAutoFit/>
          </a:bodyPr>
          <a:lstStyle/>
          <a:p>
            <a:pPr>
              <a:spcBef>
                <a:spcPct val="50000"/>
              </a:spcBef>
            </a:pPr>
            <a:r>
              <a:rPr lang="en-US">
                <a:solidFill>
                  <a:srgbClr val="FFFF00"/>
                </a:solidFill>
              </a:rPr>
              <a:t>Wave Equation Migration Before LSM</a:t>
            </a:r>
          </a:p>
        </p:txBody>
      </p:sp>
      <p:sp>
        <p:nvSpPr>
          <p:cNvPr id="44041" name="Text Box 6"/>
          <p:cNvSpPr txBox="1">
            <a:spLocks noChangeArrowheads="1"/>
          </p:cNvSpPr>
          <p:nvPr/>
        </p:nvSpPr>
        <p:spPr bwMode="auto">
          <a:xfrm>
            <a:off x="609600" y="6288088"/>
            <a:ext cx="838200" cy="646112"/>
          </a:xfrm>
          <a:prstGeom prst="rect">
            <a:avLst/>
          </a:prstGeom>
          <a:noFill/>
          <a:ln w="9525">
            <a:noFill/>
            <a:miter lim="800000"/>
            <a:headEnd/>
            <a:tailEnd/>
          </a:ln>
        </p:spPr>
        <p:txBody>
          <a:bodyPr>
            <a:spAutoFit/>
          </a:bodyPr>
          <a:lstStyle/>
          <a:p>
            <a:pPr>
              <a:spcBef>
                <a:spcPct val="50000"/>
              </a:spcBef>
            </a:pPr>
            <a:endParaRPr lang="en-US">
              <a:solidFill>
                <a:srgbClr val="FFFFFF"/>
              </a:solidFill>
            </a:endParaRPr>
          </a:p>
        </p:txBody>
      </p:sp>
      <p:sp>
        <p:nvSpPr>
          <p:cNvPr id="44042" name="Text Box 4"/>
          <p:cNvSpPr txBox="1">
            <a:spLocks noChangeArrowheads="1"/>
          </p:cNvSpPr>
          <p:nvPr/>
        </p:nvSpPr>
        <p:spPr bwMode="auto">
          <a:xfrm>
            <a:off x="685800" y="6457950"/>
            <a:ext cx="838200" cy="400050"/>
          </a:xfrm>
          <a:prstGeom prst="rect">
            <a:avLst/>
          </a:prstGeom>
          <a:noFill/>
          <a:ln w="9525">
            <a:noFill/>
            <a:miter lim="800000"/>
            <a:headEnd/>
            <a:tailEnd/>
          </a:ln>
        </p:spPr>
        <p:txBody>
          <a:bodyPr>
            <a:spAutoFit/>
          </a:bodyPr>
          <a:lstStyle/>
          <a:p>
            <a:pPr>
              <a:spcBef>
                <a:spcPct val="50000"/>
              </a:spcBef>
            </a:pPr>
            <a:r>
              <a:rPr lang="en-US" sz="2000">
                <a:solidFill>
                  <a:srgbClr val="FFFFFF"/>
                </a:solidFill>
              </a:rPr>
              <a:t>0</a:t>
            </a:r>
          </a:p>
        </p:txBody>
      </p:sp>
      <p:sp>
        <p:nvSpPr>
          <p:cNvPr id="44043" name="Text Box 4"/>
          <p:cNvSpPr txBox="1">
            <a:spLocks noChangeArrowheads="1"/>
          </p:cNvSpPr>
          <p:nvPr/>
        </p:nvSpPr>
        <p:spPr bwMode="auto">
          <a:xfrm>
            <a:off x="8153400" y="6457950"/>
            <a:ext cx="838200" cy="400050"/>
          </a:xfrm>
          <a:prstGeom prst="rect">
            <a:avLst/>
          </a:prstGeom>
          <a:noFill/>
          <a:ln w="9525">
            <a:noFill/>
            <a:miter lim="800000"/>
            <a:headEnd/>
            <a:tailEnd/>
          </a:ln>
        </p:spPr>
        <p:txBody>
          <a:bodyPr>
            <a:spAutoFit/>
          </a:bodyPr>
          <a:lstStyle/>
          <a:p>
            <a:pPr>
              <a:spcBef>
                <a:spcPct val="50000"/>
              </a:spcBef>
            </a:pPr>
            <a:r>
              <a:rPr lang="en-US" sz="2000">
                <a:solidFill>
                  <a:srgbClr val="FFFFFF"/>
                </a:solidFill>
              </a:rPr>
              <a:t>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074" descr="C:\ANNUAL03\OPERATOR\GIF_04\md2d_15_noagc.gif"/>
          <p:cNvPicPr>
            <a:picLocks noChangeAspect="1" noChangeArrowheads="1"/>
          </p:cNvPicPr>
          <p:nvPr/>
        </p:nvPicPr>
        <p:blipFill>
          <a:blip r:embed="rId2" cstate="print"/>
          <a:srcRect l="15698" t="8736" r="9247" b="5440"/>
          <a:stretch>
            <a:fillRect/>
          </a:stretch>
        </p:blipFill>
        <p:spPr bwMode="auto">
          <a:xfrm>
            <a:off x="914400" y="990600"/>
            <a:ext cx="7467600" cy="5410200"/>
          </a:xfrm>
          <a:prstGeom prst="rect">
            <a:avLst/>
          </a:prstGeom>
          <a:noFill/>
          <a:ln w="50800">
            <a:solidFill>
              <a:srgbClr val="FF6600"/>
            </a:solidFill>
            <a:miter lim="800000"/>
            <a:headEnd/>
            <a:tailEnd/>
          </a:ln>
        </p:spPr>
      </p:pic>
      <p:sp>
        <p:nvSpPr>
          <p:cNvPr id="45059" name="Text Box 3075"/>
          <p:cNvSpPr txBox="1">
            <a:spLocks noChangeArrowheads="1"/>
          </p:cNvSpPr>
          <p:nvPr/>
        </p:nvSpPr>
        <p:spPr bwMode="auto">
          <a:xfrm>
            <a:off x="3962400" y="457200"/>
            <a:ext cx="1295400" cy="457200"/>
          </a:xfrm>
          <a:prstGeom prst="rect">
            <a:avLst/>
          </a:prstGeom>
          <a:noFill/>
          <a:ln w="9525">
            <a:noFill/>
            <a:miter lim="800000"/>
            <a:headEnd/>
            <a:tailEnd/>
          </a:ln>
        </p:spPr>
        <p:txBody>
          <a:bodyPr>
            <a:spAutoFit/>
          </a:bodyPr>
          <a:lstStyle/>
          <a:p>
            <a:pPr>
              <a:spcBef>
                <a:spcPct val="50000"/>
              </a:spcBef>
            </a:pPr>
            <a:r>
              <a:rPr lang="en-US">
                <a:solidFill>
                  <a:schemeClr val="bg1"/>
                </a:solidFill>
              </a:rPr>
              <a:t>X (km)</a:t>
            </a:r>
          </a:p>
        </p:txBody>
      </p:sp>
      <p:sp>
        <p:nvSpPr>
          <p:cNvPr id="45060" name="Text Box 3076"/>
          <p:cNvSpPr txBox="1">
            <a:spLocks noChangeArrowheads="1"/>
          </p:cNvSpPr>
          <p:nvPr/>
        </p:nvSpPr>
        <p:spPr bwMode="auto">
          <a:xfrm>
            <a:off x="838200" y="533400"/>
            <a:ext cx="838200" cy="457200"/>
          </a:xfrm>
          <a:prstGeom prst="rect">
            <a:avLst/>
          </a:prstGeom>
          <a:noFill/>
          <a:ln w="9525">
            <a:noFill/>
            <a:miter lim="800000"/>
            <a:headEnd/>
            <a:tailEnd/>
          </a:ln>
        </p:spPr>
        <p:txBody>
          <a:bodyPr>
            <a:spAutoFit/>
          </a:bodyPr>
          <a:lstStyle/>
          <a:p>
            <a:pPr>
              <a:spcBef>
                <a:spcPct val="50000"/>
              </a:spcBef>
            </a:pPr>
            <a:r>
              <a:rPr lang="en-US">
                <a:solidFill>
                  <a:schemeClr val="bg1"/>
                </a:solidFill>
              </a:rPr>
              <a:t>0</a:t>
            </a:r>
          </a:p>
        </p:txBody>
      </p:sp>
      <p:sp>
        <p:nvSpPr>
          <p:cNvPr id="45061" name="Oval 3081"/>
          <p:cNvSpPr>
            <a:spLocks noChangeArrowheads="1"/>
          </p:cNvSpPr>
          <p:nvPr/>
        </p:nvSpPr>
        <p:spPr bwMode="auto">
          <a:xfrm>
            <a:off x="5334000" y="1066800"/>
            <a:ext cx="1447800" cy="1905000"/>
          </a:xfrm>
          <a:prstGeom prst="ellipse">
            <a:avLst/>
          </a:prstGeom>
          <a:noFill/>
          <a:ln w="25400">
            <a:solidFill>
              <a:srgbClr val="FFFF00"/>
            </a:solidFill>
            <a:round/>
            <a:headEnd/>
            <a:tailEnd/>
          </a:ln>
        </p:spPr>
        <p:txBody>
          <a:bodyPr wrap="none" anchor="ctr"/>
          <a:lstStyle/>
          <a:p>
            <a:endParaRPr lang="en-US"/>
          </a:p>
        </p:txBody>
      </p:sp>
      <p:grpSp>
        <p:nvGrpSpPr>
          <p:cNvPr id="45062" name="Group 3082"/>
          <p:cNvGrpSpPr>
            <a:grpSpLocks/>
          </p:cNvGrpSpPr>
          <p:nvPr/>
        </p:nvGrpSpPr>
        <p:grpSpPr bwMode="auto">
          <a:xfrm>
            <a:off x="1752600" y="3505200"/>
            <a:ext cx="3810000" cy="2209800"/>
            <a:chOff x="1104" y="2160"/>
            <a:chExt cx="2400" cy="1392"/>
          </a:xfrm>
        </p:grpSpPr>
        <p:sp>
          <p:nvSpPr>
            <p:cNvPr id="45070" name="Line 3083"/>
            <p:cNvSpPr>
              <a:spLocks noChangeShapeType="1"/>
            </p:cNvSpPr>
            <p:nvPr/>
          </p:nvSpPr>
          <p:spPr bwMode="auto">
            <a:xfrm flipH="1">
              <a:off x="3120" y="2160"/>
              <a:ext cx="384" cy="288"/>
            </a:xfrm>
            <a:prstGeom prst="line">
              <a:avLst/>
            </a:prstGeom>
            <a:noFill/>
            <a:ln w="38100">
              <a:solidFill>
                <a:srgbClr val="FFFF00"/>
              </a:solidFill>
              <a:round/>
              <a:headEnd/>
              <a:tailEnd type="triangle" w="med" len="med"/>
            </a:ln>
          </p:spPr>
          <p:txBody>
            <a:bodyPr wrap="none" anchor="ctr"/>
            <a:lstStyle/>
            <a:p>
              <a:endParaRPr lang="en-US"/>
            </a:p>
          </p:txBody>
        </p:sp>
        <p:sp>
          <p:nvSpPr>
            <p:cNvPr id="45071" name="Line 3084"/>
            <p:cNvSpPr>
              <a:spLocks noChangeShapeType="1"/>
            </p:cNvSpPr>
            <p:nvPr/>
          </p:nvSpPr>
          <p:spPr bwMode="auto">
            <a:xfrm flipH="1">
              <a:off x="2832" y="3072"/>
              <a:ext cx="384" cy="288"/>
            </a:xfrm>
            <a:prstGeom prst="line">
              <a:avLst/>
            </a:prstGeom>
            <a:noFill/>
            <a:ln w="38100">
              <a:solidFill>
                <a:srgbClr val="FFFF00"/>
              </a:solidFill>
              <a:round/>
              <a:headEnd/>
              <a:tailEnd type="triangle" w="med" len="med"/>
            </a:ln>
          </p:spPr>
          <p:txBody>
            <a:bodyPr wrap="none" anchor="ctr"/>
            <a:lstStyle/>
            <a:p>
              <a:endParaRPr lang="en-US"/>
            </a:p>
          </p:txBody>
        </p:sp>
        <p:sp>
          <p:nvSpPr>
            <p:cNvPr id="45072" name="Line 3085"/>
            <p:cNvSpPr>
              <a:spLocks noChangeShapeType="1"/>
            </p:cNvSpPr>
            <p:nvPr/>
          </p:nvSpPr>
          <p:spPr bwMode="auto">
            <a:xfrm flipH="1">
              <a:off x="1920" y="3264"/>
              <a:ext cx="384" cy="288"/>
            </a:xfrm>
            <a:prstGeom prst="line">
              <a:avLst/>
            </a:prstGeom>
            <a:noFill/>
            <a:ln w="38100">
              <a:solidFill>
                <a:srgbClr val="FFFF00"/>
              </a:solidFill>
              <a:round/>
              <a:headEnd/>
              <a:tailEnd type="triangle" w="med" len="med"/>
            </a:ln>
          </p:spPr>
          <p:txBody>
            <a:bodyPr wrap="none" anchor="ctr"/>
            <a:lstStyle/>
            <a:p>
              <a:endParaRPr lang="en-US"/>
            </a:p>
          </p:txBody>
        </p:sp>
        <p:sp>
          <p:nvSpPr>
            <p:cNvPr id="45073" name="Line 3086"/>
            <p:cNvSpPr>
              <a:spLocks noChangeShapeType="1"/>
            </p:cNvSpPr>
            <p:nvPr/>
          </p:nvSpPr>
          <p:spPr bwMode="auto">
            <a:xfrm flipH="1">
              <a:off x="1104" y="3024"/>
              <a:ext cx="384" cy="288"/>
            </a:xfrm>
            <a:prstGeom prst="line">
              <a:avLst/>
            </a:prstGeom>
            <a:noFill/>
            <a:ln w="38100">
              <a:solidFill>
                <a:srgbClr val="FFFF00"/>
              </a:solidFill>
              <a:round/>
              <a:headEnd/>
              <a:tailEnd type="triangle" w="med" len="med"/>
            </a:ln>
          </p:spPr>
          <p:txBody>
            <a:bodyPr wrap="none" anchor="ctr"/>
            <a:lstStyle/>
            <a:p>
              <a:endParaRPr lang="en-US"/>
            </a:p>
          </p:txBody>
        </p:sp>
      </p:grpSp>
      <p:sp>
        <p:nvSpPr>
          <p:cNvPr id="45063" name="Text Box 3094"/>
          <p:cNvSpPr txBox="1">
            <a:spLocks noChangeArrowheads="1"/>
          </p:cNvSpPr>
          <p:nvPr/>
        </p:nvSpPr>
        <p:spPr bwMode="auto">
          <a:xfrm>
            <a:off x="1071563" y="214313"/>
            <a:ext cx="6934200" cy="584200"/>
          </a:xfrm>
          <a:prstGeom prst="rect">
            <a:avLst/>
          </a:prstGeom>
          <a:solidFill>
            <a:srgbClr val="FF0000"/>
          </a:solidFill>
          <a:ln w="9525">
            <a:solidFill>
              <a:srgbClr val="FFFFCC"/>
            </a:solidFill>
            <a:miter lim="800000"/>
            <a:headEnd/>
            <a:tailEnd/>
          </a:ln>
        </p:spPr>
        <p:txBody>
          <a:bodyPr>
            <a:spAutoFit/>
          </a:bodyPr>
          <a:lstStyle/>
          <a:p>
            <a:pPr>
              <a:spcBef>
                <a:spcPct val="50000"/>
              </a:spcBef>
            </a:pPr>
            <a:r>
              <a:rPr lang="en-US">
                <a:solidFill>
                  <a:srgbClr val="FFFF00"/>
                </a:solidFill>
              </a:rPr>
              <a:t>Wave Equation Migration after MD</a:t>
            </a:r>
          </a:p>
        </p:txBody>
      </p:sp>
      <p:sp>
        <p:nvSpPr>
          <p:cNvPr id="45064" name="Text Box 3"/>
          <p:cNvSpPr txBox="1">
            <a:spLocks noChangeArrowheads="1"/>
          </p:cNvSpPr>
          <p:nvPr/>
        </p:nvSpPr>
        <p:spPr bwMode="auto">
          <a:xfrm>
            <a:off x="3810000" y="6457950"/>
            <a:ext cx="1295400" cy="400050"/>
          </a:xfrm>
          <a:prstGeom prst="rect">
            <a:avLst/>
          </a:prstGeom>
          <a:noFill/>
          <a:ln w="9525">
            <a:noFill/>
            <a:miter lim="800000"/>
            <a:headEnd/>
            <a:tailEnd/>
          </a:ln>
        </p:spPr>
        <p:txBody>
          <a:bodyPr>
            <a:spAutoFit/>
          </a:bodyPr>
          <a:lstStyle/>
          <a:p>
            <a:pPr>
              <a:spcBef>
                <a:spcPct val="50000"/>
              </a:spcBef>
            </a:pPr>
            <a:r>
              <a:rPr lang="en-US" sz="2000">
                <a:solidFill>
                  <a:srgbClr val="FFFFFF"/>
                </a:solidFill>
              </a:rPr>
              <a:t>X (km)</a:t>
            </a:r>
          </a:p>
        </p:txBody>
      </p:sp>
      <p:sp>
        <p:nvSpPr>
          <p:cNvPr id="45065" name="Text Box 4"/>
          <p:cNvSpPr txBox="1">
            <a:spLocks noChangeArrowheads="1"/>
          </p:cNvSpPr>
          <p:nvPr/>
        </p:nvSpPr>
        <p:spPr bwMode="auto">
          <a:xfrm>
            <a:off x="533400" y="819150"/>
            <a:ext cx="838200" cy="400050"/>
          </a:xfrm>
          <a:prstGeom prst="rect">
            <a:avLst/>
          </a:prstGeom>
          <a:noFill/>
          <a:ln w="9525">
            <a:noFill/>
            <a:miter lim="800000"/>
            <a:headEnd/>
            <a:tailEnd/>
          </a:ln>
        </p:spPr>
        <p:txBody>
          <a:bodyPr>
            <a:spAutoFit/>
          </a:bodyPr>
          <a:lstStyle/>
          <a:p>
            <a:pPr>
              <a:spcBef>
                <a:spcPct val="50000"/>
              </a:spcBef>
            </a:pPr>
            <a:r>
              <a:rPr lang="en-US" sz="2000">
                <a:solidFill>
                  <a:srgbClr val="FFFFFF"/>
                </a:solidFill>
              </a:rPr>
              <a:t>0</a:t>
            </a:r>
          </a:p>
        </p:txBody>
      </p:sp>
      <p:sp>
        <p:nvSpPr>
          <p:cNvPr id="45066" name="Text Box 7"/>
          <p:cNvSpPr txBox="1">
            <a:spLocks noChangeArrowheads="1"/>
          </p:cNvSpPr>
          <p:nvPr/>
        </p:nvSpPr>
        <p:spPr bwMode="auto">
          <a:xfrm>
            <a:off x="304800" y="6019800"/>
            <a:ext cx="838200" cy="461963"/>
          </a:xfrm>
          <a:prstGeom prst="rect">
            <a:avLst/>
          </a:prstGeom>
          <a:noFill/>
          <a:ln w="9525">
            <a:noFill/>
            <a:miter lim="800000"/>
            <a:headEnd/>
            <a:tailEnd/>
          </a:ln>
        </p:spPr>
        <p:txBody>
          <a:bodyPr>
            <a:spAutoFit/>
          </a:bodyPr>
          <a:lstStyle/>
          <a:p>
            <a:pPr>
              <a:spcBef>
                <a:spcPct val="50000"/>
              </a:spcBef>
            </a:pPr>
            <a:r>
              <a:rPr lang="en-US" sz="2400">
                <a:solidFill>
                  <a:srgbClr val="FFFFFF"/>
                </a:solidFill>
              </a:rPr>
              <a:t>10</a:t>
            </a:r>
          </a:p>
        </p:txBody>
      </p:sp>
      <p:sp>
        <p:nvSpPr>
          <p:cNvPr id="45067" name="Text Box 8"/>
          <p:cNvSpPr txBox="1">
            <a:spLocks noChangeArrowheads="1"/>
          </p:cNvSpPr>
          <p:nvPr/>
        </p:nvSpPr>
        <p:spPr bwMode="auto">
          <a:xfrm rot="-5400000">
            <a:off x="-609599" y="3076575"/>
            <a:ext cx="2133600" cy="523875"/>
          </a:xfrm>
          <a:prstGeom prst="rect">
            <a:avLst/>
          </a:prstGeom>
          <a:noFill/>
          <a:ln w="9525">
            <a:noFill/>
            <a:miter lim="800000"/>
            <a:headEnd/>
            <a:tailEnd/>
          </a:ln>
        </p:spPr>
        <p:txBody>
          <a:bodyPr>
            <a:spAutoFit/>
          </a:bodyPr>
          <a:lstStyle/>
          <a:p>
            <a:pPr>
              <a:spcBef>
                <a:spcPct val="50000"/>
              </a:spcBef>
            </a:pPr>
            <a:r>
              <a:rPr lang="en-US" sz="2800">
                <a:solidFill>
                  <a:srgbClr val="FFFFFF"/>
                </a:solidFill>
              </a:rPr>
              <a:t>Depth (km)</a:t>
            </a:r>
          </a:p>
        </p:txBody>
      </p:sp>
      <p:sp>
        <p:nvSpPr>
          <p:cNvPr id="45068" name="Text Box 4"/>
          <p:cNvSpPr txBox="1">
            <a:spLocks noChangeArrowheads="1"/>
          </p:cNvSpPr>
          <p:nvPr/>
        </p:nvSpPr>
        <p:spPr bwMode="auto">
          <a:xfrm>
            <a:off x="685800" y="6457950"/>
            <a:ext cx="838200" cy="400050"/>
          </a:xfrm>
          <a:prstGeom prst="rect">
            <a:avLst/>
          </a:prstGeom>
          <a:noFill/>
          <a:ln w="9525">
            <a:noFill/>
            <a:miter lim="800000"/>
            <a:headEnd/>
            <a:tailEnd/>
          </a:ln>
        </p:spPr>
        <p:txBody>
          <a:bodyPr>
            <a:spAutoFit/>
          </a:bodyPr>
          <a:lstStyle/>
          <a:p>
            <a:pPr>
              <a:spcBef>
                <a:spcPct val="50000"/>
              </a:spcBef>
            </a:pPr>
            <a:r>
              <a:rPr lang="en-US" sz="2000">
                <a:solidFill>
                  <a:srgbClr val="FFFFFF"/>
                </a:solidFill>
              </a:rPr>
              <a:t>0</a:t>
            </a:r>
          </a:p>
        </p:txBody>
      </p:sp>
      <p:sp>
        <p:nvSpPr>
          <p:cNvPr id="45069" name="Text Box 4"/>
          <p:cNvSpPr txBox="1">
            <a:spLocks noChangeArrowheads="1"/>
          </p:cNvSpPr>
          <p:nvPr/>
        </p:nvSpPr>
        <p:spPr bwMode="auto">
          <a:xfrm>
            <a:off x="8153400" y="6457950"/>
            <a:ext cx="838200" cy="400050"/>
          </a:xfrm>
          <a:prstGeom prst="rect">
            <a:avLst/>
          </a:prstGeom>
          <a:noFill/>
          <a:ln w="9525">
            <a:noFill/>
            <a:miter lim="800000"/>
            <a:headEnd/>
            <a:tailEnd/>
          </a:ln>
        </p:spPr>
        <p:txBody>
          <a:bodyPr>
            <a:spAutoFit/>
          </a:bodyPr>
          <a:lstStyle/>
          <a:p>
            <a:pPr>
              <a:spcBef>
                <a:spcPct val="50000"/>
              </a:spcBef>
            </a:pPr>
            <a:r>
              <a:rPr lang="en-US" sz="2000">
                <a:solidFill>
                  <a:srgbClr val="FFFFFF"/>
                </a:solidFill>
              </a:rPr>
              <a:t>20</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8"/>
          <p:cNvSpPr>
            <a:spLocks noGrp="1"/>
          </p:cNvSpPr>
          <p:nvPr>
            <p:ph type="title" idx="4294967295"/>
          </p:nvPr>
        </p:nvSpPr>
        <p:spPr>
          <a:xfrm>
            <a:off x="533400" y="152400"/>
            <a:ext cx="8610600" cy="1143000"/>
          </a:xfrm>
        </p:spPr>
        <p:txBody>
          <a:bodyPr lIns="91440" tIns="45720" rIns="91440" bIns="45720"/>
          <a:lstStyle/>
          <a:p>
            <a:pPr>
              <a:defRPr/>
            </a:pPr>
            <a:r>
              <a:rPr lang="en-US" altLang="ja-JP" sz="3600" b="1" smtClean="0">
                <a:solidFill>
                  <a:srgbClr val="FFFFFF"/>
                </a:solidFill>
                <a:effectLst>
                  <a:outerShdw blurRad="38100" dist="38100" dir="2700000" algn="tl">
                    <a:srgbClr val="000000"/>
                  </a:outerShdw>
                </a:effectLst>
                <a:ea typeface="ＭＳ Ｐゴシック" pitchFamily="34" charset="-128"/>
              </a:rPr>
              <a:t>Acquisition Footprint </a:t>
            </a:r>
            <a:r>
              <a:rPr lang="en-US" altLang="ja-JP" sz="1600" b="1" smtClean="0">
                <a:solidFill>
                  <a:srgbClr val="FFFFFF"/>
                </a:solidFill>
                <a:effectLst>
                  <a:outerShdw blurRad="38100" dist="38100" dir="2700000" algn="tl">
                    <a:srgbClr val="000000"/>
                  </a:outerShdw>
                </a:effectLst>
                <a:ea typeface="ＭＳ Ｐゴシック" pitchFamily="34" charset="-128"/>
              </a:rPr>
              <a:t>(Geophone Aliasing)</a:t>
            </a:r>
            <a:endParaRPr lang="ja-JP" altLang="en-US" sz="1600" b="1" smtClean="0">
              <a:solidFill>
                <a:srgbClr val="FFFFFF"/>
              </a:solidFill>
              <a:effectLst>
                <a:outerShdw blurRad="38100" dist="38100" dir="2700000" algn="tl">
                  <a:srgbClr val="000000"/>
                </a:outerShdw>
              </a:effectLst>
              <a:ea typeface="ＭＳ Ｐゴシック" pitchFamily="34" charset="-128"/>
            </a:endParaRPr>
          </a:p>
        </p:txBody>
      </p:sp>
      <p:grpSp>
        <p:nvGrpSpPr>
          <p:cNvPr id="2" name="グループ化 13"/>
          <p:cNvGrpSpPr>
            <a:grpSpLocks/>
          </p:cNvGrpSpPr>
          <p:nvPr/>
        </p:nvGrpSpPr>
        <p:grpSpPr bwMode="auto">
          <a:xfrm>
            <a:off x="203200" y="1773238"/>
            <a:ext cx="3911600" cy="3503612"/>
            <a:chOff x="-638227" y="0"/>
            <a:chExt cx="3911967" cy="3504092"/>
          </a:xfrm>
        </p:grpSpPr>
        <p:sp>
          <p:nvSpPr>
            <p:cNvPr id="39954" name="テキスト ボックス 14"/>
            <p:cNvSpPr txBox="1">
              <a:spLocks noChangeArrowheads="1"/>
            </p:cNvSpPr>
            <p:nvPr/>
          </p:nvSpPr>
          <p:spPr bwMode="auto">
            <a:xfrm>
              <a:off x="374693" y="0"/>
              <a:ext cx="1970273" cy="462025"/>
            </a:xfrm>
            <a:prstGeom prst="rect">
              <a:avLst/>
            </a:prstGeom>
            <a:solidFill>
              <a:schemeClr val="bg1"/>
            </a:solidFill>
            <a:ln w="9525">
              <a:noFill/>
              <a:miter lim="800000"/>
              <a:headEnd/>
              <a:tailEnd/>
            </a:ln>
          </p:spPr>
          <p:txBody>
            <a:bodyPr wrap="none">
              <a:spAutoFit/>
            </a:bodyPr>
            <a:lstStyle/>
            <a:p>
              <a:pPr eaLnBrk="1" hangingPunct="1">
                <a:defRPr/>
              </a:pPr>
              <a:r>
                <a:rPr kumimoji="1" lang="en-US" altLang="ja-JP" sz="2400" i="0">
                  <a:solidFill>
                    <a:srgbClr val="FFFF00"/>
                  </a:solidFill>
                  <a:effectLst>
                    <a:outerShdw blurRad="38100" dist="38100" dir="2700000" algn="tl">
                      <a:srgbClr val="000000">
                        <a:alpha val="43137"/>
                      </a:srgbClr>
                    </a:outerShdw>
                  </a:effectLst>
                  <a:latin typeface="+mj-lt"/>
                  <a:ea typeface="ＭＳ Ｐゴシック" pitchFamily="34" charset="-128"/>
                </a:rPr>
                <a:t>Actual Model</a:t>
              </a:r>
              <a:endParaRPr kumimoji="1" lang="ja-JP" altLang="en-US" sz="2400" i="0">
                <a:solidFill>
                  <a:srgbClr val="FFFF00"/>
                </a:solidFill>
                <a:effectLst>
                  <a:outerShdw blurRad="38100" dist="38100" dir="2700000" algn="tl">
                    <a:srgbClr val="000000">
                      <a:alpha val="43137"/>
                    </a:srgbClr>
                  </a:outerShdw>
                </a:effectLst>
                <a:latin typeface="+mj-lt"/>
                <a:ea typeface="ＭＳ Ｐゴシック" pitchFamily="34" charset="-128"/>
              </a:endParaRPr>
            </a:p>
          </p:txBody>
        </p:sp>
        <p:grpSp>
          <p:nvGrpSpPr>
            <p:cNvPr id="46157" name="グループ化 63"/>
            <p:cNvGrpSpPr>
              <a:grpSpLocks/>
            </p:cNvGrpSpPr>
            <p:nvPr/>
          </p:nvGrpSpPr>
          <p:grpSpPr bwMode="auto">
            <a:xfrm>
              <a:off x="-638227" y="299025"/>
              <a:ext cx="3911967" cy="3205067"/>
              <a:chOff x="147623" y="-285774"/>
              <a:chExt cx="3911967" cy="3205067"/>
            </a:xfrm>
          </p:grpSpPr>
          <p:grpSp>
            <p:nvGrpSpPr>
              <p:cNvPr id="4" name="グループ化 55"/>
              <p:cNvGrpSpPr/>
              <p:nvPr/>
            </p:nvGrpSpPr>
            <p:grpSpPr>
              <a:xfrm>
                <a:off x="147623" y="-285774"/>
                <a:ext cx="3911967" cy="3205067"/>
                <a:chOff x="147592" y="2500306"/>
                <a:chExt cx="3911967" cy="3749540"/>
              </a:xfrm>
              <a:solidFill>
                <a:schemeClr val="bg1"/>
              </a:solidFill>
            </p:grpSpPr>
            <p:sp>
              <p:nvSpPr>
                <p:cNvPr id="26" name="テキスト ボックス 25"/>
                <p:cNvSpPr txBox="1"/>
                <p:nvPr/>
              </p:nvSpPr>
              <p:spPr>
                <a:xfrm>
                  <a:off x="476930" y="2500306"/>
                  <a:ext cx="312954" cy="468136"/>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0</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sp>
              <p:nvSpPr>
                <p:cNvPr id="27" name="テキスト ボックス 26"/>
                <p:cNvSpPr txBox="1"/>
                <p:nvPr/>
              </p:nvSpPr>
              <p:spPr>
                <a:xfrm>
                  <a:off x="147592" y="5334672"/>
                  <a:ext cx="505345" cy="468136"/>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   2</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sp>
              <p:nvSpPr>
                <p:cNvPr id="28" name="テキスト ボックス 27"/>
                <p:cNvSpPr txBox="1"/>
                <p:nvPr/>
              </p:nvSpPr>
              <p:spPr>
                <a:xfrm rot="16200000">
                  <a:off x="-491388" y="3847714"/>
                  <a:ext cx="1690239" cy="400172"/>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Depth (km)</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sp>
              <p:nvSpPr>
                <p:cNvPr id="29" name="テキスト ボックス 28"/>
                <p:cNvSpPr txBox="1"/>
                <p:nvPr/>
              </p:nvSpPr>
              <p:spPr>
                <a:xfrm>
                  <a:off x="630029" y="5620424"/>
                  <a:ext cx="312954" cy="468136"/>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0</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sp>
              <p:nvSpPr>
                <p:cNvPr id="30" name="テキスト ボックス 29"/>
                <p:cNvSpPr txBox="1"/>
                <p:nvPr/>
              </p:nvSpPr>
              <p:spPr>
                <a:xfrm>
                  <a:off x="3554214" y="5643578"/>
                  <a:ext cx="505345" cy="468136"/>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   2</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sp>
              <p:nvSpPr>
                <p:cNvPr id="31" name="テキスト ボックス 30"/>
                <p:cNvSpPr txBox="1"/>
                <p:nvPr/>
              </p:nvSpPr>
              <p:spPr>
                <a:xfrm>
                  <a:off x="1773206" y="5781710"/>
                  <a:ext cx="960667" cy="468136"/>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X (km)</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grpSp>
          <p:pic>
            <p:nvPicPr>
              <p:cNvPr id="46159" name="図 8" descr="Result_marin2_mistie_nopc.jpg"/>
              <p:cNvPicPr>
                <a:picLocks noChangeAspect="1"/>
              </p:cNvPicPr>
              <p:nvPr/>
            </p:nvPicPr>
            <p:blipFill>
              <a:blip r:embed="rId2" cstate="print"/>
              <a:srcRect l="12889" t="54739" r="53384" b="10847"/>
              <a:stretch>
                <a:fillRect/>
              </a:stretch>
            </p:blipFill>
            <p:spPr bwMode="auto">
              <a:xfrm>
                <a:off x="928694" y="0"/>
                <a:ext cx="3020366" cy="2395186"/>
              </a:xfrm>
              <a:prstGeom prst="rect">
                <a:avLst/>
              </a:prstGeom>
              <a:noFill/>
              <a:ln w="38100">
                <a:solidFill>
                  <a:srgbClr val="FF0000"/>
                </a:solidFill>
                <a:miter lim="800000"/>
                <a:headEnd/>
                <a:tailEnd/>
              </a:ln>
            </p:spPr>
          </p:pic>
        </p:grpSp>
      </p:grpSp>
      <p:grpSp>
        <p:nvGrpSpPr>
          <p:cNvPr id="5" name="グループ化 41"/>
          <p:cNvGrpSpPr>
            <a:grpSpLocks/>
          </p:cNvGrpSpPr>
          <p:nvPr/>
        </p:nvGrpSpPr>
        <p:grpSpPr bwMode="auto">
          <a:xfrm>
            <a:off x="4724400" y="1714500"/>
            <a:ext cx="3733800" cy="3562350"/>
            <a:chOff x="4628361" y="1714488"/>
            <a:chExt cx="3734378" cy="3562234"/>
          </a:xfrm>
        </p:grpSpPr>
        <p:pic>
          <p:nvPicPr>
            <p:cNvPr id="46147" name="図 9" descr="LSMresult_marin2_rick15_nopc.jpg"/>
            <p:cNvPicPr>
              <a:picLocks/>
            </p:cNvPicPr>
            <p:nvPr/>
          </p:nvPicPr>
          <p:blipFill>
            <a:blip r:embed="rId3" cstate="print"/>
            <a:srcRect l="12949" t="54820" r="21574" b="10870"/>
            <a:stretch>
              <a:fillRect/>
            </a:stretch>
          </p:blipFill>
          <p:spPr bwMode="auto">
            <a:xfrm>
              <a:off x="5286380" y="2329974"/>
              <a:ext cx="2992582" cy="2340928"/>
            </a:xfrm>
            <a:prstGeom prst="rect">
              <a:avLst/>
            </a:prstGeom>
            <a:noFill/>
            <a:ln w="38100">
              <a:solidFill>
                <a:srgbClr val="FF0000"/>
              </a:solidFill>
              <a:miter lim="800000"/>
              <a:headEnd/>
              <a:tailEnd/>
            </a:ln>
          </p:spPr>
        </p:pic>
        <p:grpSp>
          <p:nvGrpSpPr>
            <p:cNvPr id="46148" name="グループ化 33"/>
            <p:cNvGrpSpPr>
              <a:grpSpLocks/>
            </p:cNvGrpSpPr>
            <p:nvPr/>
          </p:nvGrpSpPr>
          <p:grpSpPr bwMode="auto">
            <a:xfrm>
              <a:off x="4628361" y="2054147"/>
              <a:ext cx="3734378" cy="3222575"/>
              <a:chOff x="382339" y="2563371"/>
              <a:chExt cx="3734378" cy="3770027"/>
            </a:xfrm>
          </p:grpSpPr>
          <p:sp>
            <p:nvSpPr>
              <p:cNvPr id="39948" name="テキスト ボックス 34"/>
              <p:cNvSpPr txBox="1">
                <a:spLocks noChangeArrowheads="1"/>
              </p:cNvSpPr>
              <p:nvPr/>
            </p:nvSpPr>
            <p:spPr bwMode="auto">
              <a:xfrm>
                <a:off x="711003" y="2563435"/>
                <a:ext cx="312785" cy="467995"/>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0</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sp>
            <p:nvSpPr>
              <p:cNvPr id="39949" name="テキスト ボックス 35"/>
              <p:cNvSpPr txBox="1">
                <a:spLocks noChangeArrowheads="1"/>
              </p:cNvSpPr>
              <p:nvPr/>
            </p:nvSpPr>
            <p:spPr bwMode="auto">
              <a:xfrm>
                <a:off x="382339" y="5397407"/>
                <a:ext cx="504903" cy="467995"/>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   2</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sp>
            <p:nvSpPr>
              <p:cNvPr id="39950" name="テキスト ボックス 36"/>
              <p:cNvSpPr txBox="1">
                <a:spLocks noChangeArrowheads="1"/>
              </p:cNvSpPr>
              <p:nvPr/>
            </p:nvSpPr>
            <p:spPr bwMode="auto">
              <a:xfrm rot="16200000">
                <a:off x="-261009" y="3919651"/>
                <a:ext cx="1689983" cy="400112"/>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Depth (km)</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sp>
            <p:nvSpPr>
              <p:cNvPr id="39951" name="テキスト ボックス 37"/>
              <p:cNvSpPr txBox="1">
                <a:spLocks noChangeArrowheads="1"/>
              </p:cNvSpPr>
              <p:nvPr/>
            </p:nvSpPr>
            <p:spPr bwMode="auto">
              <a:xfrm>
                <a:off x="1039666" y="5597977"/>
                <a:ext cx="312786" cy="467995"/>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0</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sp>
            <p:nvSpPr>
              <p:cNvPr id="39952" name="テキスト ボックス 38"/>
              <p:cNvSpPr txBox="1">
                <a:spLocks noChangeArrowheads="1"/>
              </p:cNvSpPr>
              <p:nvPr/>
            </p:nvSpPr>
            <p:spPr bwMode="auto">
              <a:xfrm>
                <a:off x="3611814" y="5622120"/>
                <a:ext cx="504903" cy="467995"/>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   2</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sp>
            <p:nvSpPr>
              <p:cNvPr id="39953" name="テキスト ボックス 39"/>
              <p:cNvSpPr txBox="1">
                <a:spLocks noChangeArrowheads="1"/>
              </p:cNvSpPr>
              <p:nvPr/>
            </p:nvSpPr>
            <p:spPr bwMode="auto">
              <a:xfrm>
                <a:off x="2241590" y="5865403"/>
                <a:ext cx="960586" cy="467995"/>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X (km)</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grpSp>
        <p:sp>
          <p:nvSpPr>
            <p:cNvPr id="39947" name="テキスト ボックス 40"/>
            <p:cNvSpPr txBox="1">
              <a:spLocks noChangeArrowheads="1"/>
            </p:cNvSpPr>
            <p:nvPr/>
          </p:nvSpPr>
          <p:spPr bwMode="auto">
            <a:xfrm>
              <a:off x="5212651" y="1714488"/>
              <a:ext cx="2791257" cy="461948"/>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00"/>
                  </a:solidFill>
                  <a:effectLst>
                    <a:outerShdw blurRad="38100" dist="38100" dir="2700000" algn="tl">
                      <a:srgbClr val="000000">
                        <a:alpha val="43137"/>
                      </a:srgbClr>
                    </a:outerShdw>
                  </a:effectLst>
                  <a:latin typeface="+mn-lt"/>
                  <a:ea typeface="ＭＳ Ｐゴシック" pitchFamily="34" charset="-128"/>
                </a:rPr>
                <a:t>LSM Image (15 Hz)</a:t>
              </a:r>
              <a:endParaRPr kumimoji="1" lang="ja-JP" altLang="en-US" sz="24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grpSp>
      <p:sp>
        <p:nvSpPr>
          <p:cNvPr id="13" name="フリーフォーム 12"/>
          <p:cNvSpPr/>
          <p:nvPr/>
        </p:nvSpPr>
        <p:spPr bwMode="auto">
          <a:xfrm>
            <a:off x="9525000" y="5943600"/>
            <a:ext cx="1004888" cy="400050"/>
          </a:xfrm>
          <a:custGeom>
            <a:avLst/>
            <a:gdLst>
              <a:gd name="connsiteX0" fmla="*/ 0 w 4961965"/>
              <a:gd name="connsiteY0" fmla="*/ 1855694 h 2147047"/>
              <a:gd name="connsiteX1" fmla="*/ 497542 w 4961965"/>
              <a:gd name="connsiteY1" fmla="*/ 1882588 h 2147047"/>
              <a:gd name="connsiteX2" fmla="*/ 900953 w 4961965"/>
              <a:gd name="connsiteY2" fmla="*/ 2043953 h 2147047"/>
              <a:gd name="connsiteX3" fmla="*/ 1075765 w 4961965"/>
              <a:gd name="connsiteY3" fmla="*/ 2111188 h 2147047"/>
              <a:gd name="connsiteX4" fmla="*/ 1237130 w 4961965"/>
              <a:gd name="connsiteY4" fmla="*/ 2043953 h 2147047"/>
              <a:gd name="connsiteX5" fmla="*/ 1452283 w 4961965"/>
              <a:gd name="connsiteY5" fmla="*/ 1586753 h 2147047"/>
              <a:gd name="connsiteX6" fmla="*/ 1788459 w 4961965"/>
              <a:gd name="connsiteY6" fmla="*/ 255494 h 2147047"/>
              <a:gd name="connsiteX7" fmla="*/ 1976718 w 4961965"/>
              <a:gd name="connsiteY7" fmla="*/ 53788 h 2147047"/>
              <a:gd name="connsiteX8" fmla="*/ 2111189 w 4961965"/>
              <a:gd name="connsiteY8" fmla="*/ 268941 h 2147047"/>
              <a:gd name="connsiteX9" fmla="*/ 2447365 w 4961965"/>
              <a:gd name="connsiteY9" fmla="*/ 1425388 h 2147047"/>
              <a:gd name="connsiteX10" fmla="*/ 2608730 w 4961965"/>
              <a:gd name="connsiteY10" fmla="*/ 1896035 h 2147047"/>
              <a:gd name="connsiteX11" fmla="*/ 2770095 w 4961965"/>
              <a:gd name="connsiteY11" fmla="*/ 2097741 h 2147047"/>
              <a:gd name="connsiteX12" fmla="*/ 2918012 w 4961965"/>
              <a:gd name="connsiteY12" fmla="*/ 2111188 h 2147047"/>
              <a:gd name="connsiteX13" fmla="*/ 3402106 w 4961965"/>
              <a:gd name="connsiteY13" fmla="*/ 1882588 h 2147047"/>
              <a:gd name="connsiteX14" fmla="*/ 4961965 w 4961965"/>
              <a:gd name="connsiteY14" fmla="*/ 1855694 h 214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61965" h="2147047">
                <a:moveTo>
                  <a:pt x="0" y="1855694"/>
                </a:moveTo>
                <a:cubicBezTo>
                  <a:pt x="173691" y="1853453"/>
                  <a:pt x="347383" y="1851212"/>
                  <a:pt x="497542" y="1882588"/>
                </a:cubicBezTo>
                <a:cubicBezTo>
                  <a:pt x="647701" y="1913964"/>
                  <a:pt x="804583" y="2005853"/>
                  <a:pt x="900953" y="2043953"/>
                </a:cubicBezTo>
                <a:cubicBezTo>
                  <a:pt x="997323" y="2082053"/>
                  <a:pt x="1019736" y="2111188"/>
                  <a:pt x="1075765" y="2111188"/>
                </a:cubicBezTo>
                <a:cubicBezTo>
                  <a:pt x="1131794" y="2111188"/>
                  <a:pt x="1174377" y="2131359"/>
                  <a:pt x="1237130" y="2043953"/>
                </a:cubicBezTo>
                <a:cubicBezTo>
                  <a:pt x="1299883" y="1956547"/>
                  <a:pt x="1360395" y="1884829"/>
                  <a:pt x="1452283" y="1586753"/>
                </a:cubicBezTo>
                <a:cubicBezTo>
                  <a:pt x="1544171" y="1288677"/>
                  <a:pt x="1701053" y="510988"/>
                  <a:pt x="1788459" y="255494"/>
                </a:cubicBezTo>
                <a:cubicBezTo>
                  <a:pt x="1875865" y="0"/>
                  <a:pt x="1922930" y="51547"/>
                  <a:pt x="1976718" y="53788"/>
                </a:cubicBezTo>
                <a:cubicBezTo>
                  <a:pt x="2030506" y="56029"/>
                  <a:pt x="2032748" y="40341"/>
                  <a:pt x="2111189" y="268941"/>
                </a:cubicBezTo>
                <a:cubicBezTo>
                  <a:pt x="2189630" y="497541"/>
                  <a:pt x="2364442" y="1154206"/>
                  <a:pt x="2447365" y="1425388"/>
                </a:cubicBezTo>
                <a:cubicBezTo>
                  <a:pt x="2530289" y="1696570"/>
                  <a:pt x="2554942" y="1783976"/>
                  <a:pt x="2608730" y="1896035"/>
                </a:cubicBezTo>
                <a:cubicBezTo>
                  <a:pt x="2662518" y="2008094"/>
                  <a:pt x="2718548" y="2061882"/>
                  <a:pt x="2770095" y="2097741"/>
                </a:cubicBezTo>
                <a:cubicBezTo>
                  <a:pt x="2821642" y="2133600"/>
                  <a:pt x="2812677" y="2147047"/>
                  <a:pt x="2918012" y="2111188"/>
                </a:cubicBezTo>
                <a:cubicBezTo>
                  <a:pt x="3023347" y="2075329"/>
                  <a:pt x="3061447" y="1925170"/>
                  <a:pt x="3402106" y="1882588"/>
                </a:cubicBezTo>
                <a:cubicBezTo>
                  <a:pt x="3742765" y="1840006"/>
                  <a:pt x="4352365" y="1847850"/>
                  <a:pt x="4961965" y="1855694"/>
                </a:cubicBezTo>
              </a:path>
            </a:pathLst>
          </a:custGeom>
          <a:noFill/>
          <a:ln w="50800" cap="flat" cmpd="sng" algn="ctr">
            <a:solidFill>
              <a:srgbClr val="FFFF00"/>
            </a:solidFill>
            <a:prstDash val="solid"/>
            <a:round/>
            <a:headEnd type="none" w="med" len="med"/>
            <a:tailEnd type="none" w="med" len="med"/>
          </a:ln>
          <a:effectLst/>
        </p:spPr>
        <p:txBody>
          <a:bodyPr/>
          <a:lstStyle/>
          <a:p>
            <a:pPr eaLnBrk="1" hangingPunct="1">
              <a:defRPr/>
            </a:pPr>
            <a:endParaRPr lang="ja-JP" altLang="en-US" sz="2800" b="0" i="0">
              <a:solidFill>
                <a:srgbClr val="FFFF66"/>
              </a:solidFill>
              <a:effectLst>
                <a:outerShdw blurRad="38100" dist="38100" dir="2700000" algn="tl">
                  <a:srgbClr val="000000"/>
                </a:outerShdw>
              </a:effectLst>
              <a:latin typeface="Arial" charset="0"/>
              <a:ea typeface="ＭＳ Ｐゴシック" pitchFamily="34" charset="-128"/>
            </a:endParaRPr>
          </a:p>
        </p:txBody>
      </p:sp>
      <p:grpSp>
        <p:nvGrpSpPr>
          <p:cNvPr id="7" name="グループ化 57"/>
          <p:cNvGrpSpPr>
            <a:grpSpLocks/>
          </p:cNvGrpSpPr>
          <p:nvPr/>
        </p:nvGrpSpPr>
        <p:grpSpPr bwMode="auto">
          <a:xfrm>
            <a:off x="754063" y="1071563"/>
            <a:ext cx="3513137" cy="3673475"/>
            <a:chOff x="5841702" y="-396864"/>
            <a:chExt cx="3513496" cy="3673247"/>
          </a:xfrm>
        </p:grpSpPr>
        <p:sp>
          <p:nvSpPr>
            <p:cNvPr id="39943" name="テキスト ボックス 46"/>
            <p:cNvSpPr txBox="1">
              <a:spLocks noChangeArrowheads="1"/>
            </p:cNvSpPr>
            <p:nvPr/>
          </p:nvSpPr>
          <p:spPr bwMode="auto">
            <a:xfrm>
              <a:off x="5841702" y="-396864"/>
              <a:ext cx="3513496" cy="1569940"/>
            </a:xfrm>
            <a:prstGeom prst="rect">
              <a:avLst/>
            </a:prstGeom>
            <a:solidFill>
              <a:schemeClr val="bg1"/>
            </a:solidFill>
            <a:ln w="9525">
              <a:noFill/>
              <a:miter lim="800000"/>
              <a:headEnd/>
              <a:tailEnd/>
            </a:ln>
          </p:spPr>
          <p:txBody>
            <a:bodyPr>
              <a:spAutoFit/>
            </a:bodyPr>
            <a:lstStyle/>
            <a:p>
              <a:pPr algn="ctr" eaLnBrk="1" hangingPunct="1">
                <a:defRPr/>
              </a:pPr>
              <a:endParaRPr kumimoji="1" lang="en-US" altLang="ja-JP" sz="2400" i="0">
                <a:solidFill>
                  <a:srgbClr val="FFFF00"/>
                </a:solidFill>
                <a:effectLst>
                  <a:outerShdw blurRad="38100" dist="38100" dir="2700000" algn="tl">
                    <a:srgbClr val="000000">
                      <a:alpha val="43137"/>
                    </a:srgbClr>
                  </a:outerShdw>
                </a:effectLst>
                <a:latin typeface="+mj-lt"/>
                <a:ea typeface="ＭＳ Ｐゴシック" pitchFamily="34" charset="-128"/>
              </a:endParaRPr>
            </a:p>
            <a:p>
              <a:pPr algn="ctr" eaLnBrk="1" hangingPunct="1">
                <a:defRPr/>
              </a:pPr>
              <a:r>
                <a:rPr kumimoji="1" lang="en-US" altLang="ja-JP" sz="2400" i="0">
                  <a:solidFill>
                    <a:srgbClr val="FFFF00"/>
                  </a:solidFill>
                  <a:effectLst>
                    <a:outerShdw blurRad="38100" dist="38100" dir="2700000" algn="tl">
                      <a:srgbClr val="000000">
                        <a:alpha val="43137"/>
                      </a:srgbClr>
                    </a:outerShdw>
                  </a:effectLst>
                  <a:latin typeface="+mj-lt"/>
                  <a:ea typeface="ＭＳ Ｐゴシック" pitchFamily="34" charset="-128"/>
                </a:rPr>
                <a:t>Coarse Kirchhoff Migration Image (15 Hz)</a:t>
              </a:r>
            </a:p>
            <a:p>
              <a:pPr algn="ctr" eaLnBrk="1" hangingPunct="1">
                <a:defRPr/>
              </a:pPr>
              <a:endParaRPr kumimoji="1" lang="ja-JP" altLang="en-US" sz="2400" i="0">
                <a:solidFill>
                  <a:srgbClr val="FFFF00"/>
                </a:solidFill>
                <a:effectLst>
                  <a:outerShdw blurRad="38100" dist="38100" dir="2700000" algn="tl">
                    <a:srgbClr val="000000">
                      <a:alpha val="43137"/>
                    </a:srgbClr>
                  </a:outerShdw>
                </a:effectLst>
                <a:latin typeface="+mj-lt"/>
                <a:ea typeface="ＭＳ Ｐゴシック" pitchFamily="34" charset="-128"/>
              </a:endParaRPr>
            </a:p>
          </p:txBody>
        </p:sp>
        <p:pic>
          <p:nvPicPr>
            <p:cNvPr id="46146" name="図 5" descr="LSMresult_marin2_marin2_nopc.jpg"/>
            <p:cNvPicPr>
              <a:picLocks/>
            </p:cNvPicPr>
            <p:nvPr/>
          </p:nvPicPr>
          <p:blipFill>
            <a:blip r:embed="rId4" cstate="print"/>
            <a:srcRect l="13058" t="7527" r="22319" b="58270"/>
            <a:stretch>
              <a:fillRect/>
            </a:stretch>
          </p:blipFill>
          <p:spPr bwMode="auto">
            <a:xfrm>
              <a:off x="6097599" y="893693"/>
              <a:ext cx="3028975" cy="2382690"/>
            </a:xfrm>
            <a:prstGeom prst="rect">
              <a:avLst/>
            </a:prstGeom>
            <a:noFill/>
            <a:ln w="38100">
              <a:solidFill>
                <a:srgbClr val="FF0000"/>
              </a:solidFill>
              <a:miter lim="800000"/>
              <a:headEnd/>
              <a:tailEnd/>
            </a:ln>
          </p:spPr>
        </p:pic>
      </p:grpSp>
      <p:sp>
        <p:nvSpPr>
          <p:cNvPr id="33" name="Arc 32"/>
          <p:cNvSpPr/>
          <p:nvPr/>
        </p:nvSpPr>
        <p:spPr bwMode="auto">
          <a:xfrm>
            <a:off x="990600" y="1447800"/>
            <a:ext cx="914400" cy="1828800"/>
          </a:xfrm>
          <a:prstGeom prst="arc">
            <a:avLst>
              <a:gd name="adj1" fmla="val 21486436"/>
              <a:gd name="adj2" fmla="val 10800000"/>
            </a:avLst>
          </a:prstGeom>
          <a:noFill/>
          <a:ln w="76200" cap="flat" cmpd="sng" algn="ctr">
            <a:solidFill>
              <a:srgbClr val="FF0000"/>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34" name="Can 33"/>
          <p:cNvSpPr/>
          <p:nvPr/>
        </p:nvSpPr>
        <p:spPr bwMode="auto">
          <a:xfrm>
            <a:off x="1371600" y="2286000"/>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35" name="Can 34"/>
          <p:cNvSpPr/>
          <p:nvPr/>
        </p:nvSpPr>
        <p:spPr bwMode="auto">
          <a:xfrm>
            <a:off x="1676400" y="2286000"/>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36" name="Can 35"/>
          <p:cNvSpPr/>
          <p:nvPr/>
        </p:nvSpPr>
        <p:spPr bwMode="auto">
          <a:xfrm>
            <a:off x="1981200" y="2286000"/>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37" name="Can 36"/>
          <p:cNvSpPr/>
          <p:nvPr/>
        </p:nvSpPr>
        <p:spPr bwMode="auto">
          <a:xfrm>
            <a:off x="2286000" y="2286000"/>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38" name="Can 37"/>
          <p:cNvSpPr/>
          <p:nvPr/>
        </p:nvSpPr>
        <p:spPr bwMode="auto">
          <a:xfrm>
            <a:off x="2590800" y="2286000"/>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39" name="Can 38"/>
          <p:cNvSpPr/>
          <p:nvPr/>
        </p:nvSpPr>
        <p:spPr bwMode="auto">
          <a:xfrm>
            <a:off x="2895600" y="2286000"/>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0" name="Can 39"/>
          <p:cNvSpPr/>
          <p:nvPr/>
        </p:nvSpPr>
        <p:spPr bwMode="auto">
          <a:xfrm>
            <a:off x="3200400" y="2286000"/>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1" name="Can 40"/>
          <p:cNvSpPr/>
          <p:nvPr/>
        </p:nvSpPr>
        <p:spPr bwMode="auto">
          <a:xfrm>
            <a:off x="3505200" y="2286000"/>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2" name="Can 41"/>
          <p:cNvSpPr/>
          <p:nvPr/>
        </p:nvSpPr>
        <p:spPr bwMode="auto">
          <a:xfrm>
            <a:off x="3810000" y="2286000"/>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3" name="Can 42"/>
          <p:cNvSpPr/>
          <p:nvPr/>
        </p:nvSpPr>
        <p:spPr bwMode="auto">
          <a:xfrm>
            <a:off x="5486400" y="227806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4" name="Can 43"/>
          <p:cNvSpPr/>
          <p:nvPr/>
        </p:nvSpPr>
        <p:spPr bwMode="auto">
          <a:xfrm>
            <a:off x="5791200" y="227806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5" name="Can 44"/>
          <p:cNvSpPr/>
          <p:nvPr/>
        </p:nvSpPr>
        <p:spPr bwMode="auto">
          <a:xfrm>
            <a:off x="6096000" y="227806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6" name="Can 45"/>
          <p:cNvSpPr/>
          <p:nvPr/>
        </p:nvSpPr>
        <p:spPr bwMode="auto">
          <a:xfrm>
            <a:off x="6400800" y="227806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7" name="Can 46"/>
          <p:cNvSpPr/>
          <p:nvPr/>
        </p:nvSpPr>
        <p:spPr bwMode="auto">
          <a:xfrm>
            <a:off x="6705600" y="227806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8" name="Can 47"/>
          <p:cNvSpPr/>
          <p:nvPr/>
        </p:nvSpPr>
        <p:spPr bwMode="auto">
          <a:xfrm>
            <a:off x="7010400" y="227806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49" name="Can 48"/>
          <p:cNvSpPr/>
          <p:nvPr/>
        </p:nvSpPr>
        <p:spPr bwMode="auto">
          <a:xfrm>
            <a:off x="7315200" y="227806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50" name="Can 49"/>
          <p:cNvSpPr/>
          <p:nvPr/>
        </p:nvSpPr>
        <p:spPr bwMode="auto">
          <a:xfrm>
            <a:off x="7620000" y="227806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51" name="Can 50"/>
          <p:cNvSpPr/>
          <p:nvPr/>
        </p:nvSpPr>
        <p:spPr bwMode="auto">
          <a:xfrm>
            <a:off x="7924800" y="227806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52" name="Can 51"/>
          <p:cNvSpPr/>
          <p:nvPr/>
        </p:nvSpPr>
        <p:spPr bwMode="auto">
          <a:xfrm>
            <a:off x="5605463" y="2268538"/>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53" name="Can 52"/>
          <p:cNvSpPr/>
          <p:nvPr/>
        </p:nvSpPr>
        <p:spPr bwMode="auto">
          <a:xfrm>
            <a:off x="5910263" y="2268538"/>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54" name="Can 53"/>
          <p:cNvSpPr/>
          <p:nvPr/>
        </p:nvSpPr>
        <p:spPr bwMode="auto">
          <a:xfrm>
            <a:off x="6215063" y="2268538"/>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55" name="Can 54"/>
          <p:cNvSpPr/>
          <p:nvPr/>
        </p:nvSpPr>
        <p:spPr bwMode="auto">
          <a:xfrm>
            <a:off x="6519863" y="2268538"/>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56" name="Can 55"/>
          <p:cNvSpPr/>
          <p:nvPr/>
        </p:nvSpPr>
        <p:spPr bwMode="auto">
          <a:xfrm>
            <a:off x="6824663" y="2268538"/>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57" name="Can 56"/>
          <p:cNvSpPr/>
          <p:nvPr/>
        </p:nvSpPr>
        <p:spPr bwMode="auto">
          <a:xfrm>
            <a:off x="7129463" y="2268538"/>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58" name="Can 57"/>
          <p:cNvSpPr/>
          <p:nvPr/>
        </p:nvSpPr>
        <p:spPr bwMode="auto">
          <a:xfrm>
            <a:off x="7434263" y="2268538"/>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59" name="Can 58"/>
          <p:cNvSpPr/>
          <p:nvPr/>
        </p:nvSpPr>
        <p:spPr bwMode="auto">
          <a:xfrm>
            <a:off x="7739063" y="2268538"/>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0" name="Can 59"/>
          <p:cNvSpPr/>
          <p:nvPr/>
        </p:nvSpPr>
        <p:spPr bwMode="auto">
          <a:xfrm>
            <a:off x="8043863" y="2268538"/>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1" name="Can 60"/>
          <p:cNvSpPr/>
          <p:nvPr/>
        </p:nvSpPr>
        <p:spPr bwMode="auto">
          <a:xfrm>
            <a:off x="5700713" y="227171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2" name="Can 61"/>
          <p:cNvSpPr/>
          <p:nvPr/>
        </p:nvSpPr>
        <p:spPr bwMode="auto">
          <a:xfrm>
            <a:off x="6005513" y="227171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3" name="Can 62"/>
          <p:cNvSpPr/>
          <p:nvPr/>
        </p:nvSpPr>
        <p:spPr bwMode="auto">
          <a:xfrm>
            <a:off x="6310313" y="227171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4" name="Can 63"/>
          <p:cNvSpPr/>
          <p:nvPr/>
        </p:nvSpPr>
        <p:spPr bwMode="auto">
          <a:xfrm>
            <a:off x="6615113" y="227171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5" name="Can 64"/>
          <p:cNvSpPr/>
          <p:nvPr/>
        </p:nvSpPr>
        <p:spPr bwMode="auto">
          <a:xfrm>
            <a:off x="6919913" y="227171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 name="Can 65"/>
          <p:cNvSpPr/>
          <p:nvPr/>
        </p:nvSpPr>
        <p:spPr bwMode="auto">
          <a:xfrm>
            <a:off x="7224713" y="227171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7" name="Can 66"/>
          <p:cNvSpPr/>
          <p:nvPr/>
        </p:nvSpPr>
        <p:spPr bwMode="auto">
          <a:xfrm>
            <a:off x="7529513" y="227171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8" name="Can 67"/>
          <p:cNvSpPr/>
          <p:nvPr/>
        </p:nvSpPr>
        <p:spPr bwMode="auto">
          <a:xfrm>
            <a:off x="7834313" y="227171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9" name="Can 68"/>
          <p:cNvSpPr/>
          <p:nvPr/>
        </p:nvSpPr>
        <p:spPr bwMode="auto">
          <a:xfrm>
            <a:off x="8139113" y="2271713"/>
            <a:ext cx="76200" cy="152400"/>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0" name="Arc 69"/>
          <p:cNvSpPr/>
          <p:nvPr/>
        </p:nvSpPr>
        <p:spPr bwMode="auto">
          <a:xfrm>
            <a:off x="990600" y="1479550"/>
            <a:ext cx="914400" cy="1828800"/>
          </a:xfrm>
          <a:prstGeom prst="arc">
            <a:avLst>
              <a:gd name="adj1" fmla="val 21486436"/>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1" name="Arc 70"/>
          <p:cNvSpPr/>
          <p:nvPr/>
        </p:nvSpPr>
        <p:spPr bwMode="auto">
          <a:xfrm>
            <a:off x="1295400" y="1447800"/>
            <a:ext cx="914400" cy="1828800"/>
          </a:xfrm>
          <a:prstGeom prst="arc">
            <a:avLst>
              <a:gd name="adj1" fmla="val 21486436"/>
              <a:gd name="adj2" fmla="val 10800000"/>
            </a:avLst>
          </a:prstGeom>
          <a:noFill/>
          <a:ln w="76200" cap="flat" cmpd="sng" algn="ctr">
            <a:solidFill>
              <a:srgbClr val="FF0000"/>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2" name="Arc 71"/>
          <p:cNvSpPr/>
          <p:nvPr/>
        </p:nvSpPr>
        <p:spPr bwMode="auto">
          <a:xfrm>
            <a:off x="1295400" y="1479550"/>
            <a:ext cx="914400" cy="1828800"/>
          </a:xfrm>
          <a:prstGeom prst="arc">
            <a:avLst>
              <a:gd name="adj1" fmla="val 21486436"/>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3" name="Arc 72"/>
          <p:cNvSpPr/>
          <p:nvPr/>
        </p:nvSpPr>
        <p:spPr bwMode="auto">
          <a:xfrm>
            <a:off x="1676400" y="1447800"/>
            <a:ext cx="914400" cy="1828800"/>
          </a:xfrm>
          <a:prstGeom prst="arc">
            <a:avLst>
              <a:gd name="adj1" fmla="val 21486436"/>
              <a:gd name="adj2" fmla="val 10800000"/>
            </a:avLst>
          </a:prstGeom>
          <a:noFill/>
          <a:ln w="76200" cap="flat" cmpd="sng" algn="ctr">
            <a:solidFill>
              <a:srgbClr val="FF0000"/>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 name="Arc 73"/>
          <p:cNvSpPr/>
          <p:nvPr/>
        </p:nvSpPr>
        <p:spPr bwMode="auto">
          <a:xfrm>
            <a:off x="1676400" y="1479550"/>
            <a:ext cx="914400" cy="1828800"/>
          </a:xfrm>
          <a:prstGeom prst="arc">
            <a:avLst>
              <a:gd name="adj1" fmla="val 21486436"/>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5" name="Arc 74"/>
          <p:cNvSpPr/>
          <p:nvPr/>
        </p:nvSpPr>
        <p:spPr bwMode="auto">
          <a:xfrm>
            <a:off x="1981200" y="1425575"/>
            <a:ext cx="914400" cy="1828800"/>
          </a:xfrm>
          <a:prstGeom prst="arc">
            <a:avLst>
              <a:gd name="adj1" fmla="val 21486436"/>
              <a:gd name="adj2" fmla="val 10800000"/>
            </a:avLst>
          </a:prstGeom>
          <a:noFill/>
          <a:ln w="76200" cap="flat" cmpd="sng" algn="ctr">
            <a:solidFill>
              <a:srgbClr val="FF0000"/>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6" name="Arc 75"/>
          <p:cNvSpPr/>
          <p:nvPr/>
        </p:nvSpPr>
        <p:spPr bwMode="auto">
          <a:xfrm>
            <a:off x="1981200" y="1479550"/>
            <a:ext cx="914400" cy="1828800"/>
          </a:xfrm>
          <a:prstGeom prst="arc">
            <a:avLst>
              <a:gd name="adj1" fmla="val 21486436"/>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7" name="Arc 76"/>
          <p:cNvSpPr/>
          <p:nvPr/>
        </p:nvSpPr>
        <p:spPr bwMode="auto">
          <a:xfrm>
            <a:off x="2286000" y="1447800"/>
            <a:ext cx="914400" cy="1828800"/>
          </a:xfrm>
          <a:prstGeom prst="arc">
            <a:avLst>
              <a:gd name="adj1" fmla="val 21486436"/>
              <a:gd name="adj2" fmla="val 10800000"/>
            </a:avLst>
          </a:prstGeom>
          <a:noFill/>
          <a:ln w="76200" cap="flat" cmpd="sng" algn="ctr">
            <a:solidFill>
              <a:srgbClr val="FF0000"/>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8" name="Arc 77"/>
          <p:cNvSpPr/>
          <p:nvPr/>
        </p:nvSpPr>
        <p:spPr bwMode="auto">
          <a:xfrm>
            <a:off x="2286000" y="1479550"/>
            <a:ext cx="914400" cy="1828800"/>
          </a:xfrm>
          <a:prstGeom prst="arc">
            <a:avLst>
              <a:gd name="adj1" fmla="val 21486436"/>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9" name="Arc 78"/>
          <p:cNvSpPr/>
          <p:nvPr/>
        </p:nvSpPr>
        <p:spPr bwMode="auto">
          <a:xfrm>
            <a:off x="2590800" y="1447800"/>
            <a:ext cx="914400" cy="1828800"/>
          </a:xfrm>
          <a:prstGeom prst="arc">
            <a:avLst>
              <a:gd name="adj1" fmla="val 21486436"/>
              <a:gd name="adj2" fmla="val 10800000"/>
            </a:avLst>
          </a:prstGeom>
          <a:noFill/>
          <a:ln w="76200" cap="flat" cmpd="sng" algn="ctr">
            <a:solidFill>
              <a:srgbClr val="FF0000"/>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0" name="Arc 79"/>
          <p:cNvSpPr/>
          <p:nvPr/>
        </p:nvSpPr>
        <p:spPr bwMode="auto">
          <a:xfrm>
            <a:off x="2590800" y="1479550"/>
            <a:ext cx="914400" cy="1828800"/>
          </a:xfrm>
          <a:prstGeom prst="arc">
            <a:avLst>
              <a:gd name="adj1" fmla="val 21486436"/>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1" name="Arc 80"/>
          <p:cNvSpPr/>
          <p:nvPr/>
        </p:nvSpPr>
        <p:spPr bwMode="auto">
          <a:xfrm>
            <a:off x="2917825" y="1447800"/>
            <a:ext cx="914400" cy="1828800"/>
          </a:xfrm>
          <a:prstGeom prst="arc">
            <a:avLst>
              <a:gd name="adj1" fmla="val 21486436"/>
              <a:gd name="adj2" fmla="val 10800000"/>
            </a:avLst>
          </a:prstGeom>
          <a:noFill/>
          <a:ln w="76200" cap="flat" cmpd="sng" algn="ctr">
            <a:solidFill>
              <a:srgbClr val="FF0000"/>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 name="Arc 81"/>
          <p:cNvSpPr/>
          <p:nvPr/>
        </p:nvSpPr>
        <p:spPr bwMode="auto">
          <a:xfrm>
            <a:off x="2895600" y="1479550"/>
            <a:ext cx="914400" cy="1828800"/>
          </a:xfrm>
          <a:prstGeom prst="arc">
            <a:avLst>
              <a:gd name="adj1" fmla="val 21486436"/>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3" name="TextBox 82"/>
          <p:cNvSpPr txBox="1">
            <a:spLocks noChangeArrowheads="1"/>
          </p:cNvSpPr>
          <p:nvPr/>
        </p:nvSpPr>
        <p:spPr bwMode="auto">
          <a:xfrm>
            <a:off x="2657475" y="5638800"/>
            <a:ext cx="4352925" cy="369888"/>
          </a:xfrm>
          <a:prstGeom prst="rect">
            <a:avLst/>
          </a:prstGeom>
          <a:solidFill>
            <a:srgbClr val="FFFFFF"/>
          </a:solidFill>
          <a:ln w="9525">
            <a:solidFill>
              <a:srgbClr val="FF0000"/>
            </a:solidFill>
            <a:miter lim="800000"/>
            <a:headEnd/>
            <a:tailEnd/>
          </a:ln>
        </p:spPr>
        <p:txBody>
          <a:bodyPr wrap="none">
            <a:spAutoFit/>
          </a:bodyPr>
          <a:lstStyle/>
          <a:p>
            <a:r>
              <a:rPr lang="en-US" sz="1800"/>
              <a:t>Note: Artifacts stronger near surface. Why?</a:t>
            </a:r>
          </a:p>
        </p:txBody>
      </p:sp>
      <p:sp>
        <p:nvSpPr>
          <p:cNvPr id="84" name="Arc 83"/>
          <p:cNvSpPr/>
          <p:nvPr/>
        </p:nvSpPr>
        <p:spPr bwMode="auto">
          <a:xfrm>
            <a:off x="-2590800" y="0"/>
            <a:ext cx="8077200" cy="4343400"/>
          </a:xfrm>
          <a:prstGeom prst="arc">
            <a:avLst>
              <a:gd name="adj1" fmla="val 278788"/>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91" name="Arc 90"/>
          <p:cNvSpPr/>
          <p:nvPr/>
        </p:nvSpPr>
        <p:spPr bwMode="auto">
          <a:xfrm>
            <a:off x="-2325688" y="0"/>
            <a:ext cx="8077201" cy="4343400"/>
          </a:xfrm>
          <a:prstGeom prst="arc">
            <a:avLst>
              <a:gd name="adj1" fmla="val 278788"/>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92" name="Arc 91"/>
          <p:cNvSpPr/>
          <p:nvPr/>
        </p:nvSpPr>
        <p:spPr bwMode="auto">
          <a:xfrm>
            <a:off x="-2060575" y="0"/>
            <a:ext cx="8077200" cy="4343400"/>
          </a:xfrm>
          <a:prstGeom prst="arc">
            <a:avLst>
              <a:gd name="adj1" fmla="val 278788"/>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93" name="Arc 92"/>
          <p:cNvSpPr/>
          <p:nvPr/>
        </p:nvSpPr>
        <p:spPr bwMode="auto">
          <a:xfrm>
            <a:off x="-1795463" y="0"/>
            <a:ext cx="8077201" cy="4343400"/>
          </a:xfrm>
          <a:prstGeom prst="arc">
            <a:avLst>
              <a:gd name="adj1" fmla="val 278788"/>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94" name="Arc 93"/>
          <p:cNvSpPr/>
          <p:nvPr/>
        </p:nvSpPr>
        <p:spPr bwMode="auto">
          <a:xfrm>
            <a:off x="-1530350" y="0"/>
            <a:ext cx="8077200" cy="4343400"/>
          </a:xfrm>
          <a:prstGeom prst="arc">
            <a:avLst>
              <a:gd name="adj1" fmla="val 278788"/>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95" name="Arc 94"/>
          <p:cNvSpPr/>
          <p:nvPr/>
        </p:nvSpPr>
        <p:spPr bwMode="auto">
          <a:xfrm>
            <a:off x="-1263650" y="0"/>
            <a:ext cx="8077200" cy="4343400"/>
          </a:xfrm>
          <a:prstGeom prst="arc">
            <a:avLst>
              <a:gd name="adj1" fmla="val 278788"/>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96" name="Arc 95"/>
          <p:cNvSpPr/>
          <p:nvPr/>
        </p:nvSpPr>
        <p:spPr bwMode="auto">
          <a:xfrm>
            <a:off x="-998538" y="0"/>
            <a:ext cx="8077201" cy="4343400"/>
          </a:xfrm>
          <a:prstGeom prst="arc">
            <a:avLst>
              <a:gd name="adj1" fmla="val 278788"/>
              <a:gd name="adj2" fmla="val 10800000"/>
            </a:avLst>
          </a:prstGeom>
          <a:noFill/>
          <a:ln w="76200" cap="flat" cmpd="sng" algn="ctr">
            <a:solidFill>
              <a:srgbClr val="FF0000">
                <a:alpha val="32000"/>
              </a:srgbClr>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1" presetClass="entr" presetSubtype="0" fill="hold" nodeType="clickEffect">
                                  <p:stCondLst>
                                    <p:cond delay="0"/>
                                  </p:stCondLst>
                                  <p:childTnLst>
                                    <p:set>
                                      <p:cBhvr>
                                        <p:cTn id="26" dur="1000">
                                          <p:stCondLst>
                                            <p:cond delay="0"/>
                                          </p:stCondLst>
                                        </p:cTn>
                                        <p:tgtEl>
                                          <p:spTgt spid="3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1" presetClass="entr" presetSubtype="0" fill="hold" nodeType="clickEffect">
                                  <p:stCondLst>
                                    <p:cond delay="0"/>
                                  </p:stCondLst>
                                  <p:childTnLst>
                                    <p:set>
                                      <p:cBhvr>
                                        <p:cTn id="34" dur="1000">
                                          <p:stCondLst>
                                            <p:cond delay="0"/>
                                          </p:stCondLst>
                                        </p:cTn>
                                        <p:tgtEl>
                                          <p:spTgt spid="7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1" presetClass="entr" presetSubtype="0" fill="hold" nodeType="clickEffect">
                                  <p:stCondLst>
                                    <p:cond delay="0"/>
                                  </p:stCondLst>
                                  <p:childTnLst>
                                    <p:set>
                                      <p:cBhvr>
                                        <p:cTn id="42" dur="1000">
                                          <p:stCondLst>
                                            <p:cond delay="0"/>
                                          </p:stCondLst>
                                        </p:cTn>
                                        <p:tgtEl>
                                          <p:spTgt spid="7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1" presetClass="entr" presetSubtype="0" fill="hold" nodeType="clickEffect">
                                  <p:stCondLst>
                                    <p:cond delay="0"/>
                                  </p:stCondLst>
                                  <p:childTnLst>
                                    <p:set>
                                      <p:cBhvr>
                                        <p:cTn id="50" dur="1000">
                                          <p:stCondLst>
                                            <p:cond delay="0"/>
                                          </p:stCondLst>
                                        </p:cTn>
                                        <p:tgtEl>
                                          <p:spTgt spid="7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1" presetClass="entr" presetSubtype="0" fill="hold" nodeType="clickEffect">
                                  <p:stCondLst>
                                    <p:cond delay="0"/>
                                  </p:stCondLst>
                                  <p:childTnLst>
                                    <p:set>
                                      <p:cBhvr>
                                        <p:cTn id="58" dur="1000">
                                          <p:stCondLst>
                                            <p:cond delay="0"/>
                                          </p:stCondLst>
                                        </p:cTn>
                                        <p:tgtEl>
                                          <p:spTgt spid="77"/>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1" presetClass="entr" presetSubtype="0" fill="hold" nodeType="clickEffect">
                                  <p:stCondLst>
                                    <p:cond delay="0"/>
                                  </p:stCondLst>
                                  <p:childTnLst>
                                    <p:set>
                                      <p:cBhvr>
                                        <p:cTn id="66" dur="1000">
                                          <p:stCondLst>
                                            <p:cond delay="0"/>
                                          </p:stCondLst>
                                        </p:cTn>
                                        <p:tgtEl>
                                          <p:spTgt spid="7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1" presetClass="entr" presetSubtype="0" fill="hold" nodeType="clickEffect">
                                  <p:stCondLst>
                                    <p:cond delay="0"/>
                                  </p:stCondLst>
                                  <p:childTnLst>
                                    <p:set>
                                      <p:cBhvr>
                                        <p:cTn id="74" dur="1000">
                                          <p:stCondLst>
                                            <p:cond delay="0"/>
                                          </p:stCondLst>
                                        </p:cTn>
                                        <p:tgtEl>
                                          <p:spTgt spid="81"/>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84"/>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0"/>
                                          </p:stCondLst>
                                        </p:cTn>
                                        <p:tgtEl>
                                          <p:spTgt spid="91"/>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nodeType="clickEffect">
                                  <p:stCondLst>
                                    <p:cond delay="0"/>
                                  </p:stCondLst>
                                  <p:childTnLst>
                                    <p:set>
                                      <p:cBhvr>
                                        <p:cTn id="94" dur="1" fill="hold">
                                          <p:stCondLst>
                                            <p:cond delay="0"/>
                                          </p:stCondLst>
                                        </p:cTn>
                                        <p:tgtEl>
                                          <p:spTgt spid="92"/>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9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94"/>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95"/>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8"/>
          <p:cNvSpPr>
            <a:spLocks noGrp="1"/>
          </p:cNvSpPr>
          <p:nvPr>
            <p:ph type="title" idx="4294967295"/>
          </p:nvPr>
        </p:nvSpPr>
        <p:spPr>
          <a:xfrm>
            <a:off x="533400" y="152400"/>
            <a:ext cx="8610600" cy="1143000"/>
          </a:xfrm>
        </p:spPr>
        <p:txBody>
          <a:bodyPr lIns="91440" tIns="45720" rIns="91440" bIns="45720"/>
          <a:lstStyle/>
          <a:p>
            <a:pPr>
              <a:defRPr/>
            </a:pPr>
            <a:r>
              <a:rPr lang="en-US" altLang="ja-JP" sz="3600" b="1" smtClean="0">
                <a:solidFill>
                  <a:srgbClr val="FFFFFF"/>
                </a:solidFill>
                <a:effectLst>
                  <a:outerShdw blurRad="38100" dist="38100" dir="2700000" algn="tl">
                    <a:srgbClr val="000000"/>
                  </a:outerShdw>
                </a:effectLst>
                <a:ea typeface="ＭＳ Ｐゴシック" pitchFamily="34" charset="-128"/>
              </a:rPr>
              <a:t>Standard Kirchhoff Image vs LSM Image</a:t>
            </a:r>
            <a:endParaRPr lang="ja-JP" altLang="en-US" sz="3600" b="1" smtClean="0">
              <a:solidFill>
                <a:srgbClr val="FFFFFF"/>
              </a:solidFill>
              <a:effectLst>
                <a:outerShdw blurRad="38100" dist="38100" dir="2700000" algn="tl">
                  <a:srgbClr val="000000"/>
                </a:outerShdw>
              </a:effectLst>
              <a:ea typeface="ＭＳ Ｐゴシック" pitchFamily="34" charset="-128"/>
            </a:endParaRPr>
          </a:p>
        </p:txBody>
      </p:sp>
      <p:grpSp>
        <p:nvGrpSpPr>
          <p:cNvPr id="2" name="グループ化 13"/>
          <p:cNvGrpSpPr>
            <a:grpSpLocks/>
          </p:cNvGrpSpPr>
          <p:nvPr/>
        </p:nvGrpSpPr>
        <p:grpSpPr bwMode="auto">
          <a:xfrm>
            <a:off x="203200" y="1773238"/>
            <a:ext cx="3911600" cy="3503612"/>
            <a:chOff x="-638227" y="0"/>
            <a:chExt cx="3911967" cy="3504092"/>
          </a:xfrm>
        </p:grpSpPr>
        <p:sp>
          <p:nvSpPr>
            <p:cNvPr id="39954" name="テキスト ボックス 14"/>
            <p:cNvSpPr txBox="1">
              <a:spLocks noChangeArrowheads="1"/>
            </p:cNvSpPr>
            <p:nvPr/>
          </p:nvSpPr>
          <p:spPr bwMode="auto">
            <a:xfrm>
              <a:off x="374693" y="0"/>
              <a:ext cx="1970273" cy="462025"/>
            </a:xfrm>
            <a:prstGeom prst="rect">
              <a:avLst/>
            </a:prstGeom>
            <a:solidFill>
              <a:schemeClr val="bg1"/>
            </a:solidFill>
            <a:ln w="9525">
              <a:noFill/>
              <a:miter lim="800000"/>
              <a:headEnd/>
              <a:tailEnd/>
            </a:ln>
          </p:spPr>
          <p:txBody>
            <a:bodyPr wrap="none">
              <a:spAutoFit/>
            </a:bodyPr>
            <a:lstStyle/>
            <a:p>
              <a:pPr eaLnBrk="1" hangingPunct="1">
                <a:defRPr/>
              </a:pPr>
              <a:r>
                <a:rPr kumimoji="1" lang="en-US" altLang="ja-JP" sz="2400" i="0">
                  <a:solidFill>
                    <a:srgbClr val="FFFF00"/>
                  </a:solidFill>
                  <a:effectLst>
                    <a:outerShdw blurRad="38100" dist="38100" dir="2700000" algn="tl">
                      <a:srgbClr val="000000">
                        <a:alpha val="43137"/>
                      </a:srgbClr>
                    </a:outerShdw>
                  </a:effectLst>
                  <a:latin typeface="+mj-lt"/>
                  <a:ea typeface="ＭＳ Ｐゴシック" pitchFamily="34" charset="-128"/>
                </a:rPr>
                <a:t>Actual Model</a:t>
              </a:r>
              <a:endParaRPr kumimoji="1" lang="ja-JP" altLang="en-US" sz="2400" i="0">
                <a:solidFill>
                  <a:srgbClr val="FFFF00"/>
                </a:solidFill>
                <a:effectLst>
                  <a:outerShdw blurRad="38100" dist="38100" dir="2700000" algn="tl">
                    <a:srgbClr val="000000">
                      <a:alpha val="43137"/>
                    </a:srgbClr>
                  </a:outerShdw>
                </a:effectLst>
                <a:latin typeface="+mj-lt"/>
                <a:ea typeface="ＭＳ Ｐゴシック" pitchFamily="34" charset="-128"/>
              </a:endParaRPr>
            </a:p>
          </p:txBody>
        </p:sp>
        <p:grpSp>
          <p:nvGrpSpPr>
            <p:cNvPr id="47123" name="グループ化 63"/>
            <p:cNvGrpSpPr>
              <a:grpSpLocks/>
            </p:cNvGrpSpPr>
            <p:nvPr/>
          </p:nvGrpSpPr>
          <p:grpSpPr bwMode="auto">
            <a:xfrm>
              <a:off x="-638227" y="299025"/>
              <a:ext cx="3911967" cy="3205067"/>
              <a:chOff x="147623" y="-285774"/>
              <a:chExt cx="3911967" cy="3205067"/>
            </a:xfrm>
          </p:grpSpPr>
          <p:grpSp>
            <p:nvGrpSpPr>
              <p:cNvPr id="4" name="グループ化 55"/>
              <p:cNvGrpSpPr/>
              <p:nvPr/>
            </p:nvGrpSpPr>
            <p:grpSpPr>
              <a:xfrm>
                <a:off x="147623" y="-285774"/>
                <a:ext cx="3911967" cy="3205067"/>
                <a:chOff x="147592" y="2500306"/>
                <a:chExt cx="3911967" cy="3749540"/>
              </a:xfrm>
              <a:solidFill>
                <a:schemeClr val="bg1"/>
              </a:solidFill>
            </p:grpSpPr>
            <p:sp>
              <p:nvSpPr>
                <p:cNvPr id="26" name="テキスト ボックス 25"/>
                <p:cNvSpPr txBox="1"/>
                <p:nvPr/>
              </p:nvSpPr>
              <p:spPr>
                <a:xfrm>
                  <a:off x="476930" y="2500306"/>
                  <a:ext cx="312954" cy="468136"/>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0</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sp>
              <p:nvSpPr>
                <p:cNvPr id="27" name="テキスト ボックス 26"/>
                <p:cNvSpPr txBox="1"/>
                <p:nvPr/>
              </p:nvSpPr>
              <p:spPr>
                <a:xfrm>
                  <a:off x="147592" y="5334672"/>
                  <a:ext cx="505345" cy="468136"/>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   2</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sp>
              <p:nvSpPr>
                <p:cNvPr id="28" name="テキスト ボックス 27"/>
                <p:cNvSpPr txBox="1"/>
                <p:nvPr/>
              </p:nvSpPr>
              <p:spPr>
                <a:xfrm rot="16200000">
                  <a:off x="-491388" y="3847714"/>
                  <a:ext cx="1690239" cy="400172"/>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Depth (km)</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sp>
              <p:nvSpPr>
                <p:cNvPr id="29" name="テキスト ボックス 28"/>
                <p:cNvSpPr txBox="1"/>
                <p:nvPr/>
              </p:nvSpPr>
              <p:spPr>
                <a:xfrm>
                  <a:off x="630029" y="5620424"/>
                  <a:ext cx="312954" cy="468136"/>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0</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sp>
              <p:nvSpPr>
                <p:cNvPr id="30" name="テキスト ボックス 29"/>
                <p:cNvSpPr txBox="1"/>
                <p:nvPr/>
              </p:nvSpPr>
              <p:spPr>
                <a:xfrm>
                  <a:off x="3554214" y="5643578"/>
                  <a:ext cx="505345" cy="468136"/>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   2</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sp>
              <p:nvSpPr>
                <p:cNvPr id="31" name="テキスト ボックス 30"/>
                <p:cNvSpPr txBox="1"/>
                <p:nvPr/>
              </p:nvSpPr>
              <p:spPr>
                <a:xfrm>
                  <a:off x="1773206" y="5781710"/>
                  <a:ext cx="960667" cy="468136"/>
                </a:xfrm>
                <a:prstGeom prst="rect">
                  <a:avLst/>
                </a:prstGeom>
                <a:grpFill/>
              </p:spPr>
              <p:txBody>
                <a:bodyPr wrap="none">
                  <a:spAutoFit/>
                </a:bodyPr>
                <a:lstStyle/>
                <a:p>
                  <a:pPr eaLnBrk="1" hangingPunct="1">
                    <a:defRPr/>
                  </a:pPr>
                  <a:r>
                    <a:rPr kumimoji="1" lang="en-US" altLang="ja-JP" sz="2000" i="0" dirty="0">
                      <a:solidFill>
                        <a:srgbClr val="FFFF00"/>
                      </a:solidFill>
                      <a:effectLst>
                        <a:outerShdw blurRad="38100" dist="38100" dir="2700000" algn="tl">
                          <a:srgbClr val="000000">
                            <a:alpha val="43137"/>
                          </a:srgbClr>
                        </a:outerShdw>
                      </a:effectLst>
                      <a:latin typeface="+mj-lt"/>
                      <a:ea typeface="ＭＳ Ｐゴシック" charset="-128"/>
                    </a:rPr>
                    <a:t>X (km)</a:t>
                  </a:r>
                  <a:endParaRPr kumimoji="1" lang="ja-JP" altLang="en-US" sz="2000" i="0" dirty="0">
                    <a:solidFill>
                      <a:srgbClr val="FFFF00"/>
                    </a:solidFill>
                    <a:effectLst>
                      <a:outerShdw blurRad="38100" dist="38100" dir="2700000" algn="tl">
                        <a:srgbClr val="000000">
                          <a:alpha val="43137"/>
                        </a:srgbClr>
                      </a:outerShdw>
                    </a:effectLst>
                    <a:latin typeface="+mj-lt"/>
                    <a:ea typeface="ＭＳ Ｐゴシック" charset="-128"/>
                  </a:endParaRPr>
                </a:p>
              </p:txBody>
            </p:sp>
          </p:grpSp>
          <p:pic>
            <p:nvPicPr>
              <p:cNvPr id="47125" name="図 8" descr="Result_marin2_mistie_nopc.jpg"/>
              <p:cNvPicPr>
                <a:picLocks noChangeAspect="1"/>
              </p:cNvPicPr>
              <p:nvPr/>
            </p:nvPicPr>
            <p:blipFill>
              <a:blip r:embed="rId2" cstate="print"/>
              <a:srcRect l="12889" t="54739" r="53384" b="10847"/>
              <a:stretch>
                <a:fillRect/>
              </a:stretch>
            </p:blipFill>
            <p:spPr bwMode="auto">
              <a:xfrm>
                <a:off x="928694" y="0"/>
                <a:ext cx="3020366" cy="2395186"/>
              </a:xfrm>
              <a:prstGeom prst="rect">
                <a:avLst/>
              </a:prstGeom>
              <a:noFill/>
              <a:ln w="38100">
                <a:solidFill>
                  <a:srgbClr val="FF0000"/>
                </a:solidFill>
                <a:miter lim="800000"/>
                <a:headEnd/>
                <a:tailEnd/>
              </a:ln>
            </p:spPr>
          </p:pic>
        </p:grpSp>
      </p:grpSp>
      <p:grpSp>
        <p:nvGrpSpPr>
          <p:cNvPr id="5" name="グループ化 41"/>
          <p:cNvGrpSpPr>
            <a:grpSpLocks/>
          </p:cNvGrpSpPr>
          <p:nvPr/>
        </p:nvGrpSpPr>
        <p:grpSpPr bwMode="auto">
          <a:xfrm>
            <a:off x="4724400" y="1714500"/>
            <a:ext cx="3733800" cy="3562350"/>
            <a:chOff x="4628361" y="1714488"/>
            <a:chExt cx="3734378" cy="3562234"/>
          </a:xfrm>
        </p:grpSpPr>
        <p:pic>
          <p:nvPicPr>
            <p:cNvPr id="47113" name="図 9" descr="LSMresult_marin2_rick15_nopc.jpg"/>
            <p:cNvPicPr>
              <a:picLocks/>
            </p:cNvPicPr>
            <p:nvPr/>
          </p:nvPicPr>
          <p:blipFill>
            <a:blip r:embed="rId3" cstate="print"/>
            <a:srcRect l="12949" t="54820" r="21574" b="10870"/>
            <a:stretch>
              <a:fillRect/>
            </a:stretch>
          </p:blipFill>
          <p:spPr bwMode="auto">
            <a:xfrm>
              <a:off x="5286380" y="2329974"/>
              <a:ext cx="2992582" cy="2340928"/>
            </a:xfrm>
            <a:prstGeom prst="rect">
              <a:avLst/>
            </a:prstGeom>
            <a:noFill/>
            <a:ln w="38100">
              <a:solidFill>
                <a:srgbClr val="FF0000"/>
              </a:solidFill>
              <a:miter lim="800000"/>
              <a:headEnd/>
              <a:tailEnd/>
            </a:ln>
          </p:spPr>
        </p:pic>
        <p:grpSp>
          <p:nvGrpSpPr>
            <p:cNvPr id="47114" name="グループ化 33"/>
            <p:cNvGrpSpPr>
              <a:grpSpLocks/>
            </p:cNvGrpSpPr>
            <p:nvPr/>
          </p:nvGrpSpPr>
          <p:grpSpPr bwMode="auto">
            <a:xfrm>
              <a:off x="4628361" y="2054147"/>
              <a:ext cx="3734378" cy="3222575"/>
              <a:chOff x="382339" y="2563371"/>
              <a:chExt cx="3734378" cy="3770027"/>
            </a:xfrm>
          </p:grpSpPr>
          <p:sp>
            <p:nvSpPr>
              <p:cNvPr id="39948" name="テキスト ボックス 34"/>
              <p:cNvSpPr txBox="1">
                <a:spLocks noChangeArrowheads="1"/>
              </p:cNvSpPr>
              <p:nvPr/>
            </p:nvSpPr>
            <p:spPr bwMode="auto">
              <a:xfrm>
                <a:off x="711003" y="2563435"/>
                <a:ext cx="312785" cy="467995"/>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0</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sp>
            <p:nvSpPr>
              <p:cNvPr id="39949" name="テキスト ボックス 35"/>
              <p:cNvSpPr txBox="1">
                <a:spLocks noChangeArrowheads="1"/>
              </p:cNvSpPr>
              <p:nvPr/>
            </p:nvSpPr>
            <p:spPr bwMode="auto">
              <a:xfrm>
                <a:off x="382339" y="5397407"/>
                <a:ext cx="504903" cy="467995"/>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   2</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sp>
            <p:nvSpPr>
              <p:cNvPr id="39950" name="テキスト ボックス 36"/>
              <p:cNvSpPr txBox="1">
                <a:spLocks noChangeArrowheads="1"/>
              </p:cNvSpPr>
              <p:nvPr/>
            </p:nvSpPr>
            <p:spPr bwMode="auto">
              <a:xfrm rot="16200000">
                <a:off x="-261009" y="3919651"/>
                <a:ext cx="1689983" cy="400112"/>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Depth (km)</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sp>
            <p:nvSpPr>
              <p:cNvPr id="39951" name="テキスト ボックス 37"/>
              <p:cNvSpPr txBox="1">
                <a:spLocks noChangeArrowheads="1"/>
              </p:cNvSpPr>
              <p:nvPr/>
            </p:nvSpPr>
            <p:spPr bwMode="auto">
              <a:xfrm>
                <a:off x="1039666" y="5597977"/>
                <a:ext cx="312786" cy="467995"/>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0</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sp>
            <p:nvSpPr>
              <p:cNvPr id="39952" name="テキスト ボックス 38"/>
              <p:cNvSpPr txBox="1">
                <a:spLocks noChangeArrowheads="1"/>
              </p:cNvSpPr>
              <p:nvPr/>
            </p:nvSpPr>
            <p:spPr bwMode="auto">
              <a:xfrm>
                <a:off x="3611814" y="5622120"/>
                <a:ext cx="504903" cy="467995"/>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   2</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sp>
            <p:nvSpPr>
              <p:cNvPr id="39953" name="テキスト ボックス 39"/>
              <p:cNvSpPr txBox="1">
                <a:spLocks noChangeArrowheads="1"/>
              </p:cNvSpPr>
              <p:nvPr/>
            </p:nvSpPr>
            <p:spPr bwMode="auto">
              <a:xfrm>
                <a:off x="2241590" y="5865403"/>
                <a:ext cx="960586" cy="467995"/>
              </a:xfrm>
              <a:prstGeom prst="rect">
                <a:avLst/>
              </a:prstGeom>
              <a:noFill/>
              <a:ln w="9525">
                <a:noFill/>
                <a:miter lim="800000"/>
                <a:headEnd/>
                <a:tailEnd/>
              </a:ln>
            </p:spPr>
            <p:txBody>
              <a:bodyPr wrap="none">
                <a:spAutoFit/>
              </a:bodyPr>
              <a:lstStyle/>
              <a:p>
                <a:pPr eaLnBrk="1" hangingPunct="1">
                  <a:defRPr/>
                </a:pPr>
                <a:r>
                  <a:rPr kumimoji="1" lang="en-US" altLang="ja-JP" sz="2000" i="0">
                    <a:solidFill>
                      <a:srgbClr val="FFFF00"/>
                    </a:solidFill>
                    <a:effectLst>
                      <a:outerShdw blurRad="38100" dist="38100" dir="2700000" algn="tl">
                        <a:srgbClr val="000000">
                          <a:alpha val="43137"/>
                        </a:srgbClr>
                      </a:outerShdw>
                    </a:effectLst>
                    <a:latin typeface="+mn-lt"/>
                    <a:ea typeface="ＭＳ Ｐゴシック" pitchFamily="34" charset="-128"/>
                  </a:rPr>
                  <a:t>X (km)</a:t>
                </a:r>
                <a:endParaRPr kumimoji="1" lang="ja-JP" altLang="en-US" sz="20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grpSp>
        <p:sp>
          <p:nvSpPr>
            <p:cNvPr id="39947" name="テキスト ボックス 40"/>
            <p:cNvSpPr txBox="1">
              <a:spLocks noChangeArrowheads="1"/>
            </p:cNvSpPr>
            <p:nvPr/>
          </p:nvSpPr>
          <p:spPr bwMode="auto">
            <a:xfrm>
              <a:off x="5212651" y="1714488"/>
              <a:ext cx="2791257" cy="461948"/>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00"/>
                  </a:solidFill>
                  <a:effectLst>
                    <a:outerShdw blurRad="38100" dist="38100" dir="2700000" algn="tl">
                      <a:srgbClr val="000000">
                        <a:alpha val="43137"/>
                      </a:srgbClr>
                    </a:outerShdw>
                  </a:effectLst>
                  <a:latin typeface="+mn-lt"/>
                  <a:ea typeface="ＭＳ Ｐゴシック" pitchFamily="34" charset="-128"/>
                </a:rPr>
                <a:t>LSM Image (15 Hz)</a:t>
              </a:r>
              <a:endParaRPr kumimoji="1" lang="ja-JP" altLang="en-US" sz="2400" i="0">
                <a:solidFill>
                  <a:srgbClr val="FFFF00"/>
                </a:solidFill>
                <a:effectLst>
                  <a:outerShdw blurRad="38100" dist="38100" dir="2700000" algn="tl">
                    <a:srgbClr val="000000">
                      <a:alpha val="43137"/>
                    </a:srgbClr>
                  </a:outerShdw>
                </a:effectLst>
                <a:latin typeface="+mn-lt"/>
                <a:ea typeface="ＭＳ Ｐゴシック" pitchFamily="34" charset="-128"/>
              </a:endParaRPr>
            </a:p>
          </p:txBody>
        </p:sp>
      </p:grpSp>
      <p:sp>
        <p:nvSpPr>
          <p:cNvPr id="13" name="フリーフォーム 12"/>
          <p:cNvSpPr/>
          <p:nvPr/>
        </p:nvSpPr>
        <p:spPr bwMode="auto">
          <a:xfrm>
            <a:off x="9525000" y="5943600"/>
            <a:ext cx="1004888" cy="400050"/>
          </a:xfrm>
          <a:custGeom>
            <a:avLst/>
            <a:gdLst>
              <a:gd name="connsiteX0" fmla="*/ 0 w 4961965"/>
              <a:gd name="connsiteY0" fmla="*/ 1855694 h 2147047"/>
              <a:gd name="connsiteX1" fmla="*/ 497542 w 4961965"/>
              <a:gd name="connsiteY1" fmla="*/ 1882588 h 2147047"/>
              <a:gd name="connsiteX2" fmla="*/ 900953 w 4961965"/>
              <a:gd name="connsiteY2" fmla="*/ 2043953 h 2147047"/>
              <a:gd name="connsiteX3" fmla="*/ 1075765 w 4961965"/>
              <a:gd name="connsiteY3" fmla="*/ 2111188 h 2147047"/>
              <a:gd name="connsiteX4" fmla="*/ 1237130 w 4961965"/>
              <a:gd name="connsiteY4" fmla="*/ 2043953 h 2147047"/>
              <a:gd name="connsiteX5" fmla="*/ 1452283 w 4961965"/>
              <a:gd name="connsiteY5" fmla="*/ 1586753 h 2147047"/>
              <a:gd name="connsiteX6" fmla="*/ 1788459 w 4961965"/>
              <a:gd name="connsiteY6" fmla="*/ 255494 h 2147047"/>
              <a:gd name="connsiteX7" fmla="*/ 1976718 w 4961965"/>
              <a:gd name="connsiteY7" fmla="*/ 53788 h 2147047"/>
              <a:gd name="connsiteX8" fmla="*/ 2111189 w 4961965"/>
              <a:gd name="connsiteY8" fmla="*/ 268941 h 2147047"/>
              <a:gd name="connsiteX9" fmla="*/ 2447365 w 4961965"/>
              <a:gd name="connsiteY9" fmla="*/ 1425388 h 2147047"/>
              <a:gd name="connsiteX10" fmla="*/ 2608730 w 4961965"/>
              <a:gd name="connsiteY10" fmla="*/ 1896035 h 2147047"/>
              <a:gd name="connsiteX11" fmla="*/ 2770095 w 4961965"/>
              <a:gd name="connsiteY11" fmla="*/ 2097741 h 2147047"/>
              <a:gd name="connsiteX12" fmla="*/ 2918012 w 4961965"/>
              <a:gd name="connsiteY12" fmla="*/ 2111188 h 2147047"/>
              <a:gd name="connsiteX13" fmla="*/ 3402106 w 4961965"/>
              <a:gd name="connsiteY13" fmla="*/ 1882588 h 2147047"/>
              <a:gd name="connsiteX14" fmla="*/ 4961965 w 4961965"/>
              <a:gd name="connsiteY14" fmla="*/ 1855694 h 214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61965" h="2147047">
                <a:moveTo>
                  <a:pt x="0" y="1855694"/>
                </a:moveTo>
                <a:cubicBezTo>
                  <a:pt x="173691" y="1853453"/>
                  <a:pt x="347383" y="1851212"/>
                  <a:pt x="497542" y="1882588"/>
                </a:cubicBezTo>
                <a:cubicBezTo>
                  <a:pt x="647701" y="1913964"/>
                  <a:pt x="804583" y="2005853"/>
                  <a:pt x="900953" y="2043953"/>
                </a:cubicBezTo>
                <a:cubicBezTo>
                  <a:pt x="997323" y="2082053"/>
                  <a:pt x="1019736" y="2111188"/>
                  <a:pt x="1075765" y="2111188"/>
                </a:cubicBezTo>
                <a:cubicBezTo>
                  <a:pt x="1131794" y="2111188"/>
                  <a:pt x="1174377" y="2131359"/>
                  <a:pt x="1237130" y="2043953"/>
                </a:cubicBezTo>
                <a:cubicBezTo>
                  <a:pt x="1299883" y="1956547"/>
                  <a:pt x="1360395" y="1884829"/>
                  <a:pt x="1452283" y="1586753"/>
                </a:cubicBezTo>
                <a:cubicBezTo>
                  <a:pt x="1544171" y="1288677"/>
                  <a:pt x="1701053" y="510988"/>
                  <a:pt x="1788459" y="255494"/>
                </a:cubicBezTo>
                <a:cubicBezTo>
                  <a:pt x="1875865" y="0"/>
                  <a:pt x="1922930" y="51547"/>
                  <a:pt x="1976718" y="53788"/>
                </a:cubicBezTo>
                <a:cubicBezTo>
                  <a:pt x="2030506" y="56029"/>
                  <a:pt x="2032748" y="40341"/>
                  <a:pt x="2111189" y="268941"/>
                </a:cubicBezTo>
                <a:cubicBezTo>
                  <a:pt x="2189630" y="497541"/>
                  <a:pt x="2364442" y="1154206"/>
                  <a:pt x="2447365" y="1425388"/>
                </a:cubicBezTo>
                <a:cubicBezTo>
                  <a:pt x="2530289" y="1696570"/>
                  <a:pt x="2554942" y="1783976"/>
                  <a:pt x="2608730" y="1896035"/>
                </a:cubicBezTo>
                <a:cubicBezTo>
                  <a:pt x="2662518" y="2008094"/>
                  <a:pt x="2718548" y="2061882"/>
                  <a:pt x="2770095" y="2097741"/>
                </a:cubicBezTo>
                <a:cubicBezTo>
                  <a:pt x="2821642" y="2133600"/>
                  <a:pt x="2812677" y="2147047"/>
                  <a:pt x="2918012" y="2111188"/>
                </a:cubicBezTo>
                <a:cubicBezTo>
                  <a:pt x="3023347" y="2075329"/>
                  <a:pt x="3061447" y="1925170"/>
                  <a:pt x="3402106" y="1882588"/>
                </a:cubicBezTo>
                <a:cubicBezTo>
                  <a:pt x="3742765" y="1840006"/>
                  <a:pt x="4352365" y="1847850"/>
                  <a:pt x="4961965" y="1855694"/>
                </a:cubicBezTo>
              </a:path>
            </a:pathLst>
          </a:custGeom>
          <a:noFill/>
          <a:ln w="50800" cap="flat" cmpd="sng" algn="ctr">
            <a:solidFill>
              <a:srgbClr val="FFFF00"/>
            </a:solidFill>
            <a:prstDash val="solid"/>
            <a:round/>
            <a:headEnd type="none" w="med" len="med"/>
            <a:tailEnd type="none" w="med" len="med"/>
          </a:ln>
          <a:effectLst/>
        </p:spPr>
        <p:txBody>
          <a:bodyPr/>
          <a:lstStyle/>
          <a:p>
            <a:pPr eaLnBrk="1" hangingPunct="1">
              <a:defRPr/>
            </a:pPr>
            <a:endParaRPr lang="ja-JP" altLang="en-US" sz="2800" b="0" i="0">
              <a:solidFill>
                <a:srgbClr val="FFFF66"/>
              </a:solidFill>
              <a:effectLst>
                <a:outerShdw blurRad="38100" dist="38100" dir="2700000" algn="tl">
                  <a:srgbClr val="000000"/>
                </a:outerShdw>
              </a:effectLst>
              <a:latin typeface="Arial" charset="0"/>
              <a:ea typeface="ＭＳ Ｐゴシック" pitchFamily="34" charset="-128"/>
            </a:endParaRPr>
          </a:p>
        </p:txBody>
      </p:sp>
      <p:grpSp>
        <p:nvGrpSpPr>
          <p:cNvPr id="7" name="グループ化 57"/>
          <p:cNvGrpSpPr>
            <a:grpSpLocks/>
          </p:cNvGrpSpPr>
          <p:nvPr/>
        </p:nvGrpSpPr>
        <p:grpSpPr bwMode="auto">
          <a:xfrm>
            <a:off x="830263" y="1071563"/>
            <a:ext cx="3208337" cy="3673475"/>
            <a:chOff x="5917910" y="-396864"/>
            <a:chExt cx="3208664" cy="3673247"/>
          </a:xfrm>
        </p:grpSpPr>
        <p:sp>
          <p:nvSpPr>
            <p:cNvPr id="39943" name="テキスト ボックス 46"/>
            <p:cNvSpPr txBox="1">
              <a:spLocks noChangeArrowheads="1"/>
            </p:cNvSpPr>
            <p:nvPr/>
          </p:nvSpPr>
          <p:spPr bwMode="auto">
            <a:xfrm>
              <a:off x="5917910" y="-396864"/>
              <a:ext cx="3099116" cy="1569940"/>
            </a:xfrm>
            <a:prstGeom prst="rect">
              <a:avLst/>
            </a:prstGeom>
            <a:solidFill>
              <a:schemeClr val="bg1"/>
            </a:solidFill>
            <a:ln w="9525">
              <a:noFill/>
              <a:miter lim="800000"/>
              <a:headEnd/>
              <a:tailEnd/>
            </a:ln>
          </p:spPr>
          <p:txBody>
            <a:bodyPr>
              <a:spAutoFit/>
            </a:bodyPr>
            <a:lstStyle/>
            <a:p>
              <a:pPr algn="ctr" eaLnBrk="1" hangingPunct="1">
                <a:defRPr/>
              </a:pPr>
              <a:endParaRPr kumimoji="1" lang="en-US" altLang="ja-JP" sz="2400" i="0">
                <a:solidFill>
                  <a:srgbClr val="FFFF00"/>
                </a:solidFill>
                <a:effectLst>
                  <a:outerShdw blurRad="38100" dist="38100" dir="2700000" algn="tl">
                    <a:srgbClr val="000000">
                      <a:alpha val="43137"/>
                    </a:srgbClr>
                  </a:outerShdw>
                </a:effectLst>
                <a:latin typeface="+mj-lt"/>
                <a:ea typeface="ＭＳ Ｐゴシック" pitchFamily="34" charset="-128"/>
              </a:endParaRPr>
            </a:p>
            <a:p>
              <a:pPr algn="ctr" eaLnBrk="1" hangingPunct="1">
                <a:defRPr/>
              </a:pPr>
              <a:r>
                <a:rPr kumimoji="1" lang="en-US" altLang="ja-JP" sz="2400" i="0">
                  <a:solidFill>
                    <a:srgbClr val="FFFF00"/>
                  </a:solidFill>
                  <a:effectLst>
                    <a:outerShdw blurRad="38100" dist="38100" dir="2700000" algn="tl">
                      <a:srgbClr val="000000">
                        <a:alpha val="43137"/>
                      </a:srgbClr>
                    </a:outerShdw>
                  </a:effectLst>
                  <a:latin typeface="+mj-lt"/>
                  <a:ea typeface="ＭＳ Ｐゴシック" pitchFamily="34" charset="-128"/>
                </a:rPr>
                <a:t>Kirchhoff Migration Image (15 Hz)</a:t>
              </a:r>
            </a:p>
            <a:p>
              <a:pPr algn="ctr" eaLnBrk="1" hangingPunct="1">
                <a:defRPr/>
              </a:pPr>
              <a:endParaRPr kumimoji="1" lang="ja-JP" altLang="en-US" sz="2400" i="0">
                <a:solidFill>
                  <a:srgbClr val="FFFF00"/>
                </a:solidFill>
                <a:effectLst>
                  <a:outerShdw blurRad="38100" dist="38100" dir="2700000" algn="tl">
                    <a:srgbClr val="000000">
                      <a:alpha val="43137"/>
                    </a:srgbClr>
                  </a:outerShdw>
                </a:effectLst>
                <a:latin typeface="+mj-lt"/>
                <a:ea typeface="ＭＳ Ｐゴシック" pitchFamily="34" charset="-128"/>
              </a:endParaRPr>
            </a:p>
          </p:txBody>
        </p:sp>
        <p:pic>
          <p:nvPicPr>
            <p:cNvPr id="47112" name="図 5" descr="LSMresult_marin2_marin2_nopc.jpg"/>
            <p:cNvPicPr>
              <a:picLocks/>
            </p:cNvPicPr>
            <p:nvPr/>
          </p:nvPicPr>
          <p:blipFill>
            <a:blip r:embed="rId4" cstate="print"/>
            <a:srcRect l="13058" t="7527" r="22319" b="58270"/>
            <a:stretch>
              <a:fillRect/>
            </a:stretch>
          </p:blipFill>
          <p:spPr bwMode="auto">
            <a:xfrm>
              <a:off x="6097599" y="893693"/>
              <a:ext cx="3028975" cy="2382690"/>
            </a:xfrm>
            <a:prstGeom prst="rect">
              <a:avLst/>
            </a:prstGeom>
            <a:noFill/>
            <a:ln w="38100">
              <a:solidFill>
                <a:srgbClr val="FF0000"/>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ChangeArrowheads="1"/>
          </p:cNvSpPr>
          <p:nvPr/>
        </p:nvSpPr>
        <p:spPr bwMode="auto">
          <a:xfrm>
            <a:off x="0" y="-381000"/>
            <a:ext cx="9144000" cy="2286000"/>
          </a:xfrm>
          <a:prstGeom prst="rect">
            <a:avLst/>
          </a:prstGeom>
          <a:noFill/>
          <a:ln w="12700">
            <a:noFill/>
            <a:miter lim="800000"/>
            <a:headEnd/>
            <a:tailEnd/>
          </a:ln>
          <a:effectLst/>
        </p:spPr>
        <p:txBody>
          <a:bodyPr lIns="90488" tIns="44450" rIns="90488" bIns="44450" anchor="ctr"/>
          <a:lstStyle/>
          <a:p>
            <a:pPr algn="ctr">
              <a:defRPr/>
            </a:pPr>
            <a:r>
              <a:rPr lang="en-US" sz="9600">
                <a:solidFill>
                  <a:srgbClr val="FAFD00"/>
                </a:solidFill>
                <a:effectLst>
                  <a:outerShdw blurRad="38100" dist="38100" dir="2700000" algn="tl">
                    <a:srgbClr val="000000"/>
                  </a:outerShdw>
                </a:effectLst>
                <a:latin typeface="Times New Roman" charset="0"/>
              </a:rPr>
              <a:t>Migration</a:t>
            </a:r>
            <a:endParaRPr lang="en-US" sz="9600">
              <a:solidFill>
                <a:schemeClr val="tx2"/>
              </a:solidFill>
              <a:effectLst>
                <a:outerShdw blurRad="38100" dist="38100" dir="2700000" algn="tl">
                  <a:srgbClr val="FFFFFF"/>
                </a:outerShdw>
              </a:effectLst>
              <a:latin typeface="Times New Roman" charset="0"/>
            </a:endParaRPr>
          </a:p>
        </p:txBody>
      </p:sp>
      <p:sp>
        <p:nvSpPr>
          <p:cNvPr id="746502" name="Text Box 6"/>
          <p:cNvSpPr txBox="1">
            <a:spLocks noChangeArrowheads="1"/>
          </p:cNvSpPr>
          <p:nvPr/>
        </p:nvSpPr>
        <p:spPr bwMode="auto">
          <a:xfrm>
            <a:off x="3124200" y="3200400"/>
            <a:ext cx="1979613" cy="579438"/>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Migration </a:t>
            </a:r>
          </a:p>
        </p:txBody>
      </p:sp>
      <p:sp>
        <p:nvSpPr>
          <p:cNvPr id="746504" name="Oval 8"/>
          <p:cNvSpPr>
            <a:spLocks noChangeArrowheads="1"/>
          </p:cNvSpPr>
          <p:nvPr/>
        </p:nvSpPr>
        <p:spPr bwMode="auto">
          <a:xfrm>
            <a:off x="3048000" y="2667000"/>
            <a:ext cx="1905000" cy="1676400"/>
          </a:xfrm>
          <a:prstGeom prst="ellips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48133" name="Group 15"/>
          <p:cNvGrpSpPr>
            <a:grpSpLocks/>
          </p:cNvGrpSpPr>
          <p:nvPr/>
        </p:nvGrpSpPr>
        <p:grpSpPr bwMode="auto">
          <a:xfrm>
            <a:off x="4876800" y="1676400"/>
            <a:ext cx="3679825" cy="1570038"/>
            <a:chOff x="3072" y="1056"/>
            <a:chExt cx="2318" cy="989"/>
          </a:xfrm>
        </p:grpSpPr>
        <p:sp>
          <p:nvSpPr>
            <p:cNvPr id="746505" name="Line 9"/>
            <p:cNvSpPr>
              <a:spLocks noChangeShapeType="1"/>
            </p:cNvSpPr>
            <p:nvPr/>
          </p:nvSpPr>
          <p:spPr bwMode="auto">
            <a:xfrm flipH="1">
              <a:off x="3072" y="1392"/>
              <a:ext cx="672" cy="528"/>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06" name="Text Box 10"/>
            <p:cNvSpPr txBox="1">
              <a:spLocks noChangeArrowheads="1"/>
            </p:cNvSpPr>
            <p:nvPr/>
          </p:nvSpPr>
          <p:spPr bwMode="auto">
            <a:xfrm>
              <a:off x="3169" y="1056"/>
              <a:ext cx="2221" cy="989"/>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Intuitive: Modeling</a:t>
              </a:r>
            </a:p>
            <a:p>
              <a:pPr marL="342900" indent="-342900">
                <a:defRPr/>
              </a:pPr>
              <a:r>
                <a:rPr lang="en-US" sz="3200">
                  <a:solidFill>
                    <a:srgbClr val="E6F10D"/>
                  </a:solidFill>
                  <a:effectLst>
                    <a:outerShdw blurRad="38100" dist="38100" dir="2700000" algn="tl">
                      <a:srgbClr val="000000"/>
                    </a:outerShdw>
                  </a:effectLst>
                  <a:latin typeface="Times New Roman" charset="0"/>
                </a:rPr>
                <a:t>                 Poststack</a:t>
              </a:r>
            </a:p>
            <a:p>
              <a:pPr marL="342900" indent="-342900">
                <a:defRPr/>
              </a:pPr>
              <a:r>
                <a:rPr lang="en-US" sz="3200">
                  <a:solidFill>
                    <a:srgbClr val="E6F10D"/>
                  </a:solidFill>
                  <a:effectLst>
                    <a:outerShdw blurRad="38100" dist="38100" dir="2700000" algn="tl">
                      <a:srgbClr val="000000"/>
                    </a:outerShdw>
                  </a:effectLst>
                  <a:latin typeface="Times New Roman" charset="0"/>
                </a:rPr>
                <a:t>                 Prestack</a:t>
              </a:r>
            </a:p>
          </p:txBody>
        </p:sp>
      </p:grpSp>
      <p:grpSp>
        <p:nvGrpSpPr>
          <p:cNvPr id="48134" name="Group 16"/>
          <p:cNvGrpSpPr>
            <a:grpSpLocks/>
          </p:cNvGrpSpPr>
          <p:nvPr/>
        </p:nvGrpSpPr>
        <p:grpSpPr bwMode="auto">
          <a:xfrm>
            <a:off x="1143000" y="1524000"/>
            <a:ext cx="2705100" cy="1524000"/>
            <a:chOff x="672" y="1200"/>
            <a:chExt cx="1704" cy="960"/>
          </a:xfrm>
        </p:grpSpPr>
        <p:sp>
          <p:nvSpPr>
            <p:cNvPr id="746507" name="Line 11"/>
            <p:cNvSpPr>
              <a:spLocks noChangeShapeType="1"/>
            </p:cNvSpPr>
            <p:nvPr/>
          </p:nvSpPr>
          <p:spPr bwMode="auto">
            <a:xfrm>
              <a:off x="1440" y="1584"/>
              <a:ext cx="624" cy="432"/>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08" name="Text Box 12"/>
            <p:cNvSpPr txBox="1">
              <a:spLocks noChangeArrowheads="1"/>
            </p:cNvSpPr>
            <p:nvPr/>
          </p:nvSpPr>
          <p:spPr bwMode="auto">
            <a:xfrm>
              <a:off x="672" y="1200"/>
              <a:ext cx="1704" cy="679"/>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Least Squares:</a:t>
              </a:r>
            </a:p>
            <a:p>
              <a:pPr marL="342900" indent="-342900">
                <a:defRPr/>
              </a:pPr>
              <a:r>
                <a:rPr lang="en-US" sz="3200">
                  <a:solidFill>
                    <a:srgbClr val="E6F10D"/>
                  </a:solidFill>
                  <a:effectLst>
                    <a:outerShdw blurRad="38100" dist="38100" dir="2700000" algn="tl">
                      <a:srgbClr val="000000"/>
                    </a:outerShdw>
                  </a:effectLst>
                  <a:latin typeface="Times New Roman" charset="0"/>
                </a:rPr>
                <a:t> Examples</a:t>
              </a:r>
            </a:p>
          </p:txBody>
        </p:sp>
        <p:sp>
          <p:nvSpPr>
            <p:cNvPr id="15" name="Text Box 12"/>
            <p:cNvSpPr txBox="1">
              <a:spLocks noChangeArrowheads="1"/>
            </p:cNvSpPr>
            <p:nvPr/>
          </p:nvSpPr>
          <p:spPr bwMode="auto">
            <a:xfrm>
              <a:off x="672" y="1792"/>
              <a:ext cx="1136" cy="368"/>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Footprint</a:t>
              </a:r>
            </a:p>
          </p:txBody>
        </p:sp>
      </p:grpSp>
      <p:grpSp>
        <p:nvGrpSpPr>
          <p:cNvPr id="48135" name="Group 17"/>
          <p:cNvGrpSpPr>
            <a:grpSpLocks/>
          </p:cNvGrpSpPr>
          <p:nvPr/>
        </p:nvGrpSpPr>
        <p:grpSpPr bwMode="auto">
          <a:xfrm>
            <a:off x="838200" y="4038600"/>
            <a:ext cx="3132138" cy="1371600"/>
            <a:chOff x="528" y="2544"/>
            <a:chExt cx="1973" cy="864"/>
          </a:xfrm>
        </p:grpSpPr>
        <p:sp>
          <p:nvSpPr>
            <p:cNvPr id="746509" name="Line 13"/>
            <p:cNvSpPr>
              <a:spLocks noChangeShapeType="1"/>
            </p:cNvSpPr>
            <p:nvPr/>
          </p:nvSpPr>
          <p:spPr bwMode="auto">
            <a:xfrm flipV="1">
              <a:off x="1344" y="2544"/>
              <a:ext cx="672" cy="528"/>
            </a:xfrm>
            <a:prstGeom prst="line">
              <a:avLst/>
            </a:prstGeom>
            <a:noFill/>
            <a:ln w="5715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46510" name="Text Box 14"/>
            <p:cNvSpPr txBox="1">
              <a:spLocks noChangeArrowheads="1"/>
            </p:cNvSpPr>
            <p:nvPr/>
          </p:nvSpPr>
          <p:spPr bwMode="auto">
            <a:xfrm>
              <a:off x="528" y="3043"/>
              <a:ext cx="1973" cy="365"/>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charset="0"/>
                </a:rPr>
                <a:t>Green’s Theorem</a:t>
              </a:r>
            </a:p>
          </p:txBody>
        </p:sp>
      </p:grpSp>
      <p:sp>
        <p:nvSpPr>
          <p:cNvPr id="746514" name="Rectangle 18"/>
          <p:cNvSpPr>
            <a:spLocks noChangeArrowheads="1"/>
          </p:cNvSpPr>
          <p:nvPr/>
        </p:nvSpPr>
        <p:spPr bwMode="auto">
          <a:xfrm>
            <a:off x="1219200" y="2133600"/>
            <a:ext cx="1828800" cy="457200"/>
          </a:xfrm>
          <a:prstGeom prst="rect">
            <a:avLst/>
          </a:prstGeom>
          <a:noFill/>
          <a:ln w="5715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46514"/>
                                        </p:tgtEl>
                                        <p:attrNameLst>
                                          <p:attrName>style.visibility</p:attrName>
                                        </p:attrNameLst>
                                      </p:cBhvr>
                                      <p:to>
                                        <p:strVal val="visible"/>
                                      </p:to>
                                    </p:set>
                                    <p:animEffect transition="in" filter="wipe(down)">
                                      <p:cBhvr>
                                        <p:cTn id="7" dur="500"/>
                                        <p:tgtEl>
                                          <p:spTgt spid="746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idx="4294967295"/>
          </p:nvPr>
        </p:nvSpPr>
        <p:spPr>
          <a:xfrm>
            <a:off x="685800" y="752475"/>
            <a:ext cx="7772400" cy="511175"/>
          </a:xfrm>
        </p:spPr>
        <p:txBody>
          <a:bodyPr lIns="91440" tIns="45720" rIns="91440" bIns="45720">
            <a:noAutofit/>
          </a:bodyPr>
          <a:lstStyle/>
          <a:p>
            <a:pPr eaLnBrk="1" hangingPunct="1">
              <a:defRPr/>
            </a:pPr>
            <a:r>
              <a:rPr lang="en-US" altLang="ja-JP" sz="3600" b="1" smtClean="0">
                <a:solidFill>
                  <a:srgbClr val="FFFFFF"/>
                </a:solidFill>
                <a:effectLst>
                  <a:outerShdw blurRad="38100" dist="38100" dir="2700000" algn="tl">
                    <a:srgbClr val="000000"/>
                  </a:outerShdw>
                </a:effectLst>
                <a:ea typeface="ＭＳ Ｐゴシック" pitchFamily="34" charset="-128"/>
              </a:rPr>
              <a:t>2D Poststack Data from Japan Sea</a:t>
            </a:r>
            <a:endParaRPr lang="ja-JP" altLang="en-US" sz="3600" b="1" smtClean="0">
              <a:solidFill>
                <a:srgbClr val="FFFFFF"/>
              </a:solidFill>
              <a:effectLst>
                <a:outerShdw blurRad="38100" dist="38100" dir="2700000" algn="tl">
                  <a:srgbClr val="000000"/>
                </a:outerShdw>
              </a:effectLst>
              <a:ea typeface="ＭＳ Ｐゴシック" pitchFamily="34" charset="-128"/>
            </a:endParaRPr>
          </a:p>
        </p:txBody>
      </p:sp>
      <p:sp>
        <p:nvSpPr>
          <p:cNvPr id="4099" name="コンテンツ プレースホルダ 3"/>
          <p:cNvSpPr>
            <a:spLocks noGrp="1"/>
          </p:cNvSpPr>
          <p:nvPr>
            <p:ph idx="4294967295"/>
          </p:nvPr>
        </p:nvSpPr>
        <p:spPr>
          <a:xfrm>
            <a:off x="457200" y="1196975"/>
            <a:ext cx="8229600" cy="4525963"/>
          </a:xfrm>
        </p:spPr>
        <p:txBody>
          <a:bodyPr lIns="91440" tIns="45720" rIns="91440" bIns="45720"/>
          <a:lstStyle/>
          <a:p>
            <a:pPr marL="457200" indent="-457200" eaLnBrk="1" hangingPunct="1">
              <a:buFontTx/>
              <a:buNone/>
              <a:defRPr/>
            </a:pPr>
            <a:r>
              <a:rPr lang="en-US" altLang="ja-JP" sz="2400" b="1" smtClean="0">
                <a:solidFill>
                  <a:srgbClr val="FFFFFF"/>
                </a:solidFill>
                <a:effectLst>
                  <a:outerShdw blurRad="38100" dist="38100" dir="2700000" algn="tl">
                    <a:srgbClr val="000000"/>
                  </a:outerShdw>
                </a:effectLst>
                <a:ea typeface="ＭＳ Ｐゴシック" pitchFamily="34" charset="-128"/>
              </a:rPr>
              <a:t>JAPEX 2D SSP marine data description:</a:t>
            </a:r>
          </a:p>
          <a:p>
            <a:pPr marL="457200" indent="-457200" eaLnBrk="1" hangingPunct="1">
              <a:buFontTx/>
              <a:buNone/>
              <a:defRPr/>
            </a:pPr>
            <a:r>
              <a:rPr lang="en-US" altLang="ja-JP" sz="2400" b="1" smtClean="0">
                <a:solidFill>
                  <a:srgbClr val="FFFFFF"/>
                </a:solidFill>
                <a:effectLst>
                  <a:outerShdw blurRad="38100" dist="38100" dir="2700000" algn="tl">
                    <a:srgbClr val="000000"/>
                  </a:outerShdw>
                </a:effectLst>
                <a:ea typeface="ＭＳ Ｐゴシック" pitchFamily="34" charset="-128"/>
              </a:rPr>
              <a:t>Acquired in 1974, </a:t>
            </a:r>
          </a:p>
          <a:p>
            <a:pPr marL="457200" indent="-457200" eaLnBrk="1" hangingPunct="1">
              <a:buFontTx/>
              <a:buNone/>
              <a:defRPr/>
            </a:pPr>
            <a:r>
              <a:rPr lang="en-US" altLang="ja-JP" sz="2400" b="1" smtClean="0">
                <a:solidFill>
                  <a:srgbClr val="FFFFFF"/>
                </a:solidFill>
                <a:effectLst>
                  <a:outerShdw blurRad="38100" dist="38100" dir="2700000" algn="tl">
                    <a:srgbClr val="000000"/>
                  </a:outerShdw>
                </a:effectLst>
                <a:ea typeface="ＭＳ Ｐゴシック" pitchFamily="34" charset="-128"/>
              </a:rPr>
              <a:t>Dominant frequency of 15 Hz.</a:t>
            </a:r>
          </a:p>
        </p:txBody>
      </p:sp>
      <p:pic>
        <p:nvPicPr>
          <p:cNvPr id="4100" name="Picture 4" descr="fig91"/>
          <p:cNvPicPr>
            <a:picLocks noChangeAspect="1" noChangeArrowheads="1"/>
          </p:cNvPicPr>
          <p:nvPr/>
        </p:nvPicPr>
        <p:blipFill>
          <a:blip r:embed="rId3" cstate="print"/>
          <a:srcRect l="7376" t="10617" r="7603" b="3149"/>
          <a:stretch>
            <a:fillRect/>
          </a:stretch>
        </p:blipFill>
        <p:spPr bwMode="auto">
          <a:xfrm>
            <a:off x="1782763" y="2778125"/>
            <a:ext cx="5578475" cy="3403600"/>
          </a:xfrm>
          <a:prstGeom prst="rect">
            <a:avLst/>
          </a:prstGeom>
          <a:noFill/>
          <a:ln w="38100">
            <a:solidFill>
              <a:srgbClr val="FF0000"/>
            </a:solidFill>
            <a:miter lim="800000"/>
            <a:headEnd/>
            <a:tailEnd/>
          </a:ln>
        </p:spPr>
      </p:pic>
      <p:sp>
        <p:nvSpPr>
          <p:cNvPr id="5" name="正方形/長方形 4"/>
          <p:cNvSpPr/>
          <p:nvPr/>
        </p:nvSpPr>
        <p:spPr bwMode="auto">
          <a:xfrm>
            <a:off x="5500688" y="3063875"/>
            <a:ext cx="1143000" cy="1071563"/>
          </a:xfrm>
          <a:prstGeom prst="rect">
            <a:avLst/>
          </a:prstGeom>
          <a:noFill/>
          <a:ln w="38100" cap="flat" cmpd="sng" algn="ctr">
            <a:solidFill>
              <a:schemeClr val="tx2"/>
            </a:solidFill>
            <a:prstDash val="solid"/>
            <a:round/>
            <a:headEnd type="none" w="med" len="med"/>
            <a:tailEnd type="none" w="med" len="med"/>
          </a:ln>
          <a:effectLst/>
        </p:spPr>
        <p:txBody>
          <a:bodyPr/>
          <a:lstStyle/>
          <a:p>
            <a:pPr eaLnBrk="1" hangingPunct="1">
              <a:defRPr/>
            </a:pP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grpSp>
        <p:nvGrpSpPr>
          <p:cNvPr id="2" name="グループ化 41"/>
          <p:cNvGrpSpPr>
            <a:grpSpLocks/>
          </p:cNvGrpSpPr>
          <p:nvPr/>
        </p:nvGrpSpPr>
        <p:grpSpPr bwMode="auto">
          <a:xfrm>
            <a:off x="971550" y="2540000"/>
            <a:ext cx="6711950" cy="4337050"/>
            <a:chOff x="425723" y="2500306"/>
            <a:chExt cx="3715272" cy="3766409"/>
          </a:xfrm>
        </p:grpSpPr>
        <p:sp>
          <p:nvSpPr>
            <p:cNvPr id="825351" name="テキスト ボックス 10"/>
            <p:cNvSpPr txBox="1">
              <a:spLocks noChangeArrowheads="1"/>
            </p:cNvSpPr>
            <p:nvPr/>
          </p:nvSpPr>
          <p:spPr bwMode="auto">
            <a:xfrm>
              <a:off x="614650" y="2500306"/>
              <a:ext cx="211774" cy="450811"/>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0</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5352" name="テキスト ボックス 11"/>
            <p:cNvSpPr txBox="1">
              <a:spLocks noChangeArrowheads="1"/>
            </p:cNvSpPr>
            <p:nvPr/>
          </p:nvSpPr>
          <p:spPr bwMode="auto">
            <a:xfrm>
              <a:off x="553139" y="5354064"/>
              <a:ext cx="320736" cy="450811"/>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  5</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5353" name="テキスト ボックス 12"/>
            <p:cNvSpPr txBox="1">
              <a:spLocks noChangeArrowheads="1"/>
            </p:cNvSpPr>
            <p:nvPr/>
          </p:nvSpPr>
          <p:spPr bwMode="auto">
            <a:xfrm rot="-5400000">
              <a:off x="-77181" y="4055102"/>
              <a:ext cx="1293152" cy="287345"/>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TWT (s)</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5354" name="テキスト ボックス 13"/>
            <p:cNvSpPr txBox="1">
              <a:spLocks noChangeArrowheads="1"/>
            </p:cNvSpPr>
            <p:nvPr/>
          </p:nvSpPr>
          <p:spPr bwMode="auto">
            <a:xfrm>
              <a:off x="829939" y="5643576"/>
              <a:ext cx="250438" cy="450811"/>
            </a:xfrm>
            <a:prstGeom prst="rect">
              <a:avLst/>
            </a:prstGeom>
            <a:noFill/>
            <a:ln w="9525">
              <a:noFill/>
              <a:miter lim="800000"/>
              <a:headEnd/>
              <a:tailEnd/>
            </a:ln>
          </p:spPr>
          <p:txBody>
            <a:bodyPr>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0</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5355" name="テキスト ボックス 14"/>
            <p:cNvSpPr txBox="1">
              <a:spLocks noChangeArrowheads="1"/>
            </p:cNvSpPr>
            <p:nvPr/>
          </p:nvSpPr>
          <p:spPr bwMode="auto">
            <a:xfrm>
              <a:off x="3819380" y="5643576"/>
              <a:ext cx="321615" cy="450811"/>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20</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5356" name="テキスト ボックス 15"/>
            <p:cNvSpPr txBox="1">
              <a:spLocks noChangeArrowheads="1"/>
            </p:cNvSpPr>
            <p:nvPr/>
          </p:nvSpPr>
          <p:spPr bwMode="auto">
            <a:xfrm>
              <a:off x="2178790" y="5815904"/>
              <a:ext cx="703863" cy="450811"/>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X (km)</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ssolve">
                                      <p:cBhvr>
                                        <p:cTn id="7" dur="500"/>
                                        <p:tgtEl>
                                          <p:spTgt spid="4100"/>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099">
                                            <p:txEl>
                                              <p:pRg st="0" end="0"/>
                                            </p:txEl>
                                          </p:spTgt>
                                        </p:tgtEl>
                                        <p:attrNameLst>
                                          <p:attrName>style.visibility</p:attrName>
                                        </p:attrNameLst>
                                      </p:cBhvr>
                                      <p:to>
                                        <p:strVal val="visible"/>
                                      </p:to>
                                    </p:set>
                                    <p:animEffect transition="in" filter="dissolve">
                                      <p:cBhvr>
                                        <p:cTn id="15" dur="500"/>
                                        <p:tgtEl>
                                          <p:spTgt spid="409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099">
                                            <p:txEl>
                                              <p:pRg st="1" end="1"/>
                                            </p:txEl>
                                          </p:spTgt>
                                        </p:tgtEl>
                                        <p:attrNameLst>
                                          <p:attrName>style.visibility</p:attrName>
                                        </p:attrNameLst>
                                      </p:cBhvr>
                                      <p:to>
                                        <p:strVal val="visible"/>
                                      </p:to>
                                    </p:set>
                                    <p:animEffect transition="in" filter="dissolve">
                                      <p:cBhvr>
                                        <p:cTn id="20" dur="500"/>
                                        <p:tgtEl>
                                          <p:spTgt spid="409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4099">
                                            <p:txEl>
                                              <p:pRg st="2" end="2"/>
                                            </p:txEl>
                                          </p:spTgt>
                                        </p:tgtEl>
                                        <p:attrNameLst>
                                          <p:attrName>style.visibility</p:attrName>
                                        </p:attrNameLst>
                                      </p:cBhvr>
                                      <p:to>
                                        <p:strVal val="visible"/>
                                      </p:to>
                                    </p:set>
                                    <p:animEffect transition="in" filter="dissolve">
                                      <p:cBhvr>
                                        <p:cTn id="25" dur="500"/>
                                        <p:tgtEl>
                                          <p:spTgt spid="409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タイトル 3"/>
          <p:cNvSpPr>
            <a:spLocks noGrp="1"/>
          </p:cNvSpPr>
          <p:nvPr>
            <p:ph type="title" idx="4294967295"/>
          </p:nvPr>
        </p:nvSpPr>
        <p:spPr>
          <a:xfrm>
            <a:off x="685800" y="609600"/>
            <a:ext cx="7772400" cy="725488"/>
          </a:xfrm>
        </p:spPr>
        <p:txBody>
          <a:bodyPr lIns="91440" tIns="45720" rIns="91440" bIns="45720"/>
          <a:lstStyle/>
          <a:p>
            <a:pPr>
              <a:defRPr/>
            </a:pPr>
            <a:r>
              <a:rPr lang="en-US" altLang="ja-JP" sz="3200" b="1" smtClean="0">
                <a:solidFill>
                  <a:srgbClr val="FFFFFF"/>
                </a:solidFill>
                <a:effectLst>
                  <a:outerShdw blurRad="38100" dist="38100" dir="2700000" algn="tl">
                    <a:srgbClr val="000000"/>
                  </a:outerShdw>
                </a:effectLst>
                <a:ea typeface="ＭＳ Ｐゴシック" pitchFamily="34" charset="-128"/>
              </a:rPr>
              <a:t>Multi-scale LSM Applied to JAPEX Data</a:t>
            </a:r>
            <a:endParaRPr lang="ja-JP" altLang="en-US" sz="3200" b="1" smtClean="0">
              <a:solidFill>
                <a:srgbClr val="FFFFFF"/>
              </a:solidFill>
              <a:effectLst>
                <a:outerShdw blurRad="38100" dist="38100" dir="2700000" algn="tl">
                  <a:srgbClr val="000000"/>
                </a:outerShdw>
              </a:effectLst>
              <a:ea typeface="ＭＳ Ｐゴシック" pitchFamily="34" charset="-128"/>
            </a:endParaRPr>
          </a:p>
        </p:txBody>
      </p:sp>
      <p:sp>
        <p:nvSpPr>
          <p:cNvPr id="39939" name="テキスト プレースホルダ 4"/>
          <p:cNvSpPr>
            <a:spLocks noGrp="1"/>
          </p:cNvSpPr>
          <p:nvPr>
            <p:ph type="body" idx="4294967295"/>
          </p:nvPr>
        </p:nvSpPr>
        <p:spPr>
          <a:xfrm>
            <a:off x="428625" y="1357313"/>
            <a:ext cx="5214938" cy="639762"/>
          </a:xfrm>
        </p:spPr>
        <p:txBody>
          <a:bodyPr lIns="91440" tIns="45720" rIns="91440" bIns="45720" anchor="b"/>
          <a:lstStyle/>
          <a:p>
            <a:pPr marL="0" indent="0" algn="ctr">
              <a:buFontTx/>
              <a:buNone/>
              <a:defRPr/>
            </a:pPr>
            <a:r>
              <a:rPr lang="en-US" altLang="ja-JP" sz="2400" b="1" smtClean="0">
                <a:solidFill>
                  <a:srgbClr val="FFFFFF"/>
                </a:solidFill>
                <a:effectLst>
                  <a:outerShdw blurRad="38100" dist="38100" dir="2700000" algn="tl">
                    <a:srgbClr val="000000"/>
                  </a:outerShdw>
                </a:effectLst>
                <a:ea typeface="ＭＳ Ｐゴシック" pitchFamily="34" charset="-128"/>
              </a:rPr>
              <a:t>Multi-scale (MS) LSM vs. Standard LSM</a:t>
            </a:r>
            <a:endParaRPr lang="ja-JP" altLang="en-US" sz="2400" b="1" smtClean="0">
              <a:solidFill>
                <a:srgbClr val="FFFFFF"/>
              </a:solidFill>
              <a:effectLst>
                <a:outerShdw blurRad="38100" dist="38100" dir="2700000" algn="tl">
                  <a:srgbClr val="000000"/>
                </a:outerShdw>
              </a:effectLst>
              <a:ea typeface="ＭＳ Ｐゴシック" pitchFamily="34" charset="-128"/>
            </a:endParaRPr>
          </a:p>
        </p:txBody>
      </p:sp>
      <p:pic>
        <p:nvPicPr>
          <p:cNvPr id="39940" name="コンテンツ プレースホルダ 8" descr="CompSkeleton_deep.jpg"/>
          <p:cNvPicPr>
            <a:picLocks noGrp="1" noChangeAspect="1"/>
          </p:cNvPicPr>
          <p:nvPr>
            <p:ph sz="half" idx="4294967295"/>
          </p:nvPr>
        </p:nvPicPr>
        <p:blipFill>
          <a:blip r:embed="rId3" cstate="print"/>
          <a:srcRect l="12860" t="7378" r="53442" b="10747"/>
          <a:stretch>
            <a:fillRect/>
          </a:stretch>
        </p:blipFill>
        <p:spPr>
          <a:xfrm>
            <a:off x="1077913" y="2863850"/>
            <a:ext cx="1673225" cy="2771775"/>
          </a:xfrm>
          <a:ln w="38100">
            <a:solidFill>
              <a:srgbClr val="FF0000"/>
            </a:solidFill>
          </a:ln>
        </p:spPr>
      </p:pic>
      <p:sp>
        <p:nvSpPr>
          <p:cNvPr id="39941" name="テキスト プレースホルダ 6"/>
          <p:cNvSpPr>
            <a:spLocks noGrp="1"/>
          </p:cNvSpPr>
          <p:nvPr>
            <p:ph type="body" sz="quarter" idx="4294967295"/>
          </p:nvPr>
        </p:nvSpPr>
        <p:spPr>
          <a:xfrm>
            <a:off x="6143625" y="1357313"/>
            <a:ext cx="2971800" cy="639762"/>
          </a:xfrm>
        </p:spPr>
        <p:txBody>
          <a:bodyPr lIns="91440" tIns="45720" rIns="91440" bIns="45720" anchor="b"/>
          <a:lstStyle/>
          <a:p>
            <a:pPr marL="0" indent="0" algn="ctr">
              <a:buFontTx/>
              <a:buNone/>
              <a:defRPr/>
            </a:pPr>
            <a:r>
              <a:rPr lang="en-US" altLang="ja-JP" sz="2000" b="1" smtClean="0">
                <a:solidFill>
                  <a:srgbClr val="FFFFFF"/>
                </a:solidFill>
                <a:effectLst>
                  <a:outerShdw blurRad="38100" dist="38100" dir="2700000" algn="tl">
                    <a:srgbClr val="000000"/>
                  </a:outerShdw>
                </a:effectLst>
                <a:ea typeface="ＭＳ Ｐゴシック" pitchFamily="34" charset="-128"/>
              </a:rPr>
              <a:t>Convergence Curves</a:t>
            </a:r>
            <a:endParaRPr lang="ja-JP" altLang="en-US" sz="2000" b="1" smtClean="0">
              <a:solidFill>
                <a:srgbClr val="FFFFFF"/>
              </a:solidFill>
              <a:effectLst>
                <a:outerShdw blurRad="38100" dist="38100" dir="2700000" algn="tl">
                  <a:srgbClr val="000000"/>
                </a:outerShdw>
              </a:effectLst>
              <a:ea typeface="ＭＳ Ｐゴシック" pitchFamily="34" charset="-128"/>
            </a:endParaRPr>
          </a:p>
        </p:txBody>
      </p:sp>
      <p:pic>
        <p:nvPicPr>
          <p:cNvPr id="39942" name="コンテンツ プレースホルダ 13" descr="calcResidual_TO_mute.jpg"/>
          <p:cNvPicPr>
            <a:picLocks noGrp="1" noChangeAspect="1"/>
          </p:cNvPicPr>
          <p:nvPr>
            <p:ph sz="quarter" idx="4294967295"/>
          </p:nvPr>
        </p:nvPicPr>
        <p:blipFill>
          <a:blip r:embed="rId4" cstate="print"/>
          <a:srcRect l="12244" t="7018" r="9335" b="10716"/>
          <a:stretch>
            <a:fillRect/>
          </a:stretch>
        </p:blipFill>
        <p:spPr>
          <a:xfrm>
            <a:off x="6327775" y="2576513"/>
            <a:ext cx="2554288" cy="3062287"/>
          </a:xfrm>
          <a:ln w="38100">
            <a:solidFill>
              <a:srgbClr val="FF0000"/>
            </a:solidFill>
          </a:ln>
        </p:spPr>
      </p:pic>
      <p:sp>
        <p:nvSpPr>
          <p:cNvPr id="16" name="線吹き出し 2 15"/>
          <p:cNvSpPr/>
          <p:nvPr/>
        </p:nvSpPr>
        <p:spPr bwMode="auto">
          <a:xfrm>
            <a:off x="6357938" y="4322763"/>
            <a:ext cx="357187" cy="214312"/>
          </a:xfrm>
          <a:prstGeom prst="callout2">
            <a:avLst>
              <a:gd name="adj1" fmla="val 21275"/>
              <a:gd name="adj2" fmla="val 50559"/>
              <a:gd name="adj3" fmla="val -73804"/>
              <a:gd name="adj4" fmla="val 49322"/>
              <a:gd name="adj5" fmla="val -116891"/>
              <a:gd name="adj6" fmla="val 49654"/>
            </a:avLst>
          </a:prstGeom>
          <a:noFill/>
          <a:ln w="12700" cap="flat" cmpd="sng" algn="ctr">
            <a:solidFill>
              <a:schemeClr val="accent4"/>
            </a:solidFill>
            <a:prstDash val="solid"/>
            <a:round/>
            <a:headEnd type="none" w="med" len="med"/>
            <a:tailEnd type="none" w="med" len="med"/>
          </a:ln>
          <a:effectLst/>
        </p:spPr>
        <p:txBody>
          <a:bodyPr/>
          <a:lstStyle/>
          <a:p>
            <a:pPr eaLnBrk="1" hangingPunct="1">
              <a:defRPr/>
            </a:pPr>
            <a:r>
              <a:rPr lang="en-US" altLang="ja-JP" sz="1200" i="0">
                <a:solidFill>
                  <a:srgbClr val="FFFFFF"/>
                </a:solidFill>
                <a:effectLst>
                  <a:outerShdw blurRad="38100" dist="38100" dir="2700000" algn="tl">
                    <a:srgbClr val="000000"/>
                  </a:outerShdw>
                </a:effectLst>
                <a:latin typeface="Arial" charset="0"/>
                <a:ea typeface="ＭＳ Ｐゴシック" pitchFamily="34" charset="-128"/>
              </a:rPr>
              <a:t>25</a:t>
            </a: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17" name="線吹き出し 2 16"/>
          <p:cNvSpPr/>
          <p:nvPr/>
        </p:nvSpPr>
        <p:spPr bwMode="auto">
          <a:xfrm>
            <a:off x="6572250" y="4537075"/>
            <a:ext cx="357188" cy="214313"/>
          </a:xfrm>
          <a:prstGeom prst="callout2">
            <a:avLst>
              <a:gd name="adj1" fmla="val 32793"/>
              <a:gd name="adj2" fmla="val 43356"/>
              <a:gd name="adj3" fmla="val -57698"/>
              <a:gd name="adj4" fmla="val 43858"/>
              <a:gd name="adj5" fmla="val -165430"/>
              <a:gd name="adj6" fmla="val 43576"/>
            </a:avLst>
          </a:prstGeom>
          <a:noFill/>
          <a:ln w="12700" cap="flat" cmpd="sng" algn="ctr">
            <a:solidFill>
              <a:schemeClr val="accent4"/>
            </a:solidFill>
            <a:prstDash val="solid"/>
            <a:round/>
            <a:headEnd type="none" w="med" len="med"/>
            <a:tailEnd type="none" w="med" len="med"/>
          </a:ln>
          <a:effectLst/>
        </p:spPr>
        <p:txBody>
          <a:bodyPr/>
          <a:lstStyle/>
          <a:p>
            <a:pPr eaLnBrk="1" hangingPunct="1">
              <a:defRPr/>
            </a:pPr>
            <a:r>
              <a:rPr lang="en-US" altLang="ja-JP" sz="1200" i="0">
                <a:solidFill>
                  <a:srgbClr val="FFFFFF"/>
                </a:solidFill>
                <a:effectLst>
                  <a:outerShdw blurRad="38100" dist="38100" dir="2700000" algn="tl">
                    <a:srgbClr val="000000"/>
                  </a:outerShdw>
                </a:effectLst>
                <a:latin typeface="Arial" charset="0"/>
                <a:ea typeface="ＭＳ Ｐゴシック" pitchFamily="34" charset="-128"/>
              </a:rPr>
              <a:t>30</a:t>
            </a:r>
          </a:p>
        </p:txBody>
      </p:sp>
      <p:sp>
        <p:nvSpPr>
          <p:cNvPr id="18" name="線吹き出し 2 17"/>
          <p:cNvSpPr/>
          <p:nvPr/>
        </p:nvSpPr>
        <p:spPr bwMode="auto">
          <a:xfrm>
            <a:off x="6715125" y="4679950"/>
            <a:ext cx="357188" cy="214313"/>
          </a:xfrm>
          <a:prstGeom prst="callout2">
            <a:avLst>
              <a:gd name="adj1" fmla="val 23362"/>
              <a:gd name="adj2" fmla="val 53949"/>
              <a:gd name="adj3" fmla="val -69672"/>
              <a:gd name="adj4" fmla="val 54013"/>
              <a:gd name="adj5" fmla="val -126781"/>
              <a:gd name="adj6" fmla="val 53678"/>
            </a:avLst>
          </a:prstGeom>
          <a:noFill/>
          <a:ln w="12700" cap="flat" cmpd="sng" algn="ctr">
            <a:solidFill>
              <a:schemeClr val="accent4"/>
            </a:solidFill>
            <a:prstDash val="solid"/>
            <a:round/>
            <a:headEnd type="none" w="med" len="med"/>
            <a:tailEnd type="none" w="med" len="med"/>
          </a:ln>
          <a:effectLst/>
        </p:spPr>
        <p:txBody>
          <a:bodyPr/>
          <a:lstStyle/>
          <a:p>
            <a:pPr eaLnBrk="1" hangingPunct="1">
              <a:defRPr/>
            </a:pPr>
            <a:r>
              <a:rPr lang="en-US" altLang="ja-JP" sz="1200" i="0">
                <a:solidFill>
                  <a:srgbClr val="FFFFFF"/>
                </a:solidFill>
                <a:effectLst>
                  <a:outerShdw blurRad="38100" dist="38100" dir="2700000" algn="tl">
                    <a:srgbClr val="000000"/>
                  </a:outerShdw>
                </a:effectLst>
                <a:latin typeface="Arial" charset="0"/>
                <a:ea typeface="ＭＳ Ｐゴシック" pitchFamily="34" charset="-128"/>
              </a:rPr>
              <a:t>32</a:t>
            </a: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19" name="線吹き出し 2 18"/>
          <p:cNvSpPr/>
          <p:nvPr/>
        </p:nvSpPr>
        <p:spPr bwMode="auto">
          <a:xfrm>
            <a:off x="6929438" y="4965700"/>
            <a:ext cx="357187" cy="214313"/>
          </a:xfrm>
          <a:prstGeom prst="callout2">
            <a:avLst>
              <a:gd name="adj1" fmla="val 26803"/>
              <a:gd name="adj2" fmla="val 50608"/>
              <a:gd name="adj3" fmla="val -86867"/>
              <a:gd name="adj4" fmla="val 49411"/>
              <a:gd name="adj5" fmla="val -143423"/>
              <a:gd name="adj6" fmla="val 49442"/>
            </a:avLst>
          </a:prstGeom>
          <a:noFill/>
          <a:ln w="12700" cap="flat" cmpd="sng" algn="ctr">
            <a:solidFill>
              <a:schemeClr val="accent4"/>
            </a:solidFill>
            <a:prstDash val="solid"/>
            <a:round/>
            <a:headEnd type="none" w="med" len="med"/>
            <a:tailEnd type="none" w="med" len="med"/>
          </a:ln>
          <a:effectLst/>
        </p:spPr>
        <p:txBody>
          <a:bodyPr/>
          <a:lstStyle/>
          <a:p>
            <a:pPr eaLnBrk="1" hangingPunct="1">
              <a:defRPr/>
            </a:pPr>
            <a:r>
              <a:rPr lang="en-US" altLang="ja-JP" sz="1200" i="0">
                <a:solidFill>
                  <a:srgbClr val="FFFFFF"/>
                </a:solidFill>
                <a:effectLst>
                  <a:outerShdw blurRad="38100" dist="38100" dir="2700000" algn="tl">
                    <a:srgbClr val="000000"/>
                  </a:outerShdw>
                </a:effectLst>
                <a:latin typeface="Arial" charset="0"/>
                <a:ea typeface="ＭＳ Ｐゴシック" pitchFamily="34" charset="-128"/>
              </a:rPr>
              <a:t>34</a:t>
            </a: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20" name="線吹き出し 2 19"/>
          <p:cNvSpPr/>
          <p:nvPr/>
        </p:nvSpPr>
        <p:spPr bwMode="auto">
          <a:xfrm>
            <a:off x="7143750" y="5037138"/>
            <a:ext cx="357188" cy="214312"/>
          </a:xfrm>
          <a:prstGeom prst="callout2">
            <a:avLst>
              <a:gd name="adj1" fmla="val 24445"/>
              <a:gd name="adj2" fmla="val 45356"/>
              <a:gd name="adj3" fmla="val -13127"/>
              <a:gd name="adj4" fmla="val 44012"/>
              <a:gd name="adj5" fmla="val -60696"/>
              <a:gd name="adj6" fmla="val 43677"/>
            </a:avLst>
          </a:prstGeom>
          <a:noFill/>
          <a:ln w="12700" cap="flat" cmpd="sng" algn="ctr">
            <a:solidFill>
              <a:schemeClr val="accent4"/>
            </a:solidFill>
            <a:prstDash val="solid"/>
            <a:round/>
            <a:headEnd type="none" w="med" len="med"/>
            <a:tailEnd type="none" w="med" len="med"/>
          </a:ln>
          <a:effectLst/>
        </p:spPr>
        <p:txBody>
          <a:bodyPr/>
          <a:lstStyle/>
          <a:p>
            <a:pPr eaLnBrk="1" hangingPunct="1">
              <a:defRPr/>
            </a:pPr>
            <a:r>
              <a:rPr lang="en-US" altLang="ja-JP" sz="1200" i="0">
                <a:solidFill>
                  <a:srgbClr val="FFFFFF"/>
                </a:solidFill>
                <a:effectLst>
                  <a:outerShdw blurRad="38100" dist="38100" dir="2700000" algn="tl">
                    <a:srgbClr val="000000"/>
                  </a:outerShdw>
                </a:effectLst>
                <a:latin typeface="Arial" charset="0"/>
                <a:ea typeface="ＭＳ Ｐゴシック" pitchFamily="34" charset="-128"/>
              </a:rPr>
              <a:t>36</a:t>
            </a: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21" name="線吹き出し 2 20"/>
          <p:cNvSpPr/>
          <p:nvPr/>
        </p:nvSpPr>
        <p:spPr bwMode="auto">
          <a:xfrm>
            <a:off x="7358063" y="5108575"/>
            <a:ext cx="357187" cy="214313"/>
          </a:xfrm>
          <a:prstGeom prst="callout2">
            <a:avLst>
              <a:gd name="adj1" fmla="val 29784"/>
              <a:gd name="adj2" fmla="val 48315"/>
              <a:gd name="adj3" fmla="val -2527"/>
              <a:gd name="adj4" fmla="val 47638"/>
              <a:gd name="adj5" fmla="val -2265"/>
              <a:gd name="adj6" fmla="val 47598"/>
            </a:avLst>
          </a:prstGeom>
          <a:noFill/>
          <a:ln w="12700" cap="flat" cmpd="sng" algn="ctr">
            <a:solidFill>
              <a:schemeClr val="accent4"/>
            </a:solidFill>
            <a:prstDash val="solid"/>
            <a:round/>
            <a:headEnd type="none" w="med" len="med"/>
            <a:tailEnd type="none" w="med" len="med"/>
          </a:ln>
          <a:effectLst/>
        </p:spPr>
        <p:txBody>
          <a:bodyPr/>
          <a:lstStyle/>
          <a:p>
            <a:pPr eaLnBrk="1" hangingPunct="1">
              <a:defRPr/>
            </a:pPr>
            <a:r>
              <a:rPr lang="en-US" altLang="ja-JP" sz="1200" i="0">
                <a:solidFill>
                  <a:srgbClr val="FFFFFF"/>
                </a:solidFill>
                <a:effectLst>
                  <a:outerShdw blurRad="38100" dist="38100" dir="2700000" algn="tl">
                    <a:srgbClr val="000000"/>
                  </a:outerShdw>
                </a:effectLst>
                <a:latin typeface="Arial" charset="0"/>
                <a:ea typeface="ＭＳ Ｐゴシック" pitchFamily="34" charset="-128"/>
              </a:rPr>
              <a:t>38</a:t>
            </a: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22" name="線吹き出し 2 21"/>
          <p:cNvSpPr/>
          <p:nvPr/>
        </p:nvSpPr>
        <p:spPr bwMode="auto">
          <a:xfrm>
            <a:off x="7500938" y="5251450"/>
            <a:ext cx="357187" cy="214313"/>
          </a:xfrm>
          <a:prstGeom prst="callout2">
            <a:avLst>
              <a:gd name="adj1" fmla="val 27307"/>
              <a:gd name="adj2" fmla="val 46234"/>
              <a:gd name="adj3" fmla="val 1020"/>
              <a:gd name="adj4" fmla="val 45931"/>
              <a:gd name="adj5" fmla="val -7087"/>
              <a:gd name="adj6" fmla="val 45369"/>
            </a:avLst>
          </a:prstGeom>
          <a:noFill/>
          <a:ln w="12700" cap="flat" cmpd="sng" algn="ctr">
            <a:solidFill>
              <a:schemeClr val="accent4"/>
            </a:solidFill>
            <a:prstDash val="solid"/>
            <a:round/>
            <a:headEnd type="none" w="med" len="med"/>
            <a:tailEnd type="none" w="med" len="med"/>
          </a:ln>
          <a:effectLst/>
        </p:spPr>
        <p:txBody>
          <a:bodyPr/>
          <a:lstStyle/>
          <a:p>
            <a:pPr eaLnBrk="1" hangingPunct="1">
              <a:defRPr/>
            </a:pPr>
            <a:r>
              <a:rPr lang="en-US" altLang="ja-JP" sz="1200" i="0">
                <a:solidFill>
                  <a:srgbClr val="FFFFFF"/>
                </a:solidFill>
                <a:effectLst>
                  <a:outerShdw blurRad="38100" dist="38100" dir="2700000" algn="tl">
                    <a:srgbClr val="000000"/>
                  </a:outerShdw>
                </a:effectLst>
                <a:latin typeface="Arial" charset="0"/>
                <a:ea typeface="ＭＳ Ｐゴシック" pitchFamily="34" charset="-128"/>
              </a:rPr>
              <a:t>40</a:t>
            </a: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pic>
        <p:nvPicPr>
          <p:cNvPr id="24" name="コンテンツ プレースホルダ 8" descr="CompSkeleton_deep.jpg"/>
          <p:cNvPicPr>
            <a:picLocks noChangeAspect="1"/>
          </p:cNvPicPr>
          <p:nvPr/>
        </p:nvPicPr>
        <p:blipFill>
          <a:blip r:embed="rId3" cstate="print"/>
          <a:srcRect l="56883" t="7164" r="9239" b="10704"/>
          <a:stretch>
            <a:fillRect/>
          </a:stretch>
        </p:blipFill>
        <p:spPr bwMode="auto">
          <a:xfrm>
            <a:off x="3438525" y="2571750"/>
            <a:ext cx="1781175" cy="3057525"/>
          </a:xfrm>
          <a:prstGeom prst="rect">
            <a:avLst/>
          </a:prstGeom>
          <a:noFill/>
          <a:ln w="38100">
            <a:solidFill>
              <a:srgbClr val="FF0000"/>
            </a:solidFill>
            <a:miter lim="800000"/>
            <a:headEnd/>
            <a:tailEnd/>
          </a:ln>
        </p:spPr>
      </p:pic>
      <p:grpSp>
        <p:nvGrpSpPr>
          <p:cNvPr id="2" name="グループ化 24"/>
          <p:cNvGrpSpPr>
            <a:grpSpLocks/>
          </p:cNvGrpSpPr>
          <p:nvPr/>
        </p:nvGrpSpPr>
        <p:grpSpPr bwMode="auto">
          <a:xfrm>
            <a:off x="17463" y="2100263"/>
            <a:ext cx="2840037" cy="4181475"/>
            <a:chOff x="160016" y="1422607"/>
            <a:chExt cx="4190610" cy="5643347"/>
          </a:xfrm>
        </p:grpSpPr>
        <p:sp>
          <p:nvSpPr>
            <p:cNvPr id="827408" name="テキスト ボックス 7"/>
            <p:cNvSpPr txBox="1">
              <a:spLocks noChangeArrowheads="1"/>
            </p:cNvSpPr>
            <p:nvPr/>
          </p:nvSpPr>
          <p:spPr bwMode="auto">
            <a:xfrm>
              <a:off x="1429614" y="1422607"/>
              <a:ext cx="2921012" cy="494917"/>
            </a:xfrm>
            <a:prstGeom prst="rect">
              <a:avLst/>
            </a:prstGeom>
            <a:noFill/>
            <a:ln w="9525">
              <a:noFill/>
              <a:miter lim="800000"/>
              <a:headEnd/>
              <a:tailEnd/>
            </a:ln>
          </p:spPr>
          <p:txBody>
            <a:bodyPr>
              <a:spAutoFit/>
            </a:bodyPr>
            <a:lstStyle/>
            <a:p>
              <a:pPr eaLnBrk="1" hangingPunct="1">
                <a:defRPr/>
              </a:pPr>
              <a:r>
                <a:rPr kumimoji="1" lang="en-US" altLang="ja-JP" sz="1800" i="0">
                  <a:solidFill>
                    <a:srgbClr val="FFFFFF"/>
                  </a:solidFill>
                  <a:effectLst>
                    <a:outerShdw blurRad="38100" dist="38100" dir="2700000" algn="tl">
                      <a:srgbClr val="000000"/>
                    </a:outerShdw>
                  </a:effectLst>
                  <a:latin typeface="Arial" charset="0"/>
                  <a:ea typeface="ＭＳ Ｐゴシック" pitchFamily="34" charset="-128"/>
                </a:rPr>
                <a:t>MS LSM Image</a:t>
              </a:r>
              <a:endParaRPr kumimoji="1" lang="ja-JP" altLang="en-US" sz="1800" i="0">
                <a:solidFill>
                  <a:srgbClr val="FFFFFF"/>
                </a:solidFill>
                <a:effectLst>
                  <a:outerShdw blurRad="38100" dist="38100" dir="2700000" algn="tl">
                    <a:srgbClr val="000000"/>
                  </a:outerShdw>
                </a:effectLst>
                <a:latin typeface="Arial" charset="0"/>
                <a:ea typeface="ＭＳ Ｐゴシック" pitchFamily="34" charset="-128"/>
              </a:endParaRPr>
            </a:p>
          </p:txBody>
        </p:sp>
        <p:grpSp>
          <p:nvGrpSpPr>
            <p:cNvPr id="50219" name="グループ化 18"/>
            <p:cNvGrpSpPr>
              <a:grpSpLocks/>
            </p:cNvGrpSpPr>
            <p:nvPr/>
          </p:nvGrpSpPr>
          <p:grpSpPr bwMode="auto">
            <a:xfrm>
              <a:off x="160016" y="1866175"/>
              <a:ext cx="4183582" cy="5199779"/>
              <a:chOff x="415343" y="2869275"/>
              <a:chExt cx="3909286" cy="3770141"/>
            </a:xfrm>
          </p:grpSpPr>
          <p:sp>
            <p:nvSpPr>
              <p:cNvPr id="827410" name="テキスト ボックス 27"/>
              <p:cNvSpPr txBox="1">
                <a:spLocks noChangeArrowheads="1"/>
              </p:cNvSpPr>
              <p:nvPr/>
            </p:nvSpPr>
            <p:spPr bwMode="auto">
              <a:xfrm>
                <a:off x="826847" y="2869223"/>
                <a:ext cx="838329" cy="447390"/>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0.7</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7411" name="テキスト ボックス 28"/>
              <p:cNvSpPr txBox="1">
                <a:spLocks noChangeArrowheads="1"/>
              </p:cNvSpPr>
              <p:nvPr/>
            </p:nvSpPr>
            <p:spPr bwMode="auto">
              <a:xfrm>
                <a:off x="415343" y="5668517"/>
                <a:ext cx="1186357" cy="447390"/>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   1.9</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7412" name="テキスト ボックス 29"/>
              <p:cNvSpPr txBox="1">
                <a:spLocks noChangeArrowheads="1"/>
              </p:cNvSpPr>
              <p:nvPr/>
            </p:nvSpPr>
            <p:spPr bwMode="auto">
              <a:xfrm rot="-5400000">
                <a:off x="-9469" y="4055426"/>
                <a:ext cx="1738296" cy="630389"/>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Depth (km)</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7413" name="テキスト ボックス 30"/>
              <p:cNvSpPr txBox="1">
                <a:spLocks noChangeArrowheads="1"/>
              </p:cNvSpPr>
              <p:nvPr/>
            </p:nvSpPr>
            <p:spPr bwMode="auto">
              <a:xfrm>
                <a:off x="1220840" y="5965224"/>
                <a:ext cx="838329" cy="447390"/>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2.4</a:t>
                </a:r>
              </a:p>
            </p:txBody>
          </p:sp>
          <p:sp>
            <p:nvSpPr>
              <p:cNvPr id="827414" name="テキスト ボックス 31"/>
              <p:cNvSpPr txBox="1">
                <a:spLocks noChangeArrowheads="1"/>
              </p:cNvSpPr>
              <p:nvPr/>
            </p:nvSpPr>
            <p:spPr bwMode="auto">
              <a:xfrm>
                <a:off x="3486300" y="5982312"/>
                <a:ext cx="838331" cy="447390"/>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4.9</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7415" name="テキスト ボックス 32"/>
              <p:cNvSpPr txBox="1">
                <a:spLocks noChangeArrowheads="1"/>
              </p:cNvSpPr>
              <p:nvPr/>
            </p:nvSpPr>
            <p:spPr bwMode="auto">
              <a:xfrm>
                <a:off x="2065736" y="6192026"/>
                <a:ext cx="1538761" cy="447390"/>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X (km)</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grpSp>
      </p:grpSp>
      <p:grpSp>
        <p:nvGrpSpPr>
          <p:cNvPr id="4" name="グループ化 34"/>
          <p:cNvGrpSpPr>
            <a:grpSpLocks/>
          </p:cNvGrpSpPr>
          <p:nvPr/>
        </p:nvGrpSpPr>
        <p:grpSpPr bwMode="auto">
          <a:xfrm>
            <a:off x="2571750" y="2130425"/>
            <a:ext cx="3286125" cy="4113213"/>
            <a:chOff x="-181238" y="1599042"/>
            <a:chExt cx="4848040" cy="5549849"/>
          </a:xfrm>
        </p:grpSpPr>
        <p:sp>
          <p:nvSpPr>
            <p:cNvPr id="827417" name="テキスト ボックス 7"/>
            <p:cNvSpPr txBox="1">
              <a:spLocks noChangeArrowheads="1"/>
            </p:cNvSpPr>
            <p:nvPr/>
          </p:nvSpPr>
          <p:spPr bwMode="auto">
            <a:xfrm>
              <a:off x="661899" y="1599042"/>
              <a:ext cx="4004903" cy="494796"/>
            </a:xfrm>
            <a:prstGeom prst="rect">
              <a:avLst/>
            </a:prstGeom>
            <a:noFill/>
            <a:ln w="9525">
              <a:noFill/>
              <a:miter lim="800000"/>
              <a:headEnd/>
              <a:tailEnd/>
            </a:ln>
          </p:spPr>
          <p:txBody>
            <a:bodyPr>
              <a:spAutoFit/>
            </a:bodyPr>
            <a:lstStyle/>
            <a:p>
              <a:pPr eaLnBrk="1" hangingPunct="1">
                <a:defRPr/>
              </a:pPr>
              <a:r>
                <a:rPr kumimoji="1" lang="en-US" altLang="ja-JP" sz="1800" i="0">
                  <a:solidFill>
                    <a:srgbClr val="FFFFFF"/>
                  </a:solidFill>
                  <a:effectLst>
                    <a:outerShdw blurRad="38100" dist="38100" dir="2700000" algn="tl">
                      <a:srgbClr val="000000"/>
                    </a:outerShdw>
                  </a:effectLst>
                  <a:latin typeface="Arial" charset="0"/>
                  <a:ea typeface="ＭＳ Ｐゴシック" pitchFamily="34" charset="-128"/>
                </a:rPr>
                <a:t>Standard LSM Image</a:t>
              </a:r>
              <a:endParaRPr kumimoji="1" lang="ja-JP" altLang="en-US" sz="1800" i="0">
                <a:solidFill>
                  <a:srgbClr val="FFFFFF"/>
                </a:solidFill>
                <a:effectLst>
                  <a:outerShdw blurRad="38100" dist="38100" dir="2700000" algn="tl">
                    <a:srgbClr val="000000"/>
                  </a:outerShdw>
                </a:effectLst>
                <a:latin typeface="Arial" charset="0"/>
                <a:ea typeface="ＭＳ Ｐゴシック" pitchFamily="34" charset="-128"/>
              </a:endParaRPr>
            </a:p>
          </p:txBody>
        </p:sp>
        <p:grpSp>
          <p:nvGrpSpPr>
            <p:cNvPr id="50212" name="グループ化 18"/>
            <p:cNvGrpSpPr>
              <a:grpSpLocks/>
            </p:cNvGrpSpPr>
            <p:nvPr/>
          </p:nvGrpSpPr>
          <p:grpSpPr bwMode="auto">
            <a:xfrm>
              <a:off x="-181238" y="1956487"/>
              <a:ext cx="4322328" cy="5192404"/>
              <a:chOff x="96463" y="2934757"/>
              <a:chExt cx="4038936" cy="3764793"/>
            </a:xfrm>
          </p:grpSpPr>
          <p:sp>
            <p:nvSpPr>
              <p:cNvPr id="827419" name="テキスト ボックス 37"/>
              <p:cNvSpPr txBox="1">
                <a:spLocks noChangeArrowheads="1"/>
              </p:cNvSpPr>
              <p:nvPr/>
            </p:nvSpPr>
            <p:spPr bwMode="auto">
              <a:xfrm>
                <a:off x="391910" y="2934949"/>
                <a:ext cx="838192" cy="447279"/>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0.7</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7420" name="テキスト ボックス 38"/>
              <p:cNvSpPr txBox="1">
                <a:spLocks noChangeArrowheads="1"/>
              </p:cNvSpPr>
              <p:nvPr/>
            </p:nvSpPr>
            <p:spPr bwMode="auto">
              <a:xfrm>
                <a:off x="96463" y="5730445"/>
                <a:ext cx="1186163" cy="447279"/>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   1.9</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7421" name="テキスト ボックス 40"/>
              <p:cNvSpPr txBox="1">
                <a:spLocks noChangeArrowheads="1"/>
              </p:cNvSpPr>
              <p:nvPr/>
            </p:nvSpPr>
            <p:spPr bwMode="auto">
              <a:xfrm>
                <a:off x="1044081" y="6079881"/>
                <a:ext cx="838192" cy="447279"/>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2.4</a:t>
                </a:r>
              </a:p>
            </p:txBody>
          </p:sp>
          <p:sp>
            <p:nvSpPr>
              <p:cNvPr id="827422" name="テキスト ボックス 41"/>
              <p:cNvSpPr txBox="1">
                <a:spLocks noChangeArrowheads="1"/>
              </p:cNvSpPr>
              <p:nvPr/>
            </p:nvSpPr>
            <p:spPr bwMode="auto">
              <a:xfrm>
                <a:off x="3298229" y="6079881"/>
                <a:ext cx="838192" cy="447279"/>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4.9</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7423" name="テキスト ボックス 42"/>
              <p:cNvSpPr txBox="1">
                <a:spLocks noChangeArrowheads="1"/>
              </p:cNvSpPr>
              <p:nvPr/>
            </p:nvSpPr>
            <p:spPr bwMode="auto">
              <a:xfrm>
                <a:off x="1956682" y="6252271"/>
                <a:ext cx="1538511" cy="447279"/>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X (km)</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grpSp>
      </p:grpSp>
      <p:grpSp>
        <p:nvGrpSpPr>
          <p:cNvPr id="6" name="グループ化 43"/>
          <p:cNvGrpSpPr>
            <a:grpSpLocks/>
          </p:cNvGrpSpPr>
          <p:nvPr/>
        </p:nvGrpSpPr>
        <p:grpSpPr bwMode="auto">
          <a:xfrm>
            <a:off x="5432425" y="2252663"/>
            <a:ext cx="3636963" cy="4062412"/>
            <a:chOff x="160016" y="1422607"/>
            <a:chExt cx="5365492" cy="5482245"/>
          </a:xfrm>
        </p:grpSpPr>
        <p:sp>
          <p:nvSpPr>
            <p:cNvPr id="827425" name="テキスト ボックス 7"/>
            <p:cNvSpPr txBox="1">
              <a:spLocks noChangeArrowheads="1"/>
            </p:cNvSpPr>
            <p:nvPr/>
          </p:nvSpPr>
          <p:spPr bwMode="auto">
            <a:xfrm>
              <a:off x="1429373" y="1422607"/>
              <a:ext cx="2920458" cy="494880"/>
            </a:xfrm>
            <a:prstGeom prst="rect">
              <a:avLst/>
            </a:prstGeom>
            <a:noFill/>
            <a:ln w="9525">
              <a:noFill/>
              <a:miter lim="800000"/>
              <a:headEnd/>
              <a:tailEnd/>
            </a:ln>
          </p:spPr>
          <p:txBody>
            <a:bodyPr>
              <a:spAutoFit/>
            </a:bodyPr>
            <a:lstStyle/>
            <a:p>
              <a:pPr eaLnBrk="1" hangingPunct="1">
                <a:defRPr/>
              </a:pPr>
              <a:r>
                <a:rPr kumimoji="1" lang="en-US" altLang="ja-JP" sz="1800" i="0">
                  <a:solidFill>
                    <a:srgbClr val="FFFFFF"/>
                  </a:solidFill>
                  <a:effectLst>
                    <a:outerShdw blurRad="38100" dist="38100" dir="2700000" algn="tl">
                      <a:srgbClr val="000000"/>
                    </a:outerShdw>
                  </a:effectLst>
                  <a:latin typeface="Arial" charset="0"/>
                  <a:ea typeface="ＭＳ Ｐゴシック" pitchFamily="34" charset="-128"/>
                </a:rPr>
                <a:t>X10 </a:t>
              </a:r>
              <a:r>
                <a:rPr kumimoji="1" lang="en-US" altLang="ja-JP" sz="1800" i="0" baseline="30000">
                  <a:solidFill>
                    <a:srgbClr val="FFFFFF"/>
                  </a:solidFill>
                  <a:effectLst>
                    <a:outerShdw blurRad="38100" dist="38100" dir="2700000" algn="tl">
                      <a:srgbClr val="000000"/>
                    </a:outerShdw>
                  </a:effectLst>
                  <a:latin typeface="Arial" charset="0"/>
                  <a:ea typeface="ＭＳ Ｐゴシック" pitchFamily="34" charset="-128"/>
                </a:rPr>
                <a:t>5</a:t>
              </a:r>
              <a:endParaRPr kumimoji="1" lang="ja-JP" altLang="en-US" sz="1800" i="0" baseline="30000">
                <a:solidFill>
                  <a:srgbClr val="FFFFFF"/>
                </a:solidFill>
                <a:effectLst>
                  <a:outerShdw blurRad="38100" dist="38100" dir="2700000" algn="tl">
                    <a:srgbClr val="000000"/>
                  </a:outerShdw>
                </a:effectLst>
                <a:latin typeface="Arial" charset="0"/>
                <a:ea typeface="ＭＳ Ｐゴシック" pitchFamily="34" charset="-128"/>
              </a:endParaRPr>
            </a:p>
          </p:txBody>
        </p:sp>
        <p:grpSp>
          <p:nvGrpSpPr>
            <p:cNvPr id="50204" name="グループ化 18"/>
            <p:cNvGrpSpPr>
              <a:grpSpLocks/>
            </p:cNvGrpSpPr>
            <p:nvPr/>
          </p:nvGrpSpPr>
          <p:grpSpPr bwMode="auto">
            <a:xfrm>
              <a:off x="160016" y="1635801"/>
              <a:ext cx="5365492" cy="5269051"/>
              <a:chOff x="415343" y="2702240"/>
              <a:chExt cx="5013704" cy="3820366"/>
            </a:xfrm>
          </p:grpSpPr>
          <p:sp>
            <p:nvSpPr>
              <p:cNvPr id="827427" name="テキスト ボックス 46"/>
              <p:cNvSpPr txBox="1">
                <a:spLocks noChangeArrowheads="1"/>
              </p:cNvSpPr>
              <p:nvPr/>
            </p:nvSpPr>
            <p:spPr bwMode="auto">
              <a:xfrm>
                <a:off x="708593" y="2702994"/>
                <a:ext cx="838171" cy="447356"/>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3.0</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7428" name="テキスト ボックス 47"/>
              <p:cNvSpPr txBox="1">
                <a:spLocks noChangeArrowheads="1"/>
              </p:cNvSpPr>
              <p:nvPr/>
            </p:nvSpPr>
            <p:spPr bwMode="auto">
              <a:xfrm>
                <a:off x="415343" y="5668280"/>
                <a:ext cx="1186131" cy="447356"/>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   0.5</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7429" name="テキスト ボックス 48"/>
              <p:cNvSpPr txBox="1">
                <a:spLocks noChangeArrowheads="1"/>
              </p:cNvSpPr>
              <p:nvPr/>
            </p:nvSpPr>
            <p:spPr bwMode="auto">
              <a:xfrm rot="-5400000">
                <a:off x="303554" y="4054571"/>
                <a:ext cx="1422840" cy="630269"/>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Residual</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7430" name="テキスト ボックス 49"/>
              <p:cNvSpPr txBox="1">
                <a:spLocks noChangeArrowheads="1"/>
              </p:cNvSpPr>
              <p:nvPr/>
            </p:nvSpPr>
            <p:spPr bwMode="auto">
              <a:xfrm>
                <a:off x="1535821" y="5913705"/>
                <a:ext cx="488022" cy="447356"/>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0</a:t>
                </a:r>
              </a:p>
            </p:txBody>
          </p:sp>
          <p:sp>
            <p:nvSpPr>
              <p:cNvPr id="827431" name="テキスト ボックス 50"/>
              <p:cNvSpPr txBox="1">
                <a:spLocks noChangeArrowheads="1"/>
              </p:cNvSpPr>
              <p:nvPr/>
            </p:nvSpPr>
            <p:spPr bwMode="auto">
              <a:xfrm>
                <a:off x="4706864" y="5954091"/>
                <a:ext cx="722183" cy="447356"/>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40</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7432" name="テキスト ボックス 51"/>
              <p:cNvSpPr txBox="1">
                <a:spLocks noChangeArrowheads="1"/>
              </p:cNvSpPr>
              <p:nvPr/>
            </p:nvSpPr>
            <p:spPr bwMode="auto">
              <a:xfrm>
                <a:off x="2579705" y="6075250"/>
                <a:ext cx="1910503" cy="447356"/>
              </a:xfrm>
              <a:prstGeom prst="rect">
                <a:avLst/>
              </a:prstGeom>
              <a:noFill/>
              <a:ln w="9525">
                <a:noFill/>
                <a:miter lim="800000"/>
                <a:headEnd/>
                <a:tailEnd/>
              </a:ln>
            </p:spPr>
            <p:txBody>
              <a:bodyPr wrap="none">
                <a:spAutoFit/>
              </a:bodyPr>
              <a:lstStyle/>
              <a:p>
                <a:pPr eaLnBrk="1" hangingPunct="1">
                  <a:defRPr/>
                </a:pPr>
                <a:r>
                  <a:rPr kumimoji="1" lang="en-US" altLang="ja-JP" sz="2400" i="0">
                    <a:solidFill>
                      <a:srgbClr val="FFFFFF"/>
                    </a:solidFill>
                    <a:effectLst>
                      <a:outerShdw blurRad="38100" dist="38100" dir="2700000" algn="tl">
                        <a:srgbClr val="000000"/>
                      </a:outerShdw>
                    </a:effectLst>
                    <a:latin typeface="Arial" charset="0"/>
                    <a:ea typeface="ＭＳ Ｐゴシック" pitchFamily="34" charset="-128"/>
                  </a:rPr>
                  <a:t>Iteration</a:t>
                </a:r>
                <a:endParaRPr kumimoji="1" lang="ja-JP" altLang="en-US" sz="2400" i="0">
                  <a:solidFill>
                    <a:srgbClr val="FFFFFF"/>
                  </a:solidFill>
                  <a:effectLst>
                    <a:outerShdw blurRad="38100" dist="38100" dir="2700000" algn="tl">
                      <a:srgbClr val="000000"/>
                    </a:outerShdw>
                  </a:effectLst>
                  <a:latin typeface="Arial" charset="0"/>
                  <a:ea typeface="ＭＳ Ｐゴシック" pitchFamily="34" charset="-128"/>
                </a:endParaRPr>
              </a:p>
            </p:txBody>
          </p:sp>
        </p:grpSp>
      </p:grpSp>
      <p:pic>
        <p:nvPicPr>
          <p:cNvPr id="43" name="コンテンツ プレースホルダ 13" descr="calcResidual_TO_mute.jpg"/>
          <p:cNvPicPr>
            <a:picLocks noChangeAspect="1"/>
          </p:cNvPicPr>
          <p:nvPr/>
        </p:nvPicPr>
        <p:blipFill>
          <a:blip r:embed="rId4" cstate="print"/>
          <a:srcRect l="71213" t="8351" r="10001" b="83649"/>
          <a:stretch>
            <a:fillRect/>
          </a:stretch>
        </p:blipFill>
        <p:spPr bwMode="auto">
          <a:xfrm>
            <a:off x="7323138" y="2603500"/>
            <a:ext cx="1549400" cy="1039813"/>
          </a:xfrm>
          <a:prstGeom prst="rect">
            <a:avLst/>
          </a:prstGeom>
          <a:noFill/>
          <a:ln w="38100">
            <a:noFill/>
            <a:miter lim="800000"/>
            <a:headEnd/>
            <a:tailEnd/>
          </a:ln>
        </p:spPr>
      </p:pic>
      <p:sp>
        <p:nvSpPr>
          <p:cNvPr id="44" name="テキスト ボックス 43"/>
          <p:cNvSpPr txBox="1"/>
          <p:nvPr/>
        </p:nvSpPr>
        <p:spPr bwMode="auto">
          <a:xfrm>
            <a:off x="7923213" y="2682875"/>
            <a:ext cx="904875" cy="639763"/>
          </a:xfrm>
          <a:prstGeom prst="rect">
            <a:avLst/>
          </a:prstGeom>
          <a:solidFill>
            <a:schemeClr val="tx1"/>
          </a:solidFill>
        </p:spPr>
        <p:txBody>
          <a:bodyPr>
            <a:spAutoFit/>
          </a:bodyPr>
          <a:lstStyle/>
          <a:p>
            <a:pPr eaLnBrk="1" hangingPunct="1">
              <a:defRPr/>
            </a:pPr>
            <a:r>
              <a:rPr kumimoji="1" lang="en-US" altLang="ja-JP" sz="1200" i="0">
                <a:solidFill>
                  <a:srgbClr val="FFFFFF"/>
                </a:solidFill>
                <a:effectLst>
                  <a:outerShdw blurRad="38100" dist="38100" dir="2700000" algn="tl">
                    <a:srgbClr val="919191"/>
                  </a:outerShdw>
                </a:effectLst>
                <a:latin typeface="Arial" charset="0"/>
                <a:ea typeface="ＭＳ Ｐゴシック" pitchFamily="34" charset="-128"/>
              </a:rPr>
              <a:t>Multi-scale LSM</a:t>
            </a:r>
            <a:endParaRPr kumimoji="1" lang="ja-JP" altLang="en-US" sz="1200" i="0">
              <a:solidFill>
                <a:srgbClr val="FFFFFF"/>
              </a:solidFill>
              <a:effectLst>
                <a:outerShdw blurRad="38100" dist="38100" dir="2700000" algn="tl">
                  <a:srgbClr val="919191"/>
                </a:outerShdw>
              </a:effectLst>
              <a:latin typeface="Arial" charset="0"/>
              <a:ea typeface="ＭＳ Ｐゴシック" pitchFamily="34" charset="-128"/>
            </a:endParaRPr>
          </a:p>
        </p:txBody>
      </p:sp>
      <p:sp>
        <p:nvSpPr>
          <p:cNvPr id="45" name="テキスト ボックス 44"/>
          <p:cNvSpPr txBox="1"/>
          <p:nvPr/>
        </p:nvSpPr>
        <p:spPr bwMode="auto">
          <a:xfrm>
            <a:off x="7929563" y="3109913"/>
            <a:ext cx="884237" cy="457200"/>
          </a:xfrm>
          <a:prstGeom prst="rect">
            <a:avLst/>
          </a:prstGeom>
          <a:solidFill>
            <a:schemeClr val="tx1"/>
          </a:solidFill>
        </p:spPr>
        <p:txBody>
          <a:bodyPr>
            <a:spAutoFit/>
          </a:bodyPr>
          <a:lstStyle/>
          <a:p>
            <a:pPr eaLnBrk="1" hangingPunct="1">
              <a:defRPr/>
            </a:pPr>
            <a:r>
              <a:rPr kumimoji="1" lang="en-US" altLang="ja-JP" sz="1200" i="0">
                <a:solidFill>
                  <a:srgbClr val="FFFFFF"/>
                </a:solidFill>
                <a:effectLst>
                  <a:outerShdw blurRad="38100" dist="38100" dir="2700000" algn="tl">
                    <a:srgbClr val="919191"/>
                  </a:outerShdw>
                </a:effectLst>
                <a:latin typeface="Arial" charset="0"/>
                <a:ea typeface="ＭＳ Ｐゴシック" pitchFamily="34" charset="-128"/>
              </a:rPr>
              <a:t>Standard LSM</a:t>
            </a:r>
            <a:endParaRPr kumimoji="1" lang="ja-JP" altLang="en-US" sz="1200" i="0">
              <a:solidFill>
                <a:srgbClr val="FFFFFF"/>
              </a:solidFill>
              <a:effectLst>
                <a:outerShdw blurRad="38100" dist="38100" dir="2700000" algn="tl">
                  <a:srgbClr val="919191"/>
                </a:outerShdw>
              </a:effectLst>
              <a:latin typeface="Arial" charset="0"/>
              <a:ea typeface="ＭＳ Ｐゴシック" pitchFamily="34" charset="-128"/>
            </a:endParaRPr>
          </a:p>
        </p:txBody>
      </p:sp>
      <p:cxnSp>
        <p:nvCxnSpPr>
          <p:cNvPr id="50197" name="直線コネクタ 51"/>
          <p:cNvCxnSpPr>
            <a:cxnSpLocks noChangeShapeType="1"/>
          </p:cNvCxnSpPr>
          <p:nvPr/>
        </p:nvCxnSpPr>
        <p:spPr bwMode="auto">
          <a:xfrm>
            <a:off x="5857875" y="5214938"/>
            <a:ext cx="914400" cy="914400"/>
          </a:xfrm>
          <a:prstGeom prst="line">
            <a:avLst/>
          </a:prstGeom>
          <a:noFill/>
          <a:ln w="9525" algn="ctr">
            <a:noFill/>
            <a:round/>
            <a:headEnd/>
            <a:tailEnd/>
          </a:ln>
        </p:spPr>
      </p:cxnSp>
      <p:grpSp>
        <p:nvGrpSpPr>
          <p:cNvPr id="8" name="グループ化 57"/>
          <p:cNvGrpSpPr>
            <a:grpSpLocks/>
          </p:cNvGrpSpPr>
          <p:nvPr/>
        </p:nvGrpSpPr>
        <p:grpSpPr bwMode="auto">
          <a:xfrm>
            <a:off x="6419850" y="2833688"/>
            <a:ext cx="2438400" cy="2524125"/>
            <a:chOff x="6420118" y="2833352"/>
            <a:chExt cx="2438162" cy="2524474"/>
          </a:xfrm>
        </p:grpSpPr>
        <p:sp>
          <p:nvSpPr>
            <p:cNvPr id="48" name="フリーフォーム 47"/>
            <p:cNvSpPr/>
            <p:nvPr/>
          </p:nvSpPr>
          <p:spPr bwMode="auto">
            <a:xfrm>
              <a:off x="6420118" y="2833352"/>
              <a:ext cx="2106407" cy="2372053"/>
            </a:xfrm>
            <a:custGeom>
              <a:avLst/>
              <a:gdLst>
                <a:gd name="connsiteX0" fmla="*/ 0 w 2105696"/>
                <a:gd name="connsiteY0" fmla="*/ 0 h 2371966"/>
                <a:gd name="connsiteX1" fmla="*/ 135228 w 2105696"/>
                <a:gd name="connsiteY1" fmla="*/ 759854 h 2371966"/>
                <a:gd name="connsiteX2" fmla="*/ 193183 w 2105696"/>
                <a:gd name="connsiteY2" fmla="*/ 933718 h 2371966"/>
                <a:gd name="connsiteX3" fmla="*/ 244699 w 2105696"/>
                <a:gd name="connsiteY3" fmla="*/ 953037 h 2371966"/>
                <a:gd name="connsiteX4" fmla="*/ 328412 w 2105696"/>
                <a:gd name="connsiteY4" fmla="*/ 1107583 h 2371966"/>
                <a:gd name="connsiteX5" fmla="*/ 373488 w 2105696"/>
                <a:gd name="connsiteY5" fmla="*/ 1139780 h 2371966"/>
                <a:gd name="connsiteX6" fmla="*/ 444321 w 2105696"/>
                <a:gd name="connsiteY6" fmla="*/ 1339403 h 2371966"/>
                <a:gd name="connsiteX7" fmla="*/ 553792 w 2105696"/>
                <a:gd name="connsiteY7" fmla="*/ 1416676 h 2371966"/>
                <a:gd name="connsiteX8" fmla="*/ 631065 w 2105696"/>
                <a:gd name="connsiteY8" fmla="*/ 1448873 h 2371966"/>
                <a:gd name="connsiteX9" fmla="*/ 701899 w 2105696"/>
                <a:gd name="connsiteY9" fmla="*/ 1603420 h 2371966"/>
                <a:gd name="connsiteX10" fmla="*/ 772733 w 2105696"/>
                <a:gd name="connsiteY10" fmla="*/ 1629178 h 2371966"/>
                <a:gd name="connsiteX11" fmla="*/ 779172 w 2105696"/>
                <a:gd name="connsiteY11" fmla="*/ 1635617 h 2371966"/>
                <a:gd name="connsiteX12" fmla="*/ 824248 w 2105696"/>
                <a:gd name="connsiteY12" fmla="*/ 1706451 h 2371966"/>
                <a:gd name="connsiteX13" fmla="*/ 843567 w 2105696"/>
                <a:gd name="connsiteY13" fmla="*/ 1725769 h 2371966"/>
                <a:gd name="connsiteX14" fmla="*/ 1010992 w 2105696"/>
                <a:gd name="connsiteY14" fmla="*/ 1815921 h 2371966"/>
                <a:gd name="connsiteX15" fmla="*/ 1094705 w 2105696"/>
                <a:gd name="connsiteY15" fmla="*/ 2009104 h 2371966"/>
                <a:gd name="connsiteX16" fmla="*/ 1107583 w 2105696"/>
                <a:gd name="connsiteY16" fmla="*/ 2028423 h 2371966"/>
                <a:gd name="connsiteX17" fmla="*/ 1332964 w 2105696"/>
                <a:gd name="connsiteY17" fmla="*/ 2170090 h 2371966"/>
                <a:gd name="connsiteX18" fmla="*/ 1481071 w 2105696"/>
                <a:gd name="connsiteY18" fmla="*/ 2273121 h 2371966"/>
                <a:gd name="connsiteX19" fmla="*/ 1738648 w 2105696"/>
                <a:gd name="connsiteY19" fmla="*/ 2279561 h 2371966"/>
                <a:gd name="connsiteX20" fmla="*/ 2015544 w 2105696"/>
                <a:gd name="connsiteY20" fmla="*/ 2305318 h 2371966"/>
                <a:gd name="connsiteX21" fmla="*/ 2105696 w 2105696"/>
                <a:gd name="connsiteY21" fmla="*/ 2369713 h 2371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5696" h="2371966">
                  <a:moveTo>
                    <a:pt x="0" y="0"/>
                  </a:moveTo>
                  <a:lnTo>
                    <a:pt x="135228" y="759854"/>
                  </a:lnTo>
                  <a:lnTo>
                    <a:pt x="193183" y="933718"/>
                  </a:lnTo>
                  <a:lnTo>
                    <a:pt x="244699" y="953037"/>
                  </a:lnTo>
                  <a:cubicBezTo>
                    <a:pt x="322932" y="1109503"/>
                    <a:pt x="264376" y="1107583"/>
                    <a:pt x="328412" y="1107583"/>
                  </a:cubicBezTo>
                  <a:lnTo>
                    <a:pt x="373488" y="1139780"/>
                  </a:lnTo>
                  <a:cubicBezTo>
                    <a:pt x="448503" y="1317090"/>
                    <a:pt x="444321" y="1246608"/>
                    <a:pt x="444321" y="1339403"/>
                  </a:cubicBezTo>
                  <a:lnTo>
                    <a:pt x="553792" y="1416676"/>
                  </a:lnTo>
                  <a:lnTo>
                    <a:pt x="631065" y="1448873"/>
                  </a:lnTo>
                  <a:lnTo>
                    <a:pt x="701899" y="1603420"/>
                  </a:lnTo>
                  <a:cubicBezTo>
                    <a:pt x="762451" y="1610989"/>
                    <a:pt x="741177" y="1597622"/>
                    <a:pt x="772733" y="1629178"/>
                  </a:cubicBezTo>
                  <a:lnTo>
                    <a:pt x="779172" y="1635617"/>
                  </a:lnTo>
                  <a:cubicBezTo>
                    <a:pt x="794197" y="1659228"/>
                    <a:pt x="807981" y="1683677"/>
                    <a:pt x="824248" y="1706451"/>
                  </a:cubicBezTo>
                  <a:cubicBezTo>
                    <a:pt x="829541" y="1713862"/>
                    <a:pt x="843567" y="1725769"/>
                    <a:pt x="843567" y="1725769"/>
                  </a:cubicBezTo>
                  <a:cubicBezTo>
                    <a:pt x="1012912" y="1810442"/>
                    <a:pt x="1010992" y="1747086"/>
                    <a:pt x="1010992" y="1815921"/>
                  </a:cubicBezTo>
                  <a:cubicBezTo>
                    <a:pt x="1038896" y="1880315"/>
                    <a:pt x="1065664" y="1945214"/>
                    <a:pt x="1094705" y="2009104"/>
                  </a:cubicBezTo>
                  <a:cubicBezTo>
                    <a:pt x="1097908" y="2016150"/>
                    <a:pt x="1107583" y="2028423"/>
                    <a:pt x="1107583" y="2028423"/>
                  </a:cubicBezTo>
                  <a:cubicBezTo>
                    <a:pt x="1328326" y="2171256"/>
                    <a:pt x="1239598" y="2170090"/>
                    <a:pt x="1332964" y="2170090"/>
                  </a:cubicBezTo>
                  <a:cubicBezTo>
                    <a:pt x="1482869" y="2267854"/>
                    <a:pt x="1481071" y="2207742"/>
                    <a:pt x="1481071" y="2273121"/>
                  </a:cubicBezTo>
                  <a:cubicBezTo>
                    <a:pt x="1740792" y="2286107"/>
                    <a:pt x="1738648" y="2371966"/>
                    <a:pt x="1738648" y="2279561"/>
                  </a:cubicBezTo>
                  <a:lnTo>
                    <a:pt x="2015544" y="2305318"/>
                  </a:lnTo>
                  <a:lnTo>
                    <a:pt x="2105696" y="2369713"/>
                  </a:lnTo>
                </a:path>
              </a:pathLst>
            </a:custGeom>
            <a:noFill/>
            <a:ln w="101600" cap="flat" cmpd="sng" algn="ctr">
              <a:solidFill>
                <a:schemeClr val="tx1"/>
              </a:solidFill>
              <a:prstDash val="solid"/>
              <a:round/>
              <a:headEnd type="none" w="med" len="med"/>
              <a:tailEnd type="none" w="med" len="med"/>
            </a:ln>
            <a:effectLst/>
          </p:spPr>
          <p:txBody>
            <a:bodyPr/>
            <a:lstStyle/>
            <a:p>
              <a:pPr eaLnBrk="1" hangingPunct="1">
                <a:defRPr/>
              </a:pP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49" name="フリーフォーム 48"/>
            <p:cNvSpPr/>
            <p:nvPr/>
          </p:nvSpPr>
          <p:spPr bwMode="auto">
            <a:xfrm>
              <a:off x="8621766" y="5229220"/>
              <a:ext cx="236514" cy="128606"/>
            </a:xfrm>
            <a:custGeom>
              <a:avLst/>
              <a:gdLst>
                <a:gd name="connsiteX0" fmla="*/ 0 w 218940"/>
                <a:gd name="connsiteY0" fmla="*/ 0 h 115909"/>
                <a:gd name="connsiteX1" fmla="*/ 96591 w 218940"/>
                <a:gd name="connsiteY1" fmla="*/ 32197 h 115909"/>
                <a:gd name="connsiteX2" fmla="*/ 218940 w 218940"/>
                <a:gd name="connsiteY2" fmla="*/ 115909 h 115909"/>
              </a:gdLst>
              <a:ahLst/>
              <a:cxnLst>
                <a:cxn ang="0">
                  <a:pos x="connsiteX0" y="connsiteY0"/>
                </a:cxn>
                <a:cxn ang="0">
                  <a:pos x="connsiteX1" y="connsiteY1"/>
                </a:cxn>
                <a:cxn ang="0">
                  <a:pos x="connsiteX2" y="connsiteY2"/>
                </a:cxn>
              </a:cxnLst>
              <a:rect l="l" t="t" r="r" b="b"/>
              <a:pathLst>
                <a:path w="218940" h="115909">
                  <a:moveTo>
                    <a:pt x="0" y="0"/>
                  </a:moveTo>
                  <a:lnTo>
                    <a:pt x="96591" y="32197"/>
                  </a:lnTo>
                  <a:lnTo>
                    <a:pt x="218940" y="115909"/>
                  </a:lnTo>
                </a:path>
              </a:pathLst>
            </a:custGeom>
            <a:noFill/>
            <a:ln w="63500" cap="flat" cmpd="sng" algn="ctr">
              <a:solidFill>
                <a:schemeClr val="tx1"/>
              </a:solidFill>
              <a:prstDash val="solid"/>
              <a:round/>
              <a:headEnd type="none" w="med" len="med"/>
              <a:tailEnd type="none" w="med" len="med"/>
            </a:ln>
            <a:effectLst/>
          </p:spPr>
          <p:txBody>
            <a:bodyPr/>
            <a:lstStyle/>
            <a:p>
              <a:pPr eaLnBrk="1" hangingPunct="1">
                <a:defRPr/>
              </a:pP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53" name="正方形/長方形 52"/>
            <p:cNvSpPr/>
            <p:nvPr/>
          </p:nvSpPr>
          <p:spPr bwMode="auto">
            <a:xfrm>
              <a:off x="8423347" y="5067273"/>
              <a:ext cx="142861" cy="142895"/>
            </a:xfrm>
            <a:prstGeom prst="rect">
              <a:avLst/>
            </a:prstGeom>
            <a:solidFill>
              <a:schemeClr val="tx1"/>
            </a:solidFill>
            <a:ln w="38100" cap="flat" cmpd="sng" algn="ctr">
              <a:solidFill>
                <a:schemeClr val="tx1"/>
              </a:solidFill>
              <a:prstDash val="solid"/>
              <a:round/>
              <a:headEnd type="none" w="med" len="med"/>
              <a:tailEnd type="none" w="med" len="med"/>
            </a:ln>
            <a:effectLst/>
          </p:spPr>
          <p:txBody>
            <a:bodyPr/>
            <a:lstStyle/>
            <a:p>
              <a:pPr eaLnBrk="1" hangingPunct="1">
                <a:defRPr/>
              </a:pPr>
              <a:endParaRPr lang="ja-JP" altLang="en-US" sz="2800" i="0">
                <a:solidFill>
                  <a:srgbClr val="FFFFFF"/>
                </a:solidFill>
                <a:effectLst>
                  <a:outerShdw blurRad="38100" dist="38100" dir="2700000" algn="tl">
                    <a:srgbClr val="919191"/>
                  </a:outerShdw>
                </a:effectLst>
                <a:latin typeface="Arial" charset="0"/>
                <a:ea typeface="ＭＳ Ｐゴシック" pitchFamily="34" charset="-128"/>
              </a:endParaRPr>
            </a:p>
          </p:txBody>
        </p:sp>
      </p:grpSp>
      <p:sp>
        <p:nvSpPr>
          <p:cNvPr id="15" name="線吹き出し 2 14"/>
          <p:cNvSpPr/>
          <p:nvPr/>
        </p:nvSpPr>
        <p:spPr bwMode="auto">
          <a:xfrm>
            <a:off x="6715125" y="3322638"/>
            <a:ext cx="642938" cy="214312"/>
          </a:xfrm>
          <a:prstGeom prst="callout2">
            <a:avLst>
              <a:gd name="adj1" fmla="val 50751"/>
              <a:gd name="adj2" fmla="val -1434"/>
              <a:gd name="adj3" fmla="val 53914"/>
              <a:gd name="adj4" fmla="val -35421"/>
              <a:gd name="adj5" fmla="val 155050"/>
              <a:gd name="adj6" fmla="val -46289"/>
            </a:avLst>
          </a:prstGeom>
          <a:noFill/>
          <a:ln w="12700" cap="flat" cmpd="sng" algn="ctr">
            <a:solidFill>
              <a:schemeClr val="accent4"/>
            </a:solidFill>
            <a:prstDash val="solid"/>
            <a:round/>
            <a:headEnd type="none" w="med" len="med"/>
            <a:tailEnd type="none" w="med" len="med"/>
          </a:ln>
          <a:effectLst/>
        </p:spPr>
        <p:txBody>
          <a:bodyPr/>
          <a:lstStyle/>
          <a:p>
            <a:pPr eaLnBrk="1" hangingPunct="1">
              <a:defRPr/>
            </a:pPr>
            <a:r>
              <a:rPr lang="en-US" altLang="ja-JP" sz="1200" i="0">
                <a:solidFill>
                  <a:srgbClr val="FFFFFF"/>
                </a:solidFill>
                <a:effectLst>
                  <a:outerShdw blurRad="38100" dist="38100" dir="2700000" algn="tl">
                    <a:srgbClr val="000000"/>
                  </a:outerShdw>
                </a:effectLst>
                <a:latin typeface="Arial" charset="0"/>
                <a:ea typeface="ＭＳ Ｐゴシック" pitchFamily="34" charset="-128"/>
              </a:rPr>
              <a:t>20</a:t>
            </a:r>
            <a:r>
              <a:rPr lang="ja-JP" altLang="en-US" sz="1200" i="0">
                <a:solidFill>
                  <a:srgbClr val="FFFFFF"/>
                </a:solidFill>
                <a:effectLst>
                  <a:outerShdw blurRad="38100" dist="38100" dir="2700000" algn="tl">
                    <a:srgbClr val="000000"/>
                  </a:outerShdw>
                </a:effectLst>
                <a:latin typeface="Arial" charset="0"/>
                <a:ea typeface="ＭＳ Ｐゴシック" pitchFamily="34" charset="-128"/>
              </a:rPr>
              <a:t>　</a:t>
            </a:r>
            <a:r>
              <a:rPr lang="en-US" altLang="ja-JP" sz="1200" i="0">
                <a:solidFill>
                  <a:srgbClr val="FFFFFF"/>
                </a:solidFill>
                <a:effectLst>
                  <a:outerShdw blurRad="38100" dist="38100" dir="2700000" algn="tl">
                    <a:srgbClr val="000000"/>
                  </a:outerShdw>
                </a:effectLst>
                <a:latin typeface="Arial" charset="0"/>
                <a:ea typeface="ＭＳ Ｐゴシック" pitchFamily="34" charset="-128"/>
              </a:rPr>
              <a:t>Hz</a:t>
            </a: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941">
                                            <p:txEl>
                                              <p:pRg st="0" end="0"/>
                                            </p:txEl>
                                          </p:spTgt>
                                        </p:tgtEl>
                                        <p:attrNameLst>
                                          <p:attrName>style.visibility</p:attrName>
                                        </p:attrNameLst>
                                      </p:cBhvr>
                                      <p:to>
                                        <p:strVal val="visible"/>
                                      </p:to>
                                    </p:set>
                                    <p:animEffect transition="in" filter="dissolve">
                                      <p:cBhvr>
                                        <p:cTn id="7" dur="500"/>
                                        <p:tgtEl>
                                          <p:spTgt spid="39941">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9942"/>
                                        </p:tgtEl>
                                        <p:attrNameLst>
                                          <p:attrName>style.visibility</p:attrName>
                                        </p:attrNameLst>
                                      </p:cBhvr>
                                      <p:to>
                                        <p:strVal val="visible"/>
                                      </p:to>
                                    </p:set>
                                    <p:animEffect transition="in" filter="dissolve">
                                      <p:cBhvr>
                                        <p:cTn id="10" dur="500"/>
                                        <p:tgtEl>
                                          <p:spTgt spid="39942"/>
                                        </p:tgtEl>
                                      </p:cBhvr>
                                    </p:animEffect>
                                  </p:childTnLst>
                                </p:cTn>
                              </p:par>
                              <p:par>
                                <p:cTn id="11" presetID="9"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dissolve">
                                      <p:cBhvr>
                                        <p:cTn id="13" dur="500"/>
                                        <p:tgtEl>
                                          <p:spTgt spid="4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dissolve">
                                      <p:cBhvr>
                                        <p:cTn id="16" dur="500"/>
                                        <p:tgtEl>
                                          <p:spTgt spid="4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dissolve">
                                      <p:cBhvr>
                                        <p:cTn id="19" dur="500"/>
                                        <p:tgtEl>
                                          <p:spTgt spid="4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dissolve">
                                      <p:cBhvr>
                                        <p:cTn id="40" dur="500"/>
                                        <p:tgtEl>
                                          <p:spTgt spid="21"/>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dissolve">
                                      <p:cBhvr>
                                        <p:cTn id="43" dur="500"/>
                                        <p:tgtEl>
                                          <p:spTgt spid="22"/>
                                        </p:tgtEl>
                                      </p:cBhvr>
                                    </p:animEffect>
                                  </p:childTnLst>
                                </p:cTn>
                              </p:par>
                              <p:par>
                                <p:cTn id="44" presetID="9"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dissolve">
                                      <p:cBhvr>
                                        <p:cTn id="46" dur="500"/>
                                        <p:tgtEl>
                                          <p:spTgt spid="6"/>
                                        </p:tgtEl>
                                      </p:cBhvr>
                                    </p:animEffect>
                                  </p:childTnLst>
                                </p:cTn>
                              </p:par>
                              <p:par>
                                <p:cTn id="47" presetID="9"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9" presetClass="exit" presetSubtype="0" fill="hold" nodeType="clickEffect">
                                  <p:stCondLst>
                                    <p:cond delay="0"/>
                                  </p:stCondLst>
                                  <p:childTnLst>
                                    <p:animEffect transition="out" filter="dissolve">
                                      <p:cBhvr>
                                        <p:cTn id="53" dur="500"/>
                                        <p:tgtEl>
                                          <p:spTgt spid="8"/>
                                        </p:tgtEl>
                                      </p:cBhvr>
                                    </p:animEffect>
                                    <p:set>
                                      <p:cBhvr>
                                        <p:cTn id="54" dur="1" fill="hold">
                                          <p:stCondLst>
                                            <p:cond delay="499"/>
                                          </p:stCondLst>
                                        </p:cTn>
                                        <p:tgtEl>
                                          <p:spTgt spid="8"/>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39939">
                                            <p:txEl>
                                              <p:pRg st="0" end="0"/>
                                            </p:txEl>
                                          </p:spTgt>
                                        </p:tgtEl>
                                        <p:attrNameLst>
                                          <p:attrName>style.visibility</p:attrName>
                                        </p:attrNameLst>
                                      </p:cBhvr>
                                      <p:to>
                                        <p:strVal val="visible"/>
                                      </p:to>
                                    </p:set>
                                    <p:animEffect transition="in" filter="dissolve">
                                      <p:cBhvr>
                                        <p:cTn id="59" dur="500"/>
                                        <p:tgtEl>
                                          <p:spTgt spid="39939">
                                            <p:txEl>
                                              <p:pRg st="0" end="0"/>
                                            </p:txEl>
                                          </p:spTgt>
                                        </p:tgtEl>
                                      </p:cBhvr>
                                    </p:animEffect>
                                  </p:childTnLst>
                                </p:cTn>
                              </p:par>
                              <p:par>
                                <p:cTn id="60" presetID="9" presetClass="entr" presetSubtype="0" fill="hold" nodeType="withEffect">
                                  <p:stCondLst>
                                    <p:cond delay="0"/>
                                  </p:stCondLst>
                                  <p:childTnLst>
                                    <p:set>
                                      <p:cBhvr>
                                        <p:cTn id="61" dur="1" fill="hold">
                                          <p:stCondLst>
                                            <p:cond delay="0"/>
                                          </p:stCondLst>
                                        </p:cTn>
                                        <p:tgtEl>
                                          <p:spTgt spid="39940"/>
                                        </p:tgtEl>
                                        <p:attrNameLst>
                                          <p:attrName>style.visibility</p:attrName>
                                        </p:attrNameLst>
                                      </p:cBhvr>
                                      <p:to>
                                        <p:strVal val="visible"/>
                                      </p:to>
                                    </p:set>
                                    <p:animEffect transition="in" filter="dissolve">
                                      <p:cBhvr>
                                        <p:cTn id="62" dur="500"/>
                                        <p:tgtEl>
                                          <p:spTgt spid="39940"/>
                                        </p:tgtEl>
                                      </p:cBhvr>
                                    </p:animEffect>
                                  </p:childTnLst>
                                </p:cTn>
                              </p:par>
                              <p:par>
                                <p:cTn id="63" presetID="9" presetClass="entr" presetSubtype="0"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dissolve">
                                      <p:cBhvr>
                                        <p:cTn id="65" dur="500"/>
                                        <p:tgtEl>
                                          <p:spTgt spid="2"/>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dissolve">
                                      <p:cBhvr>
                                        <p:cTn id="70" dur="500"/>
                                        <p:tgtEl>
                                          <p:spTgt spid="24"/>
                                        </p:tgtEl>
                                      </p:cBhvr>
                                    </p:animEffect>
                                  </p:childTnLst>
                                </p:cTn>
                              </p:par>
                              <p:par>
                                <p:cTn id="71" presetID="9" presetClass="entr" presetSubtype="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dissolve">
                                      <p:cBhvr>
                                        <p:cTn id="7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41" grpId="0" build="p"/>
      <p:bldP spid="16" grpId="0" animBg="1"/>
      <p:bldP spid="17" grpId="0" animBg="1"/>
      <p:bldP spid="18" grpId="0" animBg="1"/>
      <p:bldP spid="19" grpId="0" animBg="1"/>
      <p:bldP spid="20" grpId="0" animBg="1"/>
      <p:bldP spid="21" grpId="0" animBg="1"/>
      <p:bldP spid="22" grpId="0" animBg="1"/>
      <p:bldP spid="44" grpId="0" animBg="1"/>
      <p:bldP spid="45"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971800" y="1676400"/>
            <a:ext cx="685800" cy="2286000"/>
            <a:chOff x="1872" y="768"/>
            <a:chExt cx="432" cy="1440"/>
          </a:xfrm>
        </p:grpSpPr>
        <p:grpSp>
          <p:nvGrpSpPr>
            <p:cNvPr id="6226" name="Group 3"/>
            <p:cNvGrpSpPr>
              <a:grpSpLocks/>
            </p:cNvGrpSpPr>
            <p:nvPr/>
          </p:nvGrpSpPr>
          <p:grpSpPr bwMode="auto">
            <a:xfrm>
              <a:off x="1872" y="1392"/>
              <a:ext cx="432" cy="364"/>
              <a:chOff x="2064" y="1344"/>
              <a:chExt cx="432" cy="336"/>
            </a:xfrm>
          </p:grpSpPr>
          <p:sp>
            <p:nvSpPr>
              <p:cNvPr id="726020" name="AutoShape 4"/>
              <p:cNvSpPr>
                <a:spLocks noChangeArrowheads="1"/>
              </p:cNvSpPr>
              <p:nvPr/>
            </p:nvSpPr>
            <p:spPr bwMode="auto">
              <a:xfrm rot="-5400000">
                <a:off x="2112" y="1440"/>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21" name="AutoShape 5"/>
              <p:cNvSpPr>
                <a:spLocks noChangeArrowheads="1"/>
              </p:cNvSpPr>
              <p:nvPr/>
            </p:nvSpPr>
            <p:spPr bwMode="auto">
              <a:xfrm rot="5400000">
                <a:off x="2328" y="1368"/>
                <a:ext cx="192"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6022" name="Line 6"/>
            <p:cNvSpPr>
              <a:spLocks noChangeShapeType="1"/>
            </p:cNvSpPr>
            <p:nvPr/>
          </p:nvSpPr>
          <p:spPr bwMode="auto">
            <a:xfrm flipV="1">
              <a:off x="2160" y="768"/>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6023" name="Line 7"/>
          <p:cNvSpPr>
            <a:spLocks noChangeShapeType="1"/>
          </p:cNvSpPr>
          <p:nvPr/>
        </p:nvSpPr>
        <p:spPr bwMode="auto">
          <a:xfrm>
            <a:off x="3359150" y="4114800"/>
            <a:ext cx="755650" cy="1066800"/>
          </a:xfrm>
          <a:prstGeom prst="line">
            <a:avLst/>
          </a:prstGeom>
          <a:noFill/>
          <a:ln w="76200">
            <a:solidFill>
              <a:srgbClr val="FAFD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24" name="Line 8"/>
          <p:cNvSpPr>
            <a:spLocks noChangeShapeType="1"/>
          </p:cNvSpPr>
          <p:nvPr/>
        </p:nvSpPr>
        <p:spPr bwMode="auto">
          <a:xfrm>
            <a:off x="3511550" y="4114800"/>
            <a:ext cx="755650" cy="914400"/>
          </a:xfrm>
          <a:prstGeom prst="line">
            <a:avLst/>
          </a:prstGeom>
          <a:noFill/>
          <a:ln w="76200">
            <a:solidFill>
              <a:srgbClr val="FAFD00"/>
            </a:solidFill>
            <a:round/>
            <a:headEnd type="triangle" w="med" len="me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25" name="Line 9"/>
          <p:cNvSpPr>
            <a:spLocks noChangeShapeType="1"/>
          </p:cNvSpPr>
          <p:nvPr/>
        </p:nvSpPr>
        <p:spPr bwMode="auto">
          <a:xfrm>
            <a:off x="3271838" y="5465763"/>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26" name="Line 10"/>
          <p:cNvSpPr>
            <a:spLocks noChangeShapeType="1"/>
          </p:cNvSpPr>
          <p:nvPr/>
        </p:nvSpPr>
        <p:spPr bwMode="auto">
          <a:xfrm>
            <a:off x="5976938" y="5465763"/>
            <a:ext cx="1325562"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27" name="Rectangle 11"/>
          <p:cNvSpPr>
            <a:spLocks noChangeArrowheads="1"/>
          </p:cNvSpPr>
          <p:nvPr/>
        </p:nvSpPr>
        <p:spPr bwMode="auto">
          <a:xfrm>
            <a:off x="990600" y="5486400"/>
            <a:ext cx="6629400" cy="1676400"/>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28" name="Line 12"/>
          <p:cNvSpPr>
            <a:spLocks noChangeShapeType="1"/>
          </p:cNvSpPr>
          <p:nvPr/>
        </p:nvSpPr>
        <p:spPr bwMode="auto">
          <a:xfrm>
            <a:off x="457200" y="4038600"/>
            <a:ext cx="8305800" cy="0"/>
          </a:xfrm>
          <a:prstGeom prst="line">
            <a:avLst/>
          </a:prstGeom>
          <a:noFill/>
          <a:ln w="762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aphicFrame>
        <p:nvGraphicFramePr>
          <p:cNvPr id="6153" name="Object 13"/>
          <p:cNvGraphicFramePr>
            <a:graphicFrameLocks noChangeAspect="1"/>
          </p:cNvGraphicFramePr>
          <p:nvPr/>
        </p:nvGraphicFramePr>
        <p:xfrm>
          <a:off x="381000" y="2530475"/>
          <a:ext cx="914400" cy="1508125"/>
        </p:xfrm>
        <a:graphic>
          <a:graphicData uri="http://schemas.openxmlformats.org/presentationml/2006/ole">
            <mc:AlternateContent xmlns:mc="http://schemas.openxmlformats.org/markup-compatibility/2006">
              <mc:Choice xmlns:v="urn:schemas-microsoft-com:vml" Requires="v">
                <p:oleObj spid="_x0000_s6155" name="Clip" r:id="rId3" imgW="3003550" imgH="5470525" progId="MS_ClipArt_Gallery.2">
                  <p:embed/>
                </p:oleObj>
              </mc:Choice>
              <mc:Fallback>
                <p:oleObj name="Clip" r:id="rId3" imgW="3003550" imgH="5470525" progId="MS_ClipArt_Gallery.2">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30475"/>
                        <a:ext cx="914400" cy="150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6030" name="AutoShape 14"/>
          <p:cNvSpPr>
            <a:spLocks noChangeArrowheads="1"/>
          </p:cNvSpPr>
          <p:nvPr/>
        </p:nvSpPr>
        <p:spPr bwMode="auto">
          <a:xfrm rot="10800000">
            <a:off x="3200400" y="3886200"/>
            <a:ext cx="484188" cy="381000"/>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31" name="AutoShape 15"/>
          <p:cNvSpPr>
            <a:spLocks noChangeArrowheads="1"/>
          </p:cNvSpPr>
          <p:nvPr/>
        </p:nvSpPr>
        <p:spPr bwMode="auto">
          <a:xfrm>
            <a:off x="3124200" y="3657600"/>
            <a:ext cx="609600" cy="609600"/>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4" name="Group 16"/>
          <p:cNvGrpSpPr>
            <a:grpSpLocks/>
          </p:cNvGrpSpPr>
          <p:nvPr/>
        </p:nvGrpSpPr>
        <p:grpSpPr bwMode="auto">
          <a:xfrm>
            <a:off x="1908175" y="1733550"/>
            <a:ext cx="579438" cy="2001838"/>
            <a:chOff x="940" y="625"/>
            <a:chExt cx="365" cy="1261"/>
          </a:xfrm>
        </p:grpSpPr>
        <p:sp>
          <p:nvSpPr>
            <p:cNvPr id="726033" name="Line 17"/>
            <p:cNvSpPr>
              <a:spLocks noChangeShapeType="1"/>
            </p:cNvSpPr>
            <p:nvPr/>
          </p:nvSpPr>
          <p:spPr bwMode="auto">
            <a:xfrm flipV="1">
              <a:off x="1297" y="625"/>
              <a:ext cx="0" cy="1152"/>
            </a:xfrm>
            <a:prstGeom prst="line">
              <a:avLst/>
            </a:prstGeom>
            <a:noFill/>
            <a:ln w="57150">
              <a:solidFill>
                <a:srgbClr val="FFFF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34" name="Text Box 18"/>
            <p:cNvSpPr txBox="1">
              <a:spLocks noChangeArrowheads="1"/>
            </p:cNvSpPr>
            <p:nvPr/>
          </p:nvSpPr>
          <p:spPr bwMode="auto">
            <a:xfrm rot="16200000" flipH="1">
              <a:off x="492" y="1073"/>
              <a:ext cx="1261"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a:rPr>
                <a:t>2-way time</a:t>
              </a:r>
            </a:p>
          </p:txBody>
        </p:sp>
      </p:grpSp>
      <p:sp>
        <p:nvSpPr>
          <p:cNvPr id="726035" name="Freeform 19"/>
          <p:cNvSpPr>
            <a:spLocks/>
          </p:cNvSpPr>
          <p:nvPr/>
        </p:nvSpPr>
        <p:spPr bwMode="auto">
          <a:xfrm>
            <a:off x="1563688" y="4038600"/>
            <a:ext cx="3221037" cy="1698625"/>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5" name="Group 20"/>
          <p:cNvGrpSpPr>
            <a:grpSpLocks/>
          </p:cNvGrpSpPr>
          <p:nvPr/>
        </p:nvGrpSpPr>
        <p:grpSpPr bwMode="auto">
          <a:xfrm>
            <a:off x="3505200" y="2438400"/>
            <a:ext cx="5181600" cy="1543050"/>
            <a:chOff x="2208" y="1248"/>
            <a:chExt cx="3264" cy="972"/>
          </a:xfrm>
        </p:grpSpPr>
        <p:grpSp>
          <p:nvGrpSpPr>
            <p:cNvPr id="6209" name="Group 21"/>
            <p:cNvGrpSpPr>
              <a:grpSpLocks/>
            </p:cNvGrpSpPr>
            <p:nvPr/>
          </p:nvGrpSpPr>
          <p:grpSpPr bwMode="auto">
            <a:xfrm>
              <a:off x="2880" y="1248"/>
              <a:ext cx="2592" cy="972"/>
              <a:chOff x="48" y="3024"/>
              <a:chExt cx="2592" cy="972"/>
            </a:xfrm>
          </p:grpSpPr>
          <p:sp>
            <p:nvSpPr>
              <p:cNvPr id="726038" name="Text Box 22"/>
              <p:cNvSpPr txBox="1">
                <a:spLocks noChangeArrowheads="1"/>
              </p:cNvSpPr>
              <p:nvPr/>
            </p:nvSpPr>
            <p:spPr bwMode="auto">
              <a:xfrm>
                <a:off x="1190" y="3276"/>
                <a:ext cx="1271" cy="365"/>
              </a:xfrm>
              <a:prstGeom prst="rect">
                <a:avLst/>
              </a:prstGeom>
              <a:noFill/>
              <a:ln w="9525">
                <a:noFill/>
                <a:miter lim="800000"/>
                <a:headEnd/>
                <a:tailEnd/>
              </a:ln>
              <a:effectLst/>
            </p:spPr>
            <p:txBody>
              <a:bodyPr wrap="none">
                <a:spAutoFit/>
              </a:bodyPr>
              <a:lstStyle/>
              <a:p>
                <a:pPr marL="342900" indent="-342900">
                  <a:defRPr/>
                </a:pPr>
                <a:r>
                  <a:rPr lang="en-US" sz="3200" dirty="0">
                    <a:solidFill>
                      <a:srgbClr val="FFFF66"/>
                    </a:solidFill>
                    <a:effectLst>
                      <a:outerShdw blurRad="38100" dist="38100" dir="2700000" algn="tl">
                        <a:srgbClr val="000000"/>
                      </a:outerShdw>
                    </a:effectLst>
                    <a:latin typeface="Times New Roman"/>
                  </a:rPr>
                  <a:t>(</a:t>
                </a:r>
                <a:r>
                  <a:rPr lang="en-US" sz="3200" dirty="0">
                    <a:effectLst>
                      <a:outerShdw blurRad="38100" dist="38100" dir="2700000" algn="tl">
                        <a:srgbClr val="000000"/>
                      </a:outerShdw>
                    </a:effectLst>
                    <a:latin typeface="Times New Roman"/>
                  </a:rPr>
                  <a:t>x</a:t>
                </a:r>
                <a:r>
                  <a:rPr lang="en-US" sz="3200" dirty="0">
                    <a:solidFill>
                      <a:srgbClr val="FFFF66"/>
                    </a:solidFill>
                    <a:effectLst>
                      <a:outerShdw blurRad="38100" dist="38100" dir="2700000" algn="tl">
                        <a:srgbClr val="000000"/>
                      </a:outerShdw>
                    </a:effectLst>
                    <a:latin typeface="Times New Roman"/>
                  </a:rPr>
                  <a:t>-</a:t>
                </a:r>
                <a:r>
                  <a:rPr lang="en-US" sz="3200" dirty="0">
                    <a:solidFill>
                      <a:srgbClr val="E6F10D"/>
                    </a:solidFill>
                    <a:effectLst>
                      <a:outerShdw blurRad="38100" dist="38100" dir="2700000" algn="tl">
                        <a:srgbClr val="000000"/>
                      </a:outerShdw>
                    </a:effectLst>
                    <a:latin typeface="Times New Roman"/>
                  </a:rPr>
                  <a:t>x  </a:t>
                </a:r>
                <a:r>
                  <a:rPr lang="en-US" sz="3200" dirty="0">
                    <a:solidFill>
                      <a:srgbClr val="FFFF66"/>
                    </a:solidFill>
                    <a:effectLst>
                      <a:outerShdw blurRad="38100" dist="38100" dir="2700000" algn="tl">
                        <a:srgbClr val="000000"/>
                      </a:outerShdw>
                    </a:effectLst>
                    <a:latin typeface="Times New Roman"/>
                  </a:rPr>
                  <a:t>)  +  </a:t>
                </a:r>
                <a:r>
                  <a:rPr lang="en-US" sz="3200" dirty="0">
                    <a:effectLst>
                      <a:outerShdw blurRad="38100" dist="38100" dir="2700000" algn="tl">
                        <a:srgbClr val="000000"/>
                      </a:outerShdw>
                    </a:effectLst>
                    <a:latin typeface="Times New Roman"/>
                  </a:rPr>
                  <a:t>y</a:t>
                </a:r>
              </a:p>
            </p:txBody>
          </p:sp>
          <p:sp>
            <p:nvSpPr>
              <p:cNvPr id="726039" name="Text Box 23"/>
              <p:cNvSpPr txBox="1">
                <a:spLocks noChangeArrowheads="1"/>
              </p:cNvSpPr>
              <p:nvPr/>
            </p:nvSpPr>
            <p:spPr bwMode="auto">
              <a:xfrm>
                <a:off x="2380" y="3216"/>
                <a:ext cx="212" cy="288"/>
              </a:xfrm>
              <a:prstGeom prst="rect">
                <a:avLst/>
              </a:prstGeom>
              <a:noFill/>
              <a:ln w="9525">
                <a:noFill/>
                <a:miter lim="800000"/>
                <a:headEnd/>
                <a:tailEnd/>
              </a:ln>
              <a:effectLst/>
            </p:spPr>
            <p:txBody>
              <a:bodyPr wrap="none">
                <a:spAutoFit/>
              </a:bodyPr>
              <a:lstStyle/>
              <a:p>
                <a:pPr marL="342900" indent="-342900">
                  <a:defRPr/>
                </a:pPr>
                <a:r>
                  <a:rPr lang="en-US" sz="2400">
                    <a:solidFill>
                      <a:srgbClr val="FFFF66"/>
                    </a:solidFill>
                    <a:effectLst>
                      <a:outerShdw blurRad="38100" dist="38100" dir="2700000" algn="tl">
                        <a:srgbClr val="000000"/>
                      </a:outerShdw>
                    </a:effectLst>
                    <a:latin typeface="Times New Roman"/>
                  </a:rPr>
                  <a:t>2</a:t>
                </a:r>
              </a:p>
            </p:txBody>
          </p:sp>
          <p:sp>
            <p:nvSpPr>
              <p:cNvPr id="726040" name="Text Box 24"/>
              <p:cNvSpPr txBox="1">
                <a:spLocks noChangeArrowheads="1"/>
              </p:cNvSpPr>
              <p:nvPr/>
            </p:nvSpPr>
            <p:spPr bwMode="auto">
              <a:xfrm>
                <a:off x="1852" y="3216"/>
                <a:ext cx="212" cy="288"/>
              </a:xfrm>
              <a:prstGeom prst="rect">
                <a:avLst/>
              </a:prstGeom>
              <a:noFill/>
              <a:ln w="9525">
                <a:noFill/>
                <a:miter lim="800000"/>
                <a:headEnd/>
                <a:tailEnd/>
              </a:ln>
              <a:effectLst/>
            </p:spPr>
            <p:txBody>
              <a:bodyPr wrap="none">
                <a:spAutoFit/>
              </a:bodyPr>
              <a:lstStyle/>
              <a:p>
                <a:pPr marL="342900" indent="-342900">
                  <a:defRPr/>
                </a:pPr>
                <a:r>
                  <a:rPr lang="en-US" sz="2400">
                    <a:solidFill>
                      <a:srgbClr val="FFFF66"/>
                    </a:solidFill>
                    <a:effectLst>
                      <a:outerShdw blurRad="38100" dist="38100" dir="2700000" algn="tl">
                        <a:srgbClr val="000000"/>
                      </a:outerShdw>
                    </a:effectLst>
                    <a:latin typeface="Times New Roman"/>
                  </a:rPr>
                  <a:t>2</a:t>
                </a:r>
              </a:p>
            </p:txBody>
          </p:sp>
          <p:grpSp>
            <p:nvGrpSpPr>
              <p:cNvPr id="6214" name="Group 25"/>
              <p:cNvGrpSpPr>
                <a:grpSpLocks/>
              </p:cNvGrpSpPr>
              <p:nvPr/>
            </p:nvGrpSpPr>
            <p:grpSpPr bwMode="auto">
              <a:xfrm>
                <a:off x="1056" y="3264"/>
                <a:ext cx="1584" cy="336"/>
                <a:chOff x="1056" y="3264"/>
                <a:chExt cx="960" cy="336"/>
              </a:xfrm>
            </p:grpSpPr>
            <p:sp>
              <p:nvSpPr>
                <p:cNvPr id="726042" name="Line 26"/>
                <p:cNvSpPr>
                  <a:spLocks noChangeShapeType="1"/>
                </p:cNvSpPr>
                <p:nvPr/>
              </p:nvSpPr>
              <p:spPr bwMode="auto">
                <a:xfrm>
                  <a:off x="1056" y="3552"/>
                  <a:ext cx="48" cy="48"/>
                </a:xfrm>
                <a:prstGeom prst="line">
                  <a:avLst/>
                </a:prstGeom>
                <a:noFill/>
                <a:ln w="9525">
                  <a:solidFill>
                    <a:srgbClr val="FFFF66"/>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43" name="Line 27"/>
                <p:cNvSpPr>
                  <a:spLocks noChangeShapeType="1"/>
                </p:cNvSpPr>
                <p:nvPr/>
              </p:nvSpPr>
              <p:spPr bwMode="auto">
                <a:xfrm flipV="1">
                  <a:off x="1104" y="3264"/>
                  <a:ext cx="96" cy="336"/>
                </a:xfrm>
                <a:prstGeom prst="line">
                  <a:avLst/>
                </a:prstGeom>
                <a:noFill/>
                <a:ln w="9525">
                  <a:solidFill>
                    <a:srgbClr val="FFFF66"/>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44" name="Line 28"/>
                <p:cNvSpPr>
                  <a:spLocks noChangeShapeType="1"/>
                </p:cNvSpPr>
                <p:nvPr/>
              </p:nvSpPr>
              <p:spPr bwMode="auto">
                <a:xfrm>
                  <a:off x="1200" y="3264"/>
                  <a:ext cx="816" cy="0"/>
                </a:xfrm>
                <a:prstGeom prst="line">
                  <a:avLst/>
                </a:prstGeom>
                <a:noFill/>
                <a:ln w="9525">
                  <a:solidFill>
                    <a:srgbClr val="FFFF66"/>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6045" name="Line 29"/>
              <p:cNvSpPr>
                <a:spLocks noChangeShapeType="1"/>
              </p:cNvSpPr>
              <p:nvPr/>
            </p:nvSpPr>
            <p:spPr bwMode="auto">
              <a:xfrm>
                <a:off x="960" y="3648"/>
                <a:ext cx="1680" cy="0"/>
              </a:xfrm>
              <a:prstGeom prst="line">
                <a:avLst/>
              </a:prstGeom>
              <a:noFill/>
              <a:ln w="9525">
                <a:solidFill>
                  <a:srgbClr val="FFFF66"/>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46" name="Text Box 30"/>
              <p:cNvSpPr txBox="1">
                <a:spLocks noChangeArrowheads="1"/>
              </p:cNvSpPr>
              <p:nvPr/>
            </p:nvSpPr>
            <p:spPr bwMode="auto">
              <a:xfrm>
                <a:off x="1662" y="3550"/>
                <a:ext cx="260" cy="446"/>
              </a:xfrm>
              <a:prstGeom prst="rect">
                <a:avLst/>
              </a:prstGeom>
              <a:noFill/>
              <a:ln w="9525">
                <a:noFill/>
                <a:miter lim="800000"/>
                <a:headEnd/>
                <a:tailEnd/>
              </a:ln>
              <a:effectLst/>
            </p:spPr>
            <p:txBody>
              <a:bodyPr wrap="none">
                <a:spAutoFit/>
              </a:bodyPr>
              <a:lstStyle/>
              <a:p>
                <a:pPr marL="342900" indent="-342900">
                  <a:defRPr/>
                </a:pPr>
                <a:r>
                  <a:rPr lang="en-US" sz="4000" dirty="0">
                    <a:solidFill>
                      <a:srgbClr val="FFFF66"/>
                    </a:solidFill>
                    <a:effectLst>
                      <a:outerShdw blurRad="38100" dist="38100" dir="2700000" algn="tl">
                        <a:srgbClr val="000000"/>
                      </a:outerShdw>
                    </a:effectLst>
                    <a:latin typeface="Times New Roman"/>
                  </a:rPr>
                  <a:t>c</a:t>
                </a:r>
              </a:p>
            </p:txBody>
          </p:sp>
          <p:sp>
            <p:nvSpPr>
              <p:cNvPr id="726047" name="Text Box 31"/>
              <p:cNvSpPr txBox="1">
                <a:spLocks noChangeArrowheads="1"/>
              </p:cNvSpPr>
              <p:nvPr/>
            </p:nvSpPr>
            <p:spPr bwMode="auto">
              <a:xfrm>
                <a:off x="1585" y="3408"/>
                <a:ext cx="116" cy="288"/>
              </a:xfrm>
              <a:prstGeom prst="rect">
                <a:avLst/>
              </a:prstGeom>
              <a:noFill/>
              <a:ln w="9525">
                <a:noFill/>
                <a:miter lim="800000"/>
                <a:headEnd/>
                <a:tailEnd/>
              </a:ln>
              <a:effectLst/>
            </p:spPr>
            <p:txBody>
              <a:bodyPr wrap="none">
                <a:spAutoFit/>
              </a:bodyPr>
              <a:lstStyle/>
              <a:p>
                <a:pPr marL="342900" indent="-342900">
                  <a:defRPr/>
                </a:pPr>
                <a:endParaRPr lang="en-US" sz="2400">
                  <a:solidFill>
                    <a:srgbClr val="FFFF66"/>
                  </a:solidFill>
                  <a:effectLst>
                    <a:outerShdw blurRad="38100" dist="38100" dir="2700000" algn="tl">
                      <a:srgbClr val="000000"/>
                    </a:outerShdw>
                  </a:effectLst>
                  <a:latin typeface="Times New Roman"/>
                </a:endParaRPr>
              </a:p>
            </p:txBody>
          </p:sp>
          <p:sp>
            <p:nvSpPr>
              <p:cNvPr id="726048" name="Text Box 32"/>
              <p:cNvSpPr txBox="1">
                <a:spLocks noChangeArrowheads="1"/>
              </p:cNvSpPr>
              <p:nvPr/>
            </p:nvSpPr>
            <p:spPr bwMode="auto">
              <a:xfrm>
                <a:off x="48" y="3024"/>
                <a:ext cx="369" cy="749"/>
              </a:xfrm>
              <a:prstGeom prst="rect">
                <a:avLst/>
              </a:prstGeom>
              <a:noFill/>
              <a:ln w="9525">
                <a:noFill/>
                <a:miter lim="800000"/>
                <a:headEnd/>
                <a:tailEnd/>
              </a:ln>
              <a:effectLst/>
            </p:spPr>
            <p:txBody>
              <a:bodyPr wrap="none">
                <a:spAutoFit/>
              </a:bodyPr>
              <a:lstStyle/>
              <a:p>
                <a:pPr marL="342900" indent="-342900">
                  <a:defRPr/>
                </a:pPr>
                <a:r>
                  <a:rPr lang="en-US" sz="7200">
                    <a:solidFill>
                      <a:srgbClr val="FFFF66"/>
                    </a:solidFill>
                    <a:effectLst>
                      <a:outerShdw blurRad="38100" dist="38100" dir="2700000" algn="tl">
                        <a:srgbClr val="000000"/>
                      </a:outerShdw>
                    </a:effectLst>
                    <a:latin typeface="Times New Roman"/>
                    <a:sym typeface="Symbol" pitchFamily="18" charset="2"/>
                  </a:rPr>
                  <a:t></a:t>
                </a:r>
                <a:endParaRPr lang="en-US" sz="7200">
                  <a:effectLst>
                    <a:outerShdw blurRad="38100" dist="38100" dir="2700000" algn="tl">
                      <a:srgbClr val="000000"/>
                    </a:outerShdw>
                  </a:effectLst>
                  <a:latin typeface="Times New Roman"/>
                </a:endParaRPr>
              </a:p>
            </p:txBody>
          </p:sp>
          <p:sp>
            <p:nvSpPr>
              <p:cNvPr id="726049" name="Text Box 33"/>
              <p:cNvSpPr txBox="1">
                <a:spLocks noChangeArrowheads="1"/>
              </p:cNvSpPr>
              <p:nvPr/>
            </p:nvSpPr>
            <p:spPr bwMode="auto">
              <a:xfrm>
                <a:off x="288" y="3456"/>
                <a:ext cx="372"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x</a:t>
                </a:r>
                <a:r>
                  <a:rPr lang="en-US" sz="3200">
                    <a:solidFill>
                      <a:srgbClr val="E6F10D"/>
                    </a:solidFill>
                    <a:effectLst>
                      <a:outerShdw blurRad="38100" dist="38100" dir="2700000" algn="tl">
                        <a:srgbClr val="000000"/>
                      </a:outerShdw>
                    </a:effectLst>
                    <a:latin typeface="Times New Roman"/>
                  </a:rPr>
                  <a:t>x</a:t>
                </a:r>
              </a:p>
            </p:txBody>
          </p:sp>
          <p:sp>
            <p:nvSpPr>
              <p:cNvPr id="726050" name="Text Box 34"/>
              <p:cNvSpPr txBox="1">
                <a:spLocks noChangeArrowheads="1"/>
              </p:cNvSpPr>
              <p:nvPr/>
            </p:nvSpPr>
            <p:spPr bwMode="auto">
              <a:xfrm>
                <a:off x="576" y="3360"/>
                <a:ext cx="262"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66"/>
                    </a:solidFill>
                    <a:effectLst>
                      <a:outerShdw blurRad="38100" dist="38100" dir="2700000" algn="tl">
                        <a:srgbClr val="000000"/>
                      </a:outerShdw>
                    </a:effectLst>
                    <a:latin typeface="Times New Roman"/>
                  </a:rPr>
                  <a:t>=</a:t>
                </a:r>
              </a:p>
            </p:txBody>
          </p:sp>
        </p:grpSp>
        <p:sp>
          <p:nvSpPr>
            <p:cNvPr id="726051" name="Line 35"/>
            <p:cNvSpPr>
              <a:spLocks noChangeShapeType="1"/>
            </p:cNvSpPr>
            <p:nvPr/>
          </p:nvSpPr>
          <p:spPr bwMode="auto">
            <a:xfrm flipV="1">
              <a:off x="2208" y="1680"/>
              <a:ext cx="768" cy="96"/>
            </a:xfrm>
            <a:prstGeom prst="line">
              <a:avLst/>
            </a:prstGeom>
            <a:noFill/>
            <a:ln w="57150">
              <a:solidFill>
                <a:srgbClr val="FFFF66"/>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6052" name="AutoShape 36"/>
          <p:cNvSpPr>
            <a:spLocks noChangeArrowheads="1"/>
          </p:cNvSpPr>
          <p:nvPr/>
        </p:nvSpPr>
        <p:spPr bwMode="auto">
          <a:xfrm>
            <a:off x="4038600" y="4953000"/>
            <a:ext cx="609600" cy="457200"/>
          </a:xfrm>
          <a:prstGeom prst="star5">
            <a:avLst/>
          </a:prstGeom>
          <a:solidFill>
            <a:srgbClr val="FF66CC"/>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8" name="Group 37"/>
          <p:cNvGrpSpPr>
            <a:grpSpLocks/>
          </p:cNvGrpSpPr>
          <p:nvPr/>
        </p:nvGrpSpPr>
        <p:grpSpPr bwMode="auto">
          <a:xfrm>
            <a:off x="990600" y="4114800"/>
            <a:ext cx="4419600" cy="2209800"/>
            <a:chOff x="624" y="2304"/>
            <a:chExt cx="2784" cy="1392"/>
          </a:xfrm>
        </p:grpSpPr>
        <p:grpSp>
          <p:nvGrpSpPr>
            <p:cNvPr id="6189" name="Group 38"/>
            <p:cNvGrpSpPr>
              <a:grpSpLocks/>
            </p:cNvGrpSpPr>
            <p:nvPr/>
          </p:nvGrpSpPr>
          <p:grpSpPr bwMode="auto">
            <a:xfrm rot="13427725" flipH="1">
              <a:off x="1056" y="3072"/>
              <a:ext cx="432" cy="384"/>
              <a:chOff x="3936" y="2976"/>
              <a:chExt cx="432" cy="384"/>
            </a:xfrm>
          </p:grpSpPr>
          <p:sp>
            <p:nvSpPr>
              <p:cNvPr id="726055" name="AutoShape 39"/>
              <p:cNvSpPr>
                <a:spLocks noChangeArrowheads="1"/>
              </p:cNvSpPr>
              <p:nvPr/>
            </p:nvSpPr>
            <p:spPr bwMode="auto">
              <a:xfrm rot="-5400000">
                <a:off x="3976" y="3092"/>
                <a:ext cx="208"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56" name="AutoShape 40"/>
              <p:cNvSpPr>
                <a:spLocks noChangeArrowheads="1"/>
              </p:cNvSpPr>
              <p:nvPr/>
            </p:nvSpPr>
            <p:spPr bwMode="auto">
              <a:xfrm rot="5400000">
                <a:off x="4192" y="3008"/>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57" name="Line 41"/>
              <p:cNvSpPr>
                <a:spLocks noChangeShapeType="1"/>
              </p:cNvSpPr>
              <p:nvPr/>
            </p:nvSpPr>
            <p:spPr bwMode="auto">
              <a:xfrm flipV="1">
                <a:off x="4223" y="2976"/>
                <a:ext cx="0" cy="3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6190" name="Group 42"/>
            <p:cNvGrpSpPr>
              <a:grpSpLocks/>
            </p:cNvGrpSpPr>
            <p:nvPr/>
          </p:nvGrpSpPr>
          <p:grpSpPr bwMode="auto">
            <a:xfrm>
              <a:off x="1872" y="3312"/>
              <a:ext cx="432" cy="384"/>
              <a:chOff x="3936" y="2976"/>
              <a:chExt cx="432" cy="384"/>
            </a:xfrm>
          </p:grpSpPr>
          <p:sp>
            <p:nvSpPr>
              <p:cNvPr id="726059" name="AutoShape 43"/>
              <p:cNvSpPr>
                <a:spLocks noChangeArrowheads="1"/>
              </p:cNvSpPr>
              <p:nvPr/>
            </p:nvSpPr>
            <p:spPr bwMode="auto">
              <a:xfrm rot="-5400000">
                <a:off x="3976" y="3092"/>
                <a:ext cx="208"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60" name="AutoShape 44"/>
              <p:cNvSpPr>
                <a:spLocks noChangeArrowheads="1"/>
              </p:cNvSpPr>
              <p:nvPr/>
            </p:nvSpPr>
            <p:spPr bwMode="auto">
              <a:xfrm rot="5400000">
                <a:off x="4192" y="3008"/>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61" name="Line 45"/>
              <p:cNvSpPr>
                <a:spLocks noChangeShapeType="1"/>
              </p:cNvSpPr>
              <p:nvPr/>
            </p:nvSpPr>
            <p:spPr bwMode="auto">
              <a:xfrm flipV="1">
                <a:off x="4224" y="2976"/>
                <a:ext cx="0" cy="3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6191" name="Group 46"/>
            <p:cNvGrpSpPr>
              <a:grpSpLocks/>
            </p:cNvGrpSpPr>
            <p:nvPr/>
          </p:nvGrpSpPr>
          <p:grpSpPr bwMode="auto">
            <a:xfrm rot="-5400000">
              <a:off x="600" y="2328"/>
              <a:ext cx="432" cy="384"/>
              <a:chOff x="3936" y="2976"/>
              <a:chExt cx="432" cy="384"/>
            </a:xfrm>
          </p:grpSpPr>
          <p:sp>
            <p:nvSpPr>
              <p:cNvPr id="726063" name="AutoShape 47"/>
              <p:cNvSpPr>
                <a:spLocks noChangeArrowheads="1"/>
              </p:cNvSpPr>
              <p:nvPr/>
            </p:nvSpPr>
            <p:spPr bwMode="auto">
              <a:xfrm rot="-5400000">
                <a:off x="3976" y="3092"/>
                <a:ext cx="208"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64" name="AutoShape 48"/>
              <p:cNvSpPr>
                <a:spLocks noChangeArrowheads="1"/>
              </p:cNvSpPr>
              <p:nvPr/>
            </p:nvSpPr>
            <p:spPr bwMode="auto">
              <a:xfrm rot="5400000">
                <a:off x="4192" y="3008"/>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65" name="Line 49"/>
              <p:cNvSpPr>
                <a:spLocks noChangeShapeType="1"/>
              </p:cNvSpPr>
              <p:nvPr/>
            </p:nvSpPr>
            <p:spPr bwMode="auto">
              <a:xfrm flipV="1">
                <a:off x="4224" y="2976"/>
                <a:ext cx="0" cy="3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6192" name="Group 50"/>
            <p:cNvGrpSpPr>
              <a:grpSpLocks/>
            </p:cNvGrpSpPr>
            <p:nvPr/>
          </p:nvGrpSpPr>
          <p:grpSpPr bwMode="auto">
            <a:xfrm rot="5400000" flipH="1">
              <a:off x="3000" y="2328"/>
              <a:ext cx="432" cy="384"/>
              <a:chOff x="3936" y="2976"/>
              <a:chExt cx="432" cy="384"/>
            </a:xfrm>
          </p:grpSpPr>
          <p:sp>
            <p:nvSpPr>
              <p:cNvPr id="726067" name="AutoShape 51"/>
              <p:cNvSpPr>
                <a:spLocks noChangeArrowheads="1"/>
              </p:cNvSpPr>
              <p:nvPr/>
            </p:nvSpPr>
            <p:spPr bwMode="auto">
              <a:xfrm rot="-5400000">
                <a:off x="3976" y="3092"/>
                <a:ext cx="208"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68" name="AutoShape 52"/>
              <p:cNvSpPr>
                <a:spLocks noChangeArrowheads="1"/>
              </p:cNvSpPr>
              <p:nvPr/>
            </p:nvSpPr>
            <p:spPr bwMode="auto">
              <a:xfrm rot="5400000">
                <a:off x="4192" y="3008"/>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69" name="Line 53"/>
              <p:cNvSpPr>
                <a:spLocks noChangeShapeType="1"/>
              </p:cNvSpPr>
              <p:nvPr/>
            </p:nvSpPr>
            <p:spPr bwMode="auto">
              <a:xfrm flipV="1">
                <a:off x="4224" y="2976"/>
                <a:ext cx="0" cy="3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6193" name="Group 54"/>
            <p:cNvGrpSpPr>
              <a:grpSpLocks/>
            </p:cNvGrpSpPr>
            <p:nvPr/>
          </p:nvGrpSpPr>
          <p:grpSpPr bwMode="auto">
            <a:xfrm rot="8027725" flipH="1">
              <a:off x="2568" y="3048"/>
              <a:ext cx="432" cy="384"/>
              <a:chOff x="3936" y="2976"/>
              <a:chExt cx="432" cy="384"/>
            </a:xfrm>
          </p:grpSpPr>
          <p:sp>
            <p:nvSpPr>
              <p:cNvPr id="726071" name="AutoShape 55"/>
              <p:cNvSpPr>
                <a:spLocks noChangeArrowheads="1"/>
              </p:cNvSpPr>
              <p:nvPr/>
            </p:nvSpPr>
            <p:spPr bwMode="auto">
              <a:xfrm rot="-5400000">
                <a:off x="3977" y="3093"/>
                <a:ext cx="208"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72" name="AutoShape 56"/>
              <p:cNvSpPr>
                <a:spLocks noChangeArrowheads="1"/>
              </p:cNvSpPr>
              <p:nvPr/>
            </p:nvSpPr>
            <p:spPr bwMode="auto">
              <a:xfrm rot="5400000">
                <a:off x="4193" y="3009"/>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73" name="Line 57"/>
              <p:cNvSpPr>
                <a:spLocks noChangeShapeType="1"/>
              </p:cNvSpPr>
              <p:nvPr/>
            </p:nvSpPr>
            <p:spPr bwMode="auto">
              <a:xfrm flipV="1">
                <a:off x="4223" y="2977"/>
                <a:ext cx="0" cy="3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grpSp>
        <p:nvGrpSpPr>
          <p:cNvPr id="14" name="Group 58"/>
          <p:cNvGrpSpPr>
            <a:grpSpLocks/>
          </p:cNvGrpSpPr>
          <p:nvPr/>
        </p:nvGrpSpPr>
        <p:grpSpPr bwMode="auto">
          <a:xfrm>
            <a:off x="3505200" y="1325563"/>
            <a:ext cx="2673350" cy="1311275"/>
            <a:chOff x="2208" y="547"/>
            <a:chExt cx="1684" cy="826"/>
          </a:xfrm>
        </p:grpSpPr>
        <p:sp>
          <p:nvSpPr>
            <p:cNvPr id="726075" name="Text Box 59"/>
            <p:cNvSpPr txBox="1">
              <a:spLocks noChangeArrowheads="1"/>
            </p:cNvSpPr>
            <p:nvPr/>
          </p:nvSpPr>
          <p:spPr bwMode="auto">
            <a:xfrm>
              <a:off x="2688" y="547"/>
              <a:ext cx="369" cy="749"/>
            </a:xfrm>
            <a:prstGeom prst="rect">
              <a:avLst/>
            </a:prstGeom>
            <a:noFill/>
            <a:ln w="9525">
              <a:noFill/>
              <a:miter lim="800000"/>
              <a:headEnd/>
              <a:tailEnd/>
            </a:ln>
            <a:effectLst/>
          </p:spPr>
          <p:txBody>
            <a:bodyPr wrap="none">
              <a:spAutoFit/>
            </a:bodyPr>
            <a:lstStyle/>
            <a:p>
              <a:pPr marL="342900" indent="-342900">
                <a:defRPr/>
              </a:pPr>
              <a:r>
                <a:rPr lang="en-US" sz="7200">
                  <a:solidFill>
                    <a:srgbClr val="FFFF66"/>
                  </a:solidFill>
                  <a:effectLst>
                    <a:outerShdw blurRad="38100" dist="38100" dir="2700000" algn="tl">
                      <a:srgbClr val="000000"/>
                    </a:outerShdw>
                  </a:effectLst>
                  <a:latin typeface="Times New Roman"/>
                  <a:sym typeface="Symbol" pitchFamily="18" charset="2"/>
                </a:rPr>
                <a:t></a:t>
              </a:r>
              <a:endParaRPr lang="en-US" sz="7200">
                <a:effectLst>
                  <a:outerShdw blurRad="38100" dist="38100" dir="2700000" algn="tl">
                    <a:srgbClr val="000000"/>
                  </a:outerShdw>
                </a:effectLst>
                <a:latin typeface="Times New Roman"/>
              </a:endParaRPr>
            </a:p>
          </p:txBody>
        </p:sp>
        <p:grpSp>
          <p:nvGrpSpPr>
            <p:cNvPr id="6184" name="Group 60"/>
            <p:cNvGrpSpPr>
              <a:grpSpLocks/>
            </p:cNvGrpSpPr>
            <p:nvPr/>
          </p:nvGrpSpPr>
          <p:grpSpPr bwMode="auto">
            <a:xfrm>
              <a:off x="2208" y="768"/>
              <a:ext cx="1684" cy="605"/>
              <a:chOff x="2208" y="816"/>
              <a:chExt cx="1684" cy="605"/>
            </a:xfrm>
          </p:grpSpPr>
          <p:sp>
            <p:nvSpPr>
              <p:cNvPr id="726077" name="Line 61"/>
              <p:cNvSpPr>
                <a:spLocks noChangeShapeType="1"/>
              </p:cNvSpPr>
              <p:nvPr/>
            </p:nvSpPr>
            <p:spPr bwMode="auto">
              <a:xfrm flipV="1">
                <a:off x="2208" y="1104"/>
                <a:ext cx="624" cy="288"/>
              </a:xfrm>
              <a:prstGeom prst="line">
                <a:avLst/>
              </a:prstGeom>
              <a:noFill/>
              <a:ln w="57150">
                <a:solidFill>
                  <a:srgbClr val="FFFF66"/>
                </a:solidFill>
                <a:round/>
                <a:headEnd type="triangle" w="med" len="me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78" name="Text Box 62"/>
              <p:cNvSpPr txBox="1">
                <a:spLocks noChangeArrowheads="1"/>
              </p:cNvSpPr>
              <p:nvPr/>
            </p:nvSpPr>
            <p:spPr bwMode="auto">
              <a:xfrm>
                <a:off x="2928" y="1008"/>
                <a:ext cx="372"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x</a:t>
                </a:r>
                <a:r>
                  <a:rPr lang="en-US" sz="3200">
                    <a:solidFill>
                      <a:srgbClr val="E6F10D"/>
                    </a:solidFill>
                    <a:effectLst>
                      <a:outerShdw blurRad="38100" dist="38100" dir="2700000" algn="tl">
                        <a:srgbClr val="000000"/>
                      </a:outerShdw>
                    </a:effectLst>
                    <a:latin typeface="Times New Roman"/>
                  </a:rPr>
                  <a:t>x</a:t>
                </a:r>
              </a:p>
            </p:txBody>
          </p:sp>
          <p:sp>
            <p:nvSpPr>
              <p:cNvPr id="726079" name="Text Box 63"/>
              <p:cNvSpPr txBox="1">
                <a:spLocks noChangeArrowheads="1"/>
              </p:cNvSpPr>
              <p:nvPr/>
            </p:nvSpPr>
            <p:spPr bwMode="auto">
              <a:xfrm>
                <a:off x="3216" y="816"/>
                <a:ext cx="620" cy="480"/>
              </a:xfrm>
              <a:prstGeom prst="rect">
                <a:avLst/>
              </a:prstGeom>
              <a:noFill/>
              <a:ln w="9525">
                <a:noFill/>
                <a:miter lim="800000"/>
                <a:headEnd/>
                <a:tailEnd/>
              </a:ln>
              <a:effectLst/>
            </p:spPr>
            <p:txBody>
              <a:bodyPr wrap="none">
                <a:spAutoFit/>
              </a:bodyPr>
              <a:lstStyle/>
              <a:p>
                <a:pPr marL="342900" indent="-342900">
                  <a:defRPr/>
                </a:pPr>
                <a:r>
                  <a:rPr lang="en-US" sz="4400">
                    <a:effectLst>
                      <a:outerShdw blurRad="38100" dist="38100" dir="2700000" algn="tl">
                        <a:srgbClr val="000000"/>
                      </a:outerShdw>
                    </a:effectLst>
                    <a:latin typeface="Times New Roman"/>
                  </a:rPr>
                  <a:t>+ </a:t>
                </a:r>
                <a:r>
                  <a:rPr lang="en-US" sz="4400">
                    <a:solidFill>
                      <a:srgbClr val="FFFF66"/>
                    </a:solidFill>
                    <a:effectLst>
                      <a:outerShdw blurRad="38100" dist="38100" dir="2700000" algn="tl">
                        <a:srgbClr val="000000"/>
                      </a:outerShdw>
                    </a:effectLst>
                    <a:latin typeface="Times New Roman"/>
                  </a:rPr>
                  <a:t>T</a:t>
                </a:r>
                <a:endParaRPr lang="en-US" sz="4400">
                  <a:effectLst>
                    <a:outerShdw blurRad="38100" dist="38100" dir="2700000" algn="tl">
                      <a:srgbClr val="000000"/>
                    </a:outerShdw>
                  </a:effectLst>
                  <a:latin typeface="Times New Roman"/>
                </a:endParaRPr>
              </a:p>
            </p:txBody>
          </p:sp>
          <p:sp>
            <p:nvSpPr>
              <p:cNvPr id="726080" name="Text Box 64"/>
              <p:cNvSpPr txBox="1">
                <a:spLocks noChangeArrowheads="1"/>
              </p:cNvSpPr>
              <p:nvPr/>
            </p:nvSpPr>
            <p:spPr bwMode="auto">
              <a:xfrm>
                <a:off x="3648" y="1056"/>
                <a:ext cx="244"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66"/>
                    </a:solidFill>
                    <a:effectLst>
                      <a:outerShdw blurRad="38100" dist="38100" dir="2700000" algn="tl">
                        <a:srgbClr val="000000"/>
                      </a:outerShdw>
                    </a:effectLst>
                    <a:latin typeface="Times New Roman"/>
                  </a:rPr>
                  <a:t>o</a:t>
                </a:r>
                <a:endParaRPr lang="en-US" sz="3200">
                  <a:effectLst>
                    <a:outerShdw blurRad="38100" dist="38100" dir="2700000" algn="tl">
                      <a:srgbClr val="000000"/>
                    </a:outerShdw>
                  </a:effectLst>
                  <a:latin typeface="Times New Roman"/>
                </a:endParaRPr>
              </a:p>
            </p:txBody>
          </p:sp>
        </p:grpSp>
      </p:grpSp>
      <p:sp>
        <p:nvSpPr>
          <p:cNvPr id="726081" name="Text Box 65"/>
          <p:cNvSpPr txBox="1">
            <a:spLocks noChangeArrowheads="1"/>
          </p:cNvSpPr>
          <p:nvPr/>
        </p:nvSpPr>
        <p:spPr bwMode="auto">
          <a:xfrm>
            <a:off x="-15875" y="0"/>
            <a:ext cx="8677275" cy="1431925"/>
          </a:xfrm>
          <a:prstGeom prst="rect">
            <a:avLst/>
          </a:prstGeom>
          <a:noFill/>
          <a:ln w="9525">
            <a:noFill/>
            <a:miter lim="800000"/>
            <a:headEnd/>
            <a:tailEnd/>
          </a:ln>
          <a:effectLst/>
        </p:spPr>
        <p:txBody>
          <a:bodyPr wrap="none">
            <a:spAutoFit/>
          </a:bodyPr>
          <a:lstStyle/>
          <a:p>
            <a:pPr marL="342900" indent="-342900" algn="ctr">
              <a:defRPr/>
            </a:pPr>
            <a:r>
              <a:rPr lang="en-US" sz="4400">
                <a:solidFill>
                  <a:srgbClr val="FFFF66"/>
                </a:solidFill>
                <a:effectLst>
                  <a:outerShdw blurRad="38100" dist="38100" dir="2700000" algn="tl">
                    <a:srgbClr val="000000"/>
                  </a:outerShdw>
                </a:effectLst>
                <a:latin typeface="Times New Roman"/>
              </a:rPr>
              <a:t> ZO Migration</a:t>
            </a:r>
          </a:p>
          <a:p>
            <a:pPr marL="342900" indent="-342900" algn="ctr">
              <a:defRPr/>
            </a:pPr>
            <a:r>
              <a:rPr lang="en-US" sz="4400">
                <a:solidFill>
                  <a:srgbClr val="FFFF66"/>
                </a:solidFill>
                <a:effectLst>
                  <a:outerShdw blurRad="38100" dist="38100" dir="2700000" algn="tl">
                    <a:srgbClr val="000000"/>
                  </a:outerShdw>
                </a:effectLst>
                <a:latin typeface="Times New Roman"/>
              </a:rPr>
              <a:t> Smear Reflections along Fat Circles</a:t>
            </a:r>
          </a:p>
        </p:txBody>
      </p:sp>
      <p:grpSp>
        <p:nvGrpSpPr>
          <p:cNvPr id="6163" name="Group 66"/>
          <p:cNvGrpSpPr>
            <a:grpSpLocks/>
          </p:cNvGrpSpPr>
          <p:nvPr/>
        </p:nvGrpSpPr>
        <p:grpSpPr bwMode="auto">
          <a:xfrm>
            <a:off x="3733800" y="3352800"/>
            <a:ext cx="387350" cy="719138"/>
            <a:chOff x="4800" y="2880"/>
            <a:chExt cx="244" cy="453"/>
          </a:xfrm>
        </p:grpSpPr>
        <p:sp>
          <p:nvSpPr>
            <p:cNvPr id="726083" name="Text Box 67"/>
            <p:cNvSpPr txBox="1">
              <a:spLocks noChangeArrowheads="1"/>
            </p:cNvSpPr>
            <p:nvPr/>
          </p:nvSpPr>
          <p:spPr bwMode="auto">
            <a:xfrm>
              <a:off x="4800" y="2880"/>
              <a:ext cx="244" cy="365"/>
            </a:xfrm>
            <a:prstGeom prst="rect">
              <a:avLst/>
            </a:prstGeom>
            <a:noFill/>
            <a:ln w="9525">
              <a:noFill/>
              <a:miter lim="800000"/>
              <a:headEnd/>
              <a:tailEnd/>
            </a:ln>
            <a:effectLst/>
          </p:spPr>
          <p:txBody>
            <a:bodyPr wrap="none">
              <a:spAutoFit/>
            </a:bodyPr>
            <a:lstStyle/>
            <a:p>
              <a:pPr marL="342900" indent="-342900">
                <a:defRPr/>
              </a:pPr>
              <a:r>
                <a:rPr lang="en-US" sz="3200">
                  <a:solidFill>
                    <a:srgbClr val="E6F10D"/>
                  </a:solidFill>
                  <a:effectLst>
                    <a:outerShdw blurRad="38100" dist="38100" dir="2700000" algn="tl">
                      <a:srgbClr val="000000"/>
                    </a:outerShdw>
                  </a:effectLst>
                  <a:latin typeface="Times New Roman"/>
                </a:rPr>
                <a:t>x</a:t>
              </a:r>
            </a:p>
          </p:txBody>
        </p:sp>
        <p:sp>
          <p:nvSpPr>
            <p:cNvPr id="726084" name="Text Box 68"/>
            <p:cNvSpPr txBox="1">
              <a:spLocks noChangeArrowheads="1"/>
            </p:cNvSpPr>
            <p:nvPr/>
          </p:nvSpPr>
          <p:spPr bwMode="auto">
            <a:xfrm>
              <a:off x="4896" y="3006"/>
              <a:ext cx="116" cy="327"/>
            </a:xfrm>
            <a:prstGeom prst="rect">
              <a:avLst/>
            </a:prstGeom>
            <a:noFill/>
            <a:ln w="9525">
              <a:noFill/>
              <a:miter lim="800000"/>
              <a:headEnd/>
              <a:tailEnd/>
            </a:ln>
            <a:effectLst/>
          </p:spPr>
          <p:txBody>
            <a:bodyPr wrap="none">
              <a:spAutoFit/>
            </a:bodyPr>
            <a:lstStyle/>
            <a:p>
              <a:pPr marL="342900" indent="-342900">
                <a:defRPr/>
              </a:pPr>
              <a:endParaRPr lang="en-US" sz="2800">
                <a:solidFill>
                  <a:srgbClr val="E6F10D"/>
                </a:solidFill>
                <a:effectLst>
                  <a:outerShdw blurRad="38100" dist="38100" dir="2700000" algn="tl">
                    <a:srgbClr val="000000"/>
                  </a:outerShdw>
                </a:effectLst>
                <a:latin typeface="Times New Roman"/>
              </a:endParaRPr>
            </a:p>
          </p:txBody>
        </p:sp>
      </p:grpSp>
      <p:grpSp>
        <p:nvGrpSpPr>
          <p:cNvPr id="6164" name="Group 69"/>
          <p:cNvGrpSpPr>
            <a:grpSpLocks/>
          </p:cNvGrpSpPr>
          <p:nvPr/>
        </p:nvGrpSpPr>
        <p:grpSpPr bwMode="auto">
          <a:xfrm>
            <a:off x="3505200" y="5029200"/>
            <a:ext cx="387350" cy="579438"/>
            <a:chOff x="1238" y="2604"/>
            <a:chExt cx="244" cy="365"/>
          </a:xfrm>
        </p:grpSpPr>
        <p:sp>
          <p:nvSpPr>
            <p:cNvPr id="726086" name="Text Box 70"/>
            <p:cNvSpPr txBox="1">
              <a:spLocks noChangeArrowheads="1"/>
            </p:cNvSpPr>
            <p:nvPr/>
          </p:nvSpPr>
          <p:spPr bwMode="auto">
            <a:xfrm>
              <a:off x="1238" y="2604"/>
              <a:ext cx="244"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x</a:t>
              </a:r>
            </a:p>
          </p:txBody>
        </p:sp>
        <p:sp>
          <p:nvSpPr>
            <p:cNvPr id="726087" name="Line 71"/>
            <p:cNvSpPr>
              <a:spLocks noChangeShapeType="1"/>
            </p:cNvSpPr>
            <p:nvPr/>
          </p:nvSpPr>
          <p:spPr bwMode="auto">
            <a:xfrm>
              <a:off x="1296" y="2688"/>
              <a:ext cx="144" cy="0"/>
            </a:xfrm>
            <a:prstGeom prst="line">
              <a:avLst/>
            </a:prstGeom>
            <a:noFill/>
            <a:ln w="9525">
              <a:solidFill>
                <a:srgbClr val="FFFF66"/>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6088" name="Freeform 72"/>
          <p:cNvSpPr>
            <a:spLocks/>
          </p:cNvSpPr>
          <p:nvPr/>
        </p:nvSpPr>
        <p:spPr bwMode="auto">
          <a:xfrm>
            <a:off x="990600" y="4038600"/>
            <a:ext cx="4419600" cy="2286000"/>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8" name="Group 87"/>
          <p:cNvGrpSpPr>
            <a:grpSpLocks/>
          </p:cNvGrpSpPr>
          <p:nvPr/>
        </p:nvGrpSpPr>
        <p:grpSpPr bwMode="auto">
          <a:xfrm>
            <a:off x="5105400" y="5664200"/>
            <a:ext cx="3962400" cy="1219200"/>
            <a:chOff x="3120" y="3552"/>
            <a:chExt cx="2496" cy="768"/>
          </a:xfrm>
        </p:grpSpPr>
        <p:sp>
          <p:nvSpPr>
            <p:cNvPr id="726091" name="Text Box 75"/>
            <p:cNvSpPr txBox="1">
              <a:spLocks noChangeArrowheads="1"/>
            </p:cNvSpPr>
            <p:nvPr/>
          </p:nvSpPr>
          <p:spPr bwMode="auto">
            <a:xfrm>
              <a:off x="4024" y="3648"/>
              <a:ext cx="1592" cy="576"/>
            </a:xfrm>
            <a:prstGeom prst="rect">
              <a:avLst/>
            </a:prstGeom>
            <a:noFill/>
            <a:ln w="9525">
              <a:noFill/>
              <a:miter lim="800000"/>
              <a:headEnd/>
              <a:tailEnd/>
            </a:ln>
            <a:effectLst/>
          </p:spPr>
          <p:txBody>
            <a:bodyPr wrap="none">
              <a:spAutoFit/>
            </a:bodyPr>
            <a:lstStyle/>
            <a:p>
              <a:pPr marL="342900" indent="-342900">
                <a:defRPr/>
              </a:pPr>
              <a:r>
                <a:rPr lang="en-US" sz="5400">
                  <a:solidFill>
                    <a:srgbClr val="E6F10D"/>
                  </a:solidFill>
                  <a:effectLst>
                    <a:outerShdw blurRad="38100" dist="38100" dir="2700000" algn="tl">
                      <a:srgbClr val="000000"/>
                    </a:outerShdw>
                  </a:effectLst>
                  <a:latin typeface="Times New Roman"/>
                  <a:sym typeface="Symbol" pitchFamily="18" charset="2"/>
                </a:rPr>
                <a:t>d</a:t>
              </a:r>
              <a:r>
                <a:rPr lang="en-US" sz="5400">
                  <a:solidFill>
                    <a:srgbClr val="FFFF66"/>
                  </a:solidFill>
                  <a:effectLst>
                    <a:outerShdw blurRad="38100" dist="38100" dir="2700000" algn="tl">
                      <a:srgbClr val="000000"/>
                    </a:outerShdw>
                  </a:effectLst>
                  <a:latin typeface="Times New Roman"/>
                  <a:sym typeface="Symbol" pitchFamily="18" charset="2"/>
                </a:rPr>
                <a:t>(</a:t>
              </a:r>
              <a:r>
                <a:rPr lang="en-US" sz="5400">
                  <a:solidFill>
                    <a:srgbClr val="E6F10D"/>
                  </a:solidFill>
                  <a:effectLst>
                    <a:outerShdw blurRad="38100" dist="38100" dir="2700000" algn="tl">
                      <a:srgbClr val="000000"/>
                    </a:outerShdw>
                  </a:effectLst>
                  <a:latin typeface="Times New Roman"/>
                  <a:sym typeface="Symbol" pitchFamily="18" charset="2"/>
                </a:rPr>
                <a:t>x</a:t>
              </a:r>
              <a:r>
                <a:rPr lang="en-US" sz="5400">
                  <a:solidFill>
                    <a:srgbClr val="FFFF66"/>
                  </a:solidFill>
                  <a:effectLst>
                    <a:outerShdw blurRad="38100" dist="38100" dir="2700000" algn="tl">
                      <a:srgbClr val="000000"/>
                    </a:outerShdw>
                  </a:effectLst>
                  <a:latin typeface="Times New Roman"/>
                  <a:sym typeface="Symbol" pitchFamily="18" charset="2"/>
                </a:rPr>
                <a:t> ,     )</a:t>
              </a:r>
              <a:endParaRPr lang="en-US" sz="8000">
                <a:solidFill>
                  <a:srgbClr val="FFFF66"/>
                </a:solidFill>
                <a:effectLst>
                  <a:outerShdw blurRad="38100" dist="38100" dir="2700000" algn="tl">
                    <a:srgbClr val="000000"/>
                  </a:outerShdw>
                </a:effectLst>
                <a:latin typeface="Times New Roman"/>
                <a:sym typeface="Symbol" pitchFamily="18" charset="2"/>
              </a:endParaRPr>
            </a:p>
          </p:txBody>
        </p:sp>
        <p:grpSp>
          <p:nvGrpSpPr>
            <p:cNvPr id="6174" name="Group 76"/>
            <p:cNvGrpSpPr>
              <a:grpSpLocks/>
            </p:cNvGrpSpPr>
            <p:nvPr/>
          </p:nvGrpSpPr>
          <p:grpSpPr bwMode="auto">
            <a:xfrm>
              <a:off x="4696" y="3592"/>
              <a:ext cx="587" cy="637"/>
              <a:chOff x="2160" y="400"/>
              <a:chExt cx="587" cy="637"/>
            </a:xfrm>
          </p:grpSpPr>
          <p:sp>
            <p:nvSpPr>
              <p:cNvPr id="726093" name="Text Box 77"/>
              <p:cNvSpPr txBox="1">
                <a:spLocks noChangeArrowheads="1"/>
              </p:cNvSpPr>
              <p:nvPr/>
            </p:nvSpPr>
            <p:spPr bwMode="auto">
              <a:xfrm>
                <a:off x="2160" y="400"/>
                <a:ext cx="528" cy="576"/>
              </a:xfrm>
              <a:prstGeom prst="rect">
                <a:avLst/>
              </a:prstGeom>
              <a:noFill/>
              <a:ln w="9525">
                <a:noFill/>
                <a:miter lim="800000"/>
                <a:headEnd/>
                <a:tailEnd/>
              </a:ln>
              <a:effectLst/>
            </p:spPr>
            <p:txBody>
              <a:bodyPr>
                <a:spAutoFit/>
              </a:bodyPr>
              <a:lstStyle/>
              <a:p>
                <a:pPr marL="342900" indent="-342900">
                  <a:defRPr/>
                </a:pPr>
                <a:r>
                  <a:rPr lang="en-US" sz="5400">
                    <a:solidFill>
                      <a:srgbClr val="FAFD00"/>
                    </a:solidFill>
                    <a:effectLst>
                      <a:outerShdw blurRad="38100" dist="38100" dir="2700000" algn="tl">
                        <a:srgbClr val="000000"/>
                      </a:outerShdw>
                    </a:effectLst>
                    <a:latin typeface="Times New Roman"/>
                    <a:sym typeface="Symbol" pitchFamily="18" charset="2"/>
                  </a:rPr>
                  <a:t></a:t>
                </a:r>
                <a:endParaRPr lang="en-US" sz="5400">
                  <a:effectLst>
                    <a:outerShdw blurRad="38100" dist="38100" dir="2700000" algn="tl">
                      <a:srgbClr val="000000"/>
                    </a:outerShdw>
                  </a:effectLst>
                  <a:latin typeface="Times New Roman"/>
                </a:endParaRPr>
              </a:p>
            </p:txBody>
          </p:sp>
          <p:sp>
            <p:nvSpPr>
              <p:cNvPr id="726094" name="Text Box 78"/>
              <p:cNvSpPr txBox="1">
                <a:spLocks noChangeArrowheads="1"/>
              </p:cNvSpPr>
              <p:nvPr/>
            </p:nvSpPr>
            <p:spPr bwMode="auto">
              <a:xfrm>
                <a:off x="2375" y="672"/>
                <a:ext cx="372"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x</a:t>
                </a:r>
                <a:r>
                  <a:rPr lang="en-US" sz="3200">
                    <a:solidFill>
                      <a:srgbClr val="E6F10D"/>
                    </a:solidFill>
                    <a:effectLst>
                      <a:outerShdw blurRad="38100" dist="38100" dir="2700000" algn="tl">
                        <a:srgbClr val="000000"/>
                      </a:outerShdw>
                    </a:effectLst>
                    <a:latin typeface="Times New Roman"/>
                  </a:rPr>
                  <a:t>x</a:t>
                </a:r>
              </a:p>
            </p:txBody>
          </p:sp>
        </p:grpSp>
        <p:sp>
          <p:nvSpPr>
            <p:cNvPr id="726095" name="Line 79"/>
            <p:cNvSpPr>
              <a:spLocks noChangeShapeType="1"/>
            </p:cNvSpPr>
            <p:nvPr/>
          </p:nvSpPr>
          <p:spPr bwMode="auto">
            <a:xfrm flipH="1" flipV="1">
              <a:off x="3120" y="3552"/>
              <a:ext cx="904" cy="384"/>
            </a:xfrm>
            <a:prstGeom prst="line">
              <a:avLst/>
            </a:prstGeom>
            <a:noFill/>
            <a:ln w="57150">
              <a:solidFill>
                <a:srgbClr val="FFFF66"/>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6096" name="Text Box 80"/>
            <p:cNvSpPr txBox="1">
              <a:spLocks noChangeArrowheads="1"/>
            </p:cNvSpPr>
            <p:nvPr/>
          </p:nvSpPr>
          <p:spPr bwMode="auto">
            <a:xfrm>
              <a:off x="4552" y="3993"/>
              <a:ext cx="116" cy="327"/>
            </a:xfrm>
            <a:prstGeom prst="rect">
              <a:avLst/>
            </a:prstGeom>
            <a:noFill/>
            <a:ln w="9525">
              <a:noFill/>
              <a:miter lim="800000"/>
              <a:headEnd/>
              <a:tailEnd/>
            </a:ln>
            <a:effectLst/>
          </p:spPr>
          <p:txBody>
            <a:bodyPr wrap="none">
              <a:spAutoFit/>
            </a:bodyPr>
            <a:lstStyle/>
            <a:p>
              <a:pPr marL="342900" indent="-342900">
                <a:defRPr/>
              </a:pPr>
              <a:endParaRPr lang="en-US" sz="2800">
                <a:solidFill>
                  <a:srgbClr val="E6F10D"/>
                </a:solidFill>
                <a:effectLst>
                  <a:outerShdw blurRad="38100" dist="38100" dir="2700000" algn="tl">
                    <a:srgbClr val="000000"/>
                  </a:outerShdw>
                </a:effectLst>
                <a:latin typeface="Times New Roman"/>
              </a:endParaRPr>
            </a:p>
          </p:txBody>
        </p:sp>
      </p:grpSp>
      <p:grpSp>
        <p:nvGrpSpPr>
          <p:cNvPr id="20" name="Group 81"/>
          <p:cNvGrpSpPr>
            <a:grpSpLocks/>
          </p:cNvGrpSpPr>
          <p:nvPr/>
        </p:nvGrpSpPr>
        <p:grpSpPr bwMode="auto">
          <a:xfrm>
            <a:off x="4953000" y="4724400"/>
            <a:ext cx="4149725" cy="685800"/>
            <a:chOff x="3264" y="2832"/>
            <a:chExt cx="2614" cy="432"/>
          </a:xfrm>
        </p:grpSpPr>
        <p:grpSp>
          <p:nvGrpSpPr>
            <p:cNvPr id="6169" name="Group 82"/>
            <p:cNvGrpSpPr>
              <a:grpSpLocks/>
            </p:cNvGrpSpPr>
            <p:nvPr/>
          </p:nvGrpSpPr>
          <p:grpSpPr bwMode="auto">
            <a:xfrm>
              <a:off x="3696" y="2832"/>
              <a:ext cx="2182" cy="432"/>
              <a:chOff x="3696" y="2832"/>
              <a:chExt cx="2182" cy="432"/>
            </a:xfrm>
          </p:grpSpPr>
          <p:sp>
            <p:nvSpPr>
              <p:cNvPr id="726099" name="Text Box 83"/>
              <p:cNvSpPr txBox="1">
                <a:spLocks noChangeArrowheads="1"/>
              </p:cNvSpPr>
              <p:nvPr/>
            </p:nvSpPr>
            <p:spPr bwMode="auto">
              <a:xfrm>
                <a:off x="3696" y="2832"/>
                <a:ext cx="2182"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a:rPr>
                  <a:t>Thickness = c*T  /2</a:t>
                </a:r>
              </a:p>
            </p:txBody>
          </p:sp>
          <p:sp>
            <p:nvSpPr>
              <p:cNvPr id="726100" name="Text Box 84"/>
              <p:cNvSpPr txBox="1">
                <a:spLocks noChangeArrowheads="1"/>
              </p:cNvSpPr>
              <p:nvPr/>
            </p:nvSpPr>
            <p:spPr bwMode="auto">
              <a:xfrm>
                <a:off x="5420" y="2899"/>
                <a:ext cx="244"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a:rPr>
                  <a:t>o</a:t>
                </a:r>
              </a:p>
            </p:txBody>
          </p:sp>
        </p:grpSp>
        <p:sp>
          <p:nvSpPr>
            <p:cNvPr id="726101" name="Line 85"/>
            <p:cNvSpPr>
              <a:spLocks noChangeShapeType="1"/>
            </p:cNvSpPr>
            <p:nvPr/>
          </p:nvSpPr>
          <p:spPr bwMode="auto">
            <a:xfrm flipH="1">
              <a:off x="3264" y="3072"/>
              <a:ext cx="384" cy="144"/>
            </a:xfrm>
            <a:prstGeom prst="line">
              <a:avLst/>
            </a:prstGeom>
            <a:noFill/>
            <a:ln w="76200">
              <a:solidFill>
                <a:srgbClr val="FFFF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6102" name="Text Box 86"/>
          <p:cNvSpPr txBox="1">
            <a:spLocks noChangeArrowheads="1"/>
          </p:cNvSpPr>
          <p:nvPr/>
        </p:nvSpPr>
        <p:spPr bwMode="auto">
          <a:xfrm>
            <a:off x="-76200" y="3549650"/>
            <a:ext cx="3352800" cy="946150"/>
          </a:xfrm>
          <a:prstGeom prst="rect">
            <a:avLst/>
          </a:prstGeom>
          <a:solidFill>
            <a:srgbClr val="E6F10D"/>
          </a:solidFill>
          <a:ln w="9525">
            <a:noFill/>
            <a:miter lim="800000"/>
            <a:headEnd/>
            <a:tailEnd/>
          </a:ln>
          <a:effectLst/>
        </p:spPr>
        <p:txBody>
          <a:bodyPr>
            <a:spAutoFit/>
          </a:bodyPr>
          <a:lstStyle/>
          <a:p>
            <a:pPr marL="342900" indent="-342900">
              <a:defRPr/>
            </a:pPr>
            <a:r>
              <a:rPr lang="en-US" sz="2800">
                <a:effectLst>
                  <a:outerShdw blurRad="38100" dist="38100" dir="2700000" algn="tl">
                    <a:srgbClr val="000000"/>
                  </a:outerShdw>
                </a:effectLst>
                <a:latin typeface="Times New Roman"/>
              </a:rPr>
              <a:t>Where did reflections</a:t>
            </a:r>
          </a:p>
          <a:p>
            <a:pPr marL="342900" indent="-342900">
              <a:defRPr/>
            </a:pPr>
            <a:r>
              <a:rPr lang="en-US" sz="2800">
                <a:effectLst>
                  <a:outerShdw blurRad="38100" dist="38100" dir="2700000" algn="tl">
                    <a:srgbClr val="000000"/>
                  </a:outerShdw>
                </a:effectLst>
                <a:latin typeface="Times New Roman"/>
              </a:rPr>
              <a:t>come from?</a:t>
            </a:r>
          </a:p>
        </p:txBody>
      </p:sp>
      <p:sp>
        <p:nvSpPr>
          <p:cNvPr id="86" name="Text Box 30"/>
          <p:cNvSpPr txBox="1">
            <a:spLocks noChangeArrowheads="1"/>
          </p:cNvSpPr>
          <p:nvPr/>
        </p:nvSpPr>
        <p:spPr bwMode="auto">
          <a:xfrm>
            <a:off x="6384925" y="1523608"/>
            <a:ext cx="2515432" cy="646331"/>
          </a:xfrm>
          <a:prstGeom prst="rect">
            <a:avLst/>
          </a:prstGeom>
          <a:solidFill>
            <a:srgbClr val="FF0000"/>
          </a:solidFill>
          <a:ln w="9525">
            <a:noFill/>
            <a:miter lim="800000"/>
            <a:headEnd/>
            <a:tailEnd/>
          </a:ln>
          <a:effectLst/>
        </p:spPr>
        <p:txBody>
          <a:bodyPr wrap="none">
            <a:spAutoFit/>
          </a:bodyPr>
          <a:lstStyle/>
          <a:p>
            <a:pPr marL="342900" indent="-342900">
              <a:defRPr/>
            </a:pPr>
            <a:r>
              <a:rPr lang="en-US" sz="1200" dirty="0" smtClean="0">
                <a:solidFill>
                  <a:srgbClr val="FFFF66"/>
                </a:solidFill>
                <a:effectLst>
                  <a:outerShdw blurRad="38100" dist="38100" dir="2700000" algn="tl">
                    <a:srgbClr val="000000"/>
                  </a:outerShdw>
                </a:effectLst>
                <a:latin typeface="Times New Roman"/>
              </a:rPr>
              <a:t>Exploding Reflector </a:t>
            </a:r>
            <a:r>
              <a:rPr lang="en-US" sz="1200" dirty="0" smtClean="0">
                <a:solidFill>
                  <a:srgbClr val="FFFF66"/>
                </a:solidFill>
                <a:effectLst>
                  <a:outerShdw blurRad="38100" dist="38100" dir="2700000" algn="tl">
                    <a:srgbClr val="000000"/>
                  </a:outerShdw>
                </a:effectLst>
                <a:latin typeface="Times New Roman"/>
              </a:rPr>
              <a:t>assumption: </a:t>
            </a:r>
          </a:p>
          <a:p>
            <a:pPr marL="342900" indent="-342900">
              <a:defRPr/>
            </a:pPr>
            <a:r>
              <a:rPr lang="en-US" sz="1200" dirty="0" smtClean="0">
                <a:solidFill>
                  <a:srgbClr val="FFFF66"/>
                </a:solidFill>
                <a:effectLst>
                  <a:outerShdw blurRad="38100" dist="38100" dir="2700000" algn="tl">
                    <a:srgbClr val="000000"/>
                  </a:outerShdw>
                </a:effectLst>
                <a:latin typeface="Times New Roman"/>
              </a:rPr>
              <a:t>Let </a:t>
            </a:r>
            <a:r>
              <a:rPr lang="en-US" sz="1200" dirty="0" smtClean="0">
                <a:solidFill>
                  <a:srgbClr val="FFFF66"/>
                </a:solidFill>
                <a:effectLst>
                  <a:outerShdw blurRad="38100" dist="38100" dir="2700000" algn="tl">
                    <a:srgbClr val="000000"/>
                  </a:outerShdw>
                </a:effectLst>
                <a:latin typeface="Times New Roman"/>
              </a:rPr>
              <a:t>c = v/2, </a:t>
            </a:r>
            <a:r>
              <a:rPr lang="en-US" sz="1200" dirty="0" smtClean="0">
                <a:solidFill>
                  <a:srgbClr val="FFFF66"/>
                </a:solidFill>
                <a:effectLst>
                  <a:outerShdw blurRad="38100" dist="38100" dir="2700000" algn="tl">
                    <a:srgbClr val="000000"/>
                  </a:outerShdw>
                </a:effectLst>
                <a:latin typeface="Times New Roman"/>
              </a:rPr>
              <a:t>or ½ actual velocity so </a:t>
            </a:r>
          </a:p>
          <a:p>
            <a:pPr marL="342900" indent="-342900">
              <a:defRPr/>
            </a:pPr>
            <a:r>
              <a:rPr lang="en-US" sz="1200" dirty="0" smtClean="0">
                <a:solidFill>
                  <a:srgbClr val="FFFF66"/>
                </a:solidFill>
                <a:effectLst>
                  <a:outerShdw blurRad="38100" dist="38100" dir="2700000" algn="tl">
                    <a:srgbClr val="000000"/>
                  </a:outerShdw>
                </a:effectLst>
                <a:latin typeface="Times New Roman"/>
              </a:rPr>
              <a:t>Exploding </a:t>
            </a:r>
            <a:r>
              <a:rPr lang="en-US" sz="1200" dirty="0">
                <a:solidFill>
                  <a:srgbClr val="FFFF66"/>
                </a:solidFill>
                <a:effectLst>
                  <a:outerShdw blurRad="38100" dist="38100" dir="2700000" algn="tl">
                    <a:srgbClr val="000000"/>
                  </a:outerShdw>
                </a:effectLst>
                <a:latin typeface="Times New Roman"/>
              </a:rPr>
              <a:t>r</a:t>
            </a:r>
            <a:r>
              <a:rPr lang="en-US" sz="1200" dirty="0" smtClean="0">
                <a:solidFill>
                  <a:srgbClr val="FFFF66"/>
                </a:solidFill>
                <a:effectLst>
                  <a:outerShdw blurRad="38100" dist="38100" dir="2700000" algn="tl">
                    <a:srgbClr val="000000"/>
                  </a:outerShdw>
                </a:effectLst>
                <a:latin typeface="Times New Roman"/>
              </a:rPr>
              <a:t>eflector time=2-way time</a:t>
            </a:r>
            <a:endParaRPr lang="en-US" sz="1200" dirty="0">
              <a:solidFill>
                <a:srgbClr val="FFFF66"/>
              </a:solidFill>
              <a:effectLst>
                <a:outerShdw blurRad="38100" dist="38100" dir="2700000" algn="tl">
                  <a:srgbClr val="000000"/>
                </a:outerShdw>
              </a:effectLst>
              <a:latin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7260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726023"/>
                                        </p:tgtEl>
                                        <p:attrNameLst>
                                          <p:attrName>style.visibility</p:attrName>
                                        </p:attrNameLst>
                                      </p:cBhvr>
                                      <p:to>
                                        <p:strVal val="visible"/>
                                      </p:to>
                                    </p:set>
                                    <p:animEffect transition="in" filter="wipe(up)">
                                      <p:cBhvr>
                                        <p:cTn id="11" dur="500"/>
                                        <p:tgtEl>
                                          <p:spTgt spid="7260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726024"/>
                                        </p:tgtEl>
                                        <p:attrNameLst>
                                          <p:attrName>style.visibility</p:attrName>
                                        </p:attrNameLst>
                                      </p:cBhvr>
                                      <p:to>
                                        <p:strVal val="visible"/>
                                      </p:to>
                                    </p:set>
                                    <p:animEffect transition="in" filter="wipe(down)">
                                      <p:cBhvr>
                                        <p:cTn id="16" dur="500"/>
                                        <p:tgtEl>
                                          <p:spTgt spid="7260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1" presetClass="entr" presetSubtype="0" fill="hold" grpId="0" nodeType="clickEffect">
                                  <p:stCondLst>
                                    <p:cond delay="0"/>
                                  </p:stCondLst>
                                  <p:childTnLst>
                                    <p:set>
                                      <p:cBhvr>
                                        <p:cTn id="30" dur="1000">
                                          <p:stCondLst>
                                            <p:cond delay="0"/>
                                          </p:stCondLst>
                                        </p:cTn>
                                        <p:tgtEl>
                                          <p:spTgt spid="72610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726035"/>
                                        </p:tgtEl>
                                        <p:attrNameLst>
                                          <p:attrName>style.visibility</p:attrName>
                                        </p:attrNameLst>
                                      </p:cBhvr>
                                      <p:to>
                                        <p:strVal val="visible"/>
                                      </p:to>
                                    </p:set>
                                    <p:animEffect transition="in" filter="dissolve">
                                      <p:cBhvr>
                                        <p:cTn id="49" dur="500"/>
                                        <p:tgtEl>
                                          <p:spTgt spid="726035"/>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726088"/>
                                        </p:tgtEl>
                                        <p:attrNameLst>
                                          <p:attrName>style.visibility</p:attrName>
                                        </p:attrNameLst>
                                      </p:cBhvr>
                                      <p:to>
                                        <p:strVal val="visible"/>
                                      </p:to>
                                    </p:set>
                                    <p:animEffect transition="in" filter="dissolve">
                                      <p:cBhvr>
                                        <p:cTn id="54" dur="500"/>
                                        <p:tgtEl>
                                          <p:spTgt spid="726088"/>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dissolve">
                                      <p:cBhvr>
                                        <p:cTn id="59" dur="5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1" presetClass="entr" presetSubtype="0" fill="hold" nodeType="clickEffect">
                                  <p:stCondLst>
                                    <p:cond delay="0"/>
                                  </p:stCondLst>
                                  <p:childTnLst>
                                    <p:set>
                                      <p:cBhvr>
                                        <p:cTn id="68" dur="1000">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031" grpId="0" animBg="1"/>
      <p:bldP spid="726102" grpId="0" animBg="1" autoUpdateAnimBg="0"/>
      <p:bldP spid="8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3"/>
          <p:cNvSpPr>
            <a:spLocks noGrp="1"/>
          </p:cNvSpPr>
          <p:nvPr>
            <p:ph type="title" idx="4294967295"/>
          </p:nvPr>
        </p:nvSpPr>
        <p:spPr>
          <a:xfrm>
            <a:off x="685800" y="609600"/>
            <a:ext cx="7772400" cy="725488"/>
          </a:xfrm>
        </p:spPr>
        <p:txBody>
          <a:bodyPr lIns="91440" tIns="45720" rIns="91440" bIns="45720"/>
          <a:lstStyle/>
          <a:p>
            <a:pPr>
              <a:defRPr/>
            </a:pPr>
            <a:r>
              <a:rPr lang="en-US" altLang="ja-JP" sz="3600" b="1" smtClean="0">
                <a:solidFill>
                  <a:srgbClr val="FFFFFF"/>
                </a:solidFill>
                <a:effectLst>
                  <a:outerShdw blurRad="38100" dist="38100" dir="2700000" algn="tl">
                    <a:srgbClr val="000000"/>
                  </a:outerShdw>
                </a:effectLst>
                <a:ea typeface="ＭＳ Ｐゴシック" pitchFamily="34" charset="-128"/>
              </a:rPr>
              <a:t>LSM vs. Kirchhoff Migration</a:t>
            </a:r>
            <a:endParaRPr lang="ja-JP" altLang="en-US" sz="3600" b="1" smtClean="0">
              <a:solidFill>
                <a:srgbClr val="FFFFFF"/>
              </a:solidFill>
              <a:effectLst>
                <a:outerShdw blurRad="38100" dist="38100" dir="2700000" algn="tl">
                  <a:srgbClr val="000000"/>
                </a:outerShdw>
              </a:effectLst>
              <a:ea typeface="ＭＳ Ｐゴシック" pitchFamily="34" charset="-128"/>
            </a:endParaRPr>
          </a:p>
        </p:txBody>
      </p:sp>
      <p:pic>
        <p:nvPicPr>
          <p:cNvPr id="40965" name="コンテンツ プレースホルダ 9" descr="LSM_result_deep.jpg"/>
          <p:cNvPicPr>
            <a:picLocks noGrp="1" noChangeAspect="1"/>
          </p:cNvPicPr>
          <p:nvPr>
            <p:ph sz="half" idx="4294967295"/>
          </p:nvPr>
        </p:nvPicPr>
        <p:blipFill>
          <a:blip r:embed="rId2" cstate="print"/>
          <a:srcRect l="12810" t="7381" r="53676" b="10951"/>
          <a:stretch>
            <a:fillRect/>
          </a:stretch>
        </p:blipFill>
        <p:spPr>
          <a:xfrm>
            <a:off x="1327150" y="2117725"/>
            <a:ext cx="2381250" cy="3954463"/>
          </a:xfrm>
          <a:ln w="38100">
            <a:solidFill>
              <a:srgbClr val="FF0000"/>
            </a:solidFill>
          </a:ln>
        </p:spPr>
      </p:pic>
      <p:sp>
        <p:nvSpPr>
          <p:cNvPr id="7" name="正方形/長方形 6"/>
          <p:cNvSpPr>
            <a:spLocks noChangeArrowheads="1"/>
          </p:cNvSpPr>
          <p:nvPr/>
        </p:nvSpPr>
        <p:spPr bwMode="auto">
          <a:xfrm>
            <a:off x="2000250" y="1785938"/>
            <a:ext cx="642938" cy="1000125"/>
          </a:xfrm>
          <a:prstGeom prst="rect">
            <a:avLst/>
          </a:prstGeom>
          <a:noFill/>
          <a:ln w="25400" algn="ctr">
            <a:solidFill>
              <a:srgbClr val="FFFFFF"/>
            </a:solidFill>
            <a:round/>
            <a:headEnd/>
            <a:tailEnd/>
          </a:ln>
        </p:spPr>
        <p:txBody>
          <a:bodyPr/>
          <a:lstStyle/>
          <a:p>
            <a:pPr eaLnBrk="1" hangingPunct="1">
              <a:defRPr/>
            </a:pP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pic>
        <p:nvPicPr>
          <p:cNvPr id="6" name="コンテンツ プレースホルダ 9" descr="LSM_result_deep.jpg"/>
          <p:cNvPicPr>
            <a:picLocks noGrp="1" noChangeAspect="1"/>
          </p:cNvPicPr>
          <p:nvPr>
            <p:ph sz="half" idx="4294967295"/>
          </p:nvPr>
        </p:nvPicPr>
        <p:blipFill>
          <a:blip r:embed="rId2" cstate="print"/>
          <a:srcRect l="56947" t="7455" r="9364" b="10730"/>
          <a:stretch>
            <a:fillRect/>
          </a:stretch>
        </p:blipFill>
        <p:spPr>
          <a:xfrm>
            <a:off x="5348288" y="2084388"/>
            <a:ext cx="2395537" cy="3962400"/>
          </a:xfrm>
          <a:ln w="38100">
            <a:solidFill>
              <a:srgbClr val="FF0000"/>
            </a:solidFill>
          </a:ln>
        </p:spPr>
      </p:pic>
      <p:sp>
        <p:nvSpPr>
          <p:cNvPr id="8" name="正方形/長方形 7"/>
          <p:cNvSpPr>
            <a:spLocks noChangeArrowheads="1"/>
          </p:cNvSpPr>
          <p:nvPr/>
        </p:nvSpPr>
        <p:spPr bwMode="auto">
          <a:xfrm>
            <a:off x="6227763" y="1773238"/>
            <a:ext cx="642937" cy="1000125"/>
          </a:xfrm>
          <a:prstGeom prst="rect">
            <a:avLst/>
          </a:prstGeom>
          <a:noFill/>
          <a:ln w="25400" algn="ctr">
            <a:solidFill>
              <a:srgbClr val="FFFFFF"/>
            </a:solidFill>
            <a:round/>
            <a:headEnd/>
            <a:tailEnd/>
          </a:ln>
        </p:spPr>
        <p:txBody>
          <a:bodyPr/>
          <a:lstStyle/>
          <a:p>
            <a:pPr eaLnBrk="1" hangingPunct="1">
              <a:defRPr/>
            </a:pPr>
            <a:endParaRPr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grpSp>
        <p:nvGrpSpPr>
          <p:cNvPr id="2" name="グループ化 35"/>
          <p:cNvGrpSpPr>
            <a:grpSpLocks/>
          </p:cNvGrpSpPr>
          <p:nvPr/>
        </p:nvGrpSpPr>
        <p:grpSpPr bwMode="auto">
          <a:xfrm>
            <a:off x="160338" y="1190625"/>
            <a:ext cx="3763962" cy="5678488"/>
            <a:chOff x="160016" y="1191268"/>
            <a:chExt cx="3764279" cy="5677843"/>
          </a:xfrm>
        </p:grpSpPr>
        <p:sp>
          <p:nvSpPr>
            <p:cNvPr id="829448" name="テキスト ボックス 7"/>
            <p:cNvSpPr txBox="1">
              <a:spLocks noChangeArrowheads="1"/>
            </p:cNvSpPr>
            <p:nvPr/>
          </p:nvSpPr>
          <p:spPr bwMode="auto">
            <a:xfrm>
              <a:off x="1428535" y="1191268"/>
              <a:ext cx="2143305" cy="519054"/>
            </a:xfrm>
            <a:prstGeom prst="rect">
              <a:avLst/>
            </a:prstGeom>
            <a:noFill/>
            <a:ln w="9525">
              <a:noFill/>
              <a:miter lim="800000"/>
              <a:headEnd/>
              <a:tailEnd/>
            </a:ln>
          </p:spPr>
          <p:txBody>
            <a:bodyPr>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LSM Image</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grpSp>
          <p:nvGrpSpPr>
            <p:cNvPr id="51222" name="グループ化 18"/>
            <p:cNvGrpSpPr>
              <a:grpSpLocks/>
            </p:cNvGrpSpPr>
            <p:nvPr/>
          </p:nvGrpSpPr>
          <p:grpSpPr bwMode="auto">
            <a:xfrm>
              <a:off x="160016" y="1635804"/>
              <a:ext cx="3764279" cy="5233307"/>
              <a:chOff x="415342" y="2702240"/>
              <a:chExt cx="3517468" cy="3794447"/>
            </a:xfrm>
          </p:grpSpPr>
          <p:sp>
            <p:nvSpPr>
              <p:cNvPr id="829450" name="テキスト ボックス 14"/>
              <p:cNvSpPr txBox="1">
                <a:spLocks noChangeArrowheads="1"/>
              </p:cNvSpPr>
              <p:nvPr/>
            </p:nvSpPr>
            <p:spPr bwMode="auto">
              <a:xfrm>
                <a:off x="709083" y="2702178"/>
                <a:ext cx="634954" cy="376344"/>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0.7</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9451" name="テキスト ボックス 15"/>
              <p:cNvSpPr txBox="1">
                <a:spLocks noChangeArrowheads="1"/>
              </p:cNvSpPr>
              <p:nvPr/>
            </p:nvSpPr>
            <p:spPr bwMode="auto">
              <a:xfrm>
                <a:off x="415342" y="5668041"/>
                <a:ext cx="910892" cy="376343"/>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   1.9</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9452" name="テキスト ボックス 16"/>
              <p:cNvSpPr txBox="1">
                <a:spLocks noChangeArrowheads="1"/>
              </p:cNvSpPr>
              <p:nvPr/>
            </p:nvSpPr>
            <p:spPr bwMode="auto">
              <a:xfrm rot="-5400000">
                <a:off x="-32837" y="4131874"/>
                <a:ext cx="1482356" cy="485116"/>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Depth (km)</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9453" name="テキスト ボックス 17"/>
              <p:cNvSpPr txBox="1">
                <a:spLocks noChangeArrowheads="1"/>
              </p:cNvSpPr>
              <p:nvPr/>
            </p:nvSpPr>
            <p:spPr bwMode="auto">
              <a:xfrm>
                <a:off x="1042878" y="5964972"/>
                <a:ext cx="634954" cy="376343"/>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2.4</a:t>
                </a:r>
              </a:p>
            </p:txBody>
          </p:sp>
          <p:sp>
            <p:nvSpPr>
              <p:cNvPr id="829454" name="テキスト ボックス 18"/>
              <p:cNvSpPr txBox="1">
                <a:spLocks noChangeArrowheads="1"/>
              </p:cNvSpPr>
              <p:nvPr/>
            </p:nvSpPr>
            <p:spPr bwMode="auto">
              <a:xfrm>
                <a:off x="3297856" y="5953463"/>
                <a:ext cx="634954" cy="376343"/>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4.9</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9455" name="テキスト ボックス 19"/>
              <p:cNvSpPr txBox="1">
                <a:spLocks noChangeArrowheads="1"/>
              </p:cNvSpPr>
              <p:nvPr/>
            </p:nvSpPr>
            <p:spPr bwMode="auto">
              <a:xfrm>
                <a:off x="1928551" y="6120343"/>
                <a:ext cx="1188313" cy="376344"/>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X (km)</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grpSp>
      </p:grpSp>
      <p:grpSp>
        <p:nvGrpSpPr>
          <p:cNvPr id="4" name="グループ化 36"/>
          <p:cNvGrpSpPr>
            <a:grpSpLocks/>
          </p:cNvGrpSpPr>
          <p:nvPr/>
        </p:nvGrpSpPr>
        <p:grpSpPr bwMode="auto">
          <a:xfrm>
            <a:off x="4262438" y="1190625"/>
            <a:ext cx="4595812" cy="5614988"/>
            <a:chOff x="4262745" y="1191268"/>
            <a:chExt cx="4595503" cy="5613589"/>
          </a:xfrm>
        </p:grpSpPr>
        <p:grpSp>
          <p:nvGrpSpPr>
            <p:cNvPr id="51213" name="グループ化 18"/>
            <p:cNvGrpSpPr>
              <a:grpSpLocks/>
            </p:cNvGrpSpPr>
            <p:nvPr/>
          </p:nvGrpSpPr>
          <p:grpSpPr bwMode="auto">
            <a:xfrm>
              <a:off x="4262745" y="1571612"/>
              <a:ext cx="3876393" cy="5233245"/>
              <a:chOff x="310580" y="2702240"/>
              <a:chExt cx="3622231" cy="3794402"/>
            </a:xfrm>
          </p:grpSpPr>
          <p:sp>
            <p:nvSpPr>
              <p:cNvPr id="829458" name="テキスト ボックス 28"/>
              <p:cNvSpPr txBox="1">
                <a:spLocks noChangeArrowheads="1"/>
              </p:cNvSpPr>
              <p:nvPr/>
            </p:nvSpPr>
            <p:spPr bwMode="auto">
              <a:xfrm>
                <a:off x="709591" y="2702647"/>
                <a:ext cx="634858" cy="376293"/>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0.7</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9459" name="テキスト ボックス 29"/>
              <p:cNvSpPr txBox="1">
                <a:spLocks noChangeArrowheads="1"/>
              </p:cNvSpPr>
              <p:nvPr/>
            </p:nvSpPr>
            <p:spPr bwMode="auto">
              <a:xfrm>
                <a:off x="389195" y="5706082"/>
                <a:ext cx="1002720" cy="376293"/>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    1.9</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9460" name="テキスト ボックス 30"/>
              <p:cNvSpPr txBox="1">
                <a:spLocks noChangeArrowheads="1"/>
              </p:cNvSpPr>
              <p:nvPr/>
            </p:nvSpPr>
            <p:spPr bwMode="auto">
              <a:xfrm rot="-5400000">
                <a:off x="-187976" y="4178183"/>
                <a:ext cx="1482155" cy="485043"/>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Depth (km)</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9461" name="テキスト ボックス 31"/>
              <p:cNvSpPr txBox="1">
                <a:spLocks noChangeArrowheads="1"/>
              </p:cNvSpPr>
              <p:nvPr/>
            </p:nvSpPr>
            <p:spPr bwMode="auto">
              <a:xfrm>
                <a:off x="1043337" y="5964999"/>
                <a:ext cx="634858" cy="376292"/>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2.4</a:t>
                </a:r>
              </a:p>
            </p:txBody>
          </p:sp>
          <p:sp>
            <p:nvSpPr>
              <p:cNvPr id="829462" name="テキスト ボックス 32"/>
              <p:cNvSpPr txBox="1">
                <a:spLocks noChangeArrowheads="1"/>
              </p:cNvSpPr>
              <p:nvPr/>
            </p:nvSpPr>
            <p:spPr bwMode="auto">
              <a:xfrm>
                <a:off x="3297973" y="5953492"/>
                <a:ext cx="634858" cy="376292"/>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4.9</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829463" name="テキスト ボックス 33"/>
              <p:cNvSpPr txBox="1">
                <a:spLocks noChangeArrowheads="1"/>
              </p:cNvSpPr>
              <p:nvPr/>
            </p:nvSpPr>
            <p:spPr bwMode="auto">
              <a:xfrm>
                <a:off x="1928874" y="6120349"/>
                <a:ext cx="1188134" cy="376293"/>
              </a:xfrm>
              <a:prstGeom prst="rect">
                <a:avLst/>
              </a:prstGeom>
              <a:noFill/>
              <a:ln w="9525">
                <a:noFill/>
                <a:miter lim="800000"/>
                <a:headEnd/>
                <a:tailEnd/>
              </a:ln>
            </p:spPr>
            <p:txBody>
              <a:bodyPr wrap="none">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X (km)</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grpSp>
        <p:sp>
          <p:nvSpPr>
            <p:cNvPr id="829464" name="テキスト ボックス 7"/>
            <p:cNvSpPr txBox="1">
              <a:spLocks noChangeArrowheads="1"/>
            </p:cNvSpPr>
            <p:nvPr/>
          </p:nvSpPr>
          <p:spPr bwMode="auto">
            <a:xfrm>
              <a:off x="4500854" y="1191268"/>
              <a:ext cx="4357394" cy="945914"/>
            </a:xfrm>
            <a:prstGeom prst="rect">
              <a:avLst/>
            </a:prstGeom>
            <a:noFill/>
            <a:ln w="9525">
              <a:noFill/>
              <a:miter lim="800000"/>
              <a:headEnd/>
              <a:tailEnd/>
            </a:ln>
          </p:spPr>
          <p:txBody>
            <a:bodyPr>
              <a:spAutoFit/>
            </a:bodyPr>
            <a:lstStyle/>
            <a:p>
              <a:pPr eaLnBrk="1" hangingPunct="1">
                <a:defRPr/>
              </a:pPr>
              <a:r>
                <a:rPr kumimoji="1" lang="en-US" altLang="ja-JP" sz="2800" i="0">
                  <a:solidFill>
                    <a:srgbClr val="FFFFFF"/>
                  </a:solidFill>
                  <a:effectLst>
                    <a:outerShdw blurRad="38100" dist="38100" dir="2700000" algn="tl">
                      <a:srgbClr val="000000"/>
                    </a:outerShdw>
                  </a:effectLst>
                  <a:latin typeface="Arial" charset="0"/>
                  <a:ea typeface="ＭＳ Ｐゴシック" pitchFamily="34" charset="-128"/>
                </a:rPr>
                <a:t>Kirchhoff Migration Image</a:t>
              </a:r>
              <a:endParaRPr kumimoji="1" lang="ja-JP" altLang="en-US" sz="2800" i="0">
                <a:solidFill>
                  <a:srgbClr val="FFFFFF"/>
                </a:solidFill>
                <a:effectLst>
                  <a:outerShdw blurRad="38100" dist="38100" dir="2700000" algn="tl">
                    <a:srgbClr val="000000"/>
                  </a:outerShdw>
                </a:effectLst>
                <a:latin typeface="Arial" charset="0"/>
                <a:ea typeface="ＭＳ Ｐゴシック" pitchFamily="34" charset="-128"/>
              </a:endParaRPr>
            </a:p>
          </p:txBody>
        </p:sp>
      </p:grpSp>
      <p:sp>
        <p:nvSpPr>
          <p:cNvPr id="22554" name="Rectangle 26"/>
          <p:cNvSpPr>
            <a:spLocks noChangeArrowheads="1"/>
          </p:cNvSpPr>
          <p:nvPr/>
        </p:nvSpPr>
        <p:spPr bwMode="auto">
          <a:xfrm>
            <a:off x="2339975" y="2205038"/>
            <a:ext cx="1152525" cy="1800225"/>
          </a:xfrm>
          <a:prstGeom prst="rect">
            <a:avLst/>
          </a:prstGeom>
          <a:noFill/>
          <a:ln w="38100">
            <a:solidFill>
              <a:srgbClr val="FFFFFF"/>
            </a:solidFill>
            <a:miter lim="800000"/>
            <a:headEnd/>
            <a:tailEnd/>
          </a:ln>
        </p:spPr>
        <p:txBody>
          <a:bodyPr wrap="none" anchor="ctr"/>
          <a:lstStyle/>
          <a:p>
            <a:pPr eaLnBrk="1" hangingPunct="1">
              <a:defRPr/>
            </a:pPr>
            <a:endParaRPr kumimoji="1" lang="ja-JP" altLang="en-US" sz="16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22555" name="Rectangle 27"/>
          <p:cNvSpPr>
            <a:spLocks noChangeArrowheads="1"/>
          </p:cNvSpPr>
          <p:nvPr/>
        </p:nvSpPr>
        <p:spPr bwMode="auto">
          <a:xfrm>
            <a:off x="6588125" y="2133600"/>
            <a:ext cx="1152525" cy="1800225"/>
          </a:xfrm>
          <a:prstGeom prst="rect">
            <a:avLst/>
          </a:prstGeom>
          <a:noFill/>
          <a:ln w="38100">
            <a:solidFill>
              <a:srgbClr val="FFFFFF"/>
            </a:solidFill>
            <a:miter lim="800000"/>
            <a:headEnd/>
            <a:tailEnd/>
          </a:ln>
        </p:spPr>
        <p:txBody>
          <a:bodyPr wrap="none" anchor="ctr"/>
          <a:lstStyle/>
          <a:p>
            <a:pPr eaLnBrk="1" hangingPunct="1">
              <a:defRPr/>
            </a:pPr>
            <a:endParaRPr kumimoji="1" lang="ja-JP" altLang="en-US" sz="16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22556" name="Rectangle 28"/>
          <p:cNvSpPr>
            <a:spLocks noChangeArrowheads="1"/>
          </p:cNvSpPr>
          <p:nvPr/>
        </p:nvSpPr>
        <p:spPr bwMode="auto">
          <a:xfrm>
            <a:off x="1763713" y="1773238"/>
            <a:ext cx="1152525" cy="1800225"/>
          </a:xfrm>
          <a:prstGeom prst="rect">
            <a:avLst/>
          </a:prstGeom>
          <a:noFill/>
          <a:ln w="38100">
            <a:solidFill>
              <a:srgbClr val="FFFFFF"/>
            </a:solidFill>
            <a:miter lim="800000"/>
            <a:headEnd/>
            <a:tailEnd/>
          </a:ln>
        </p:spPr>
        <p:txBody>
          <a:bodyPr wrap="none" anchor="ctr"/>
          <a:lstStyle/>
          <a:p>
            <a:pPr eaLnBrk="1" hangingPunct="1">
              <a:defRPr/>
            </a:pPr>
            <a:endParaRPr kumimoji="1" lang="ja-JP" altLang="en-US" sz="1600" i="0">
              <a:solidFill>
                <a:srgbClr val="FFFFFF"/>
              </a:solidFill>
              <a:effectLst>
                <a:outerShdw blurRad="38100" dist="38100" dir="2700000" algn="tl">
                  <a:srgbClr val="000000"/>
                </a:outerShdw>
              </a:effectLst>
              <a:latin typeface="Arial" charset="0"/>
              <a:ea typeface="ＭＳ Ｐゴシック" pitchFamily="34" charset="-128"/>
            </a:endParaRPr>
          </a:p>
        </p:txBody>
      </p:sp>
      <p:sp>
        <p:nvSpPr>
          <p:cNvPr id="22557" name="Rectangle 29"/>
          <p:cNvSpPr>
            <a:spLocks noChangeArrowheads="1"/>
          </p:cNvSpPr>
          <p:nvPr/>
        </p:nvSpPr>
        <p:spPr bwMode="auto">
          <a:xfrm>
            <a:off x="6011863" y="1701800"/>
            <a:ext cx="1152525" cy="1800225"/>
          </a:xfrm>
          <a:prstGeom prst="rect">
            <a:avLst/>
          </a:prstGeom>
          <a:noFill/>
          <a:ln w="38100">
            <a:solidFill>
              <a:srgbClr val="FFFFFF"/>
            </a:solidFill>
            <a:miter lim="800000"/>
            <a:headEnd/>
            <a:tailEnd/>
          </a:ln>
        </p:spPr>
        <p:txBody>
          <a:bodyPr wrap="none" anchor="ctr"/>
          <a:lstStyle/>
          <a:p>
            <a:pPr eaLnBrk="1" hangingPunct="1">
              <a:defRPr/>
            </a:pPr>
            <a:endParaRPr kumimoji="1" lang="ja-JP" altLang="en-US" sz="1600" i="0">
              <a:solidFill>
                <a:srgbClr val="FFFFFF"/>
              </a:solidFill>
              <a:effectLst>
                <a:outerShdw blurRad="38100" dist="38100" dir="2700000" algn="tl">
                  <a:srgbClr val="000000"/>
                </a:outerShdw>
              </a:effectLst>
              <a:latin typeface="Arial" charset="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dissolve">
                                      <p:cBhvr>
                                        <p:cTn id="7" dur="500"/>
                                        <p:tgtEl>
                                          <p:spTgt spid="40965"/>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2554"/>
                                        </p:tgtEl>
                                        <p:attrNameLst>
                                          <p:attrName>style.visibility</p:attrName>
                                        </p:attrNameLst>
                                      </p:cBhvr>
                                      <p:to>
                                        <p:strVal val="visible"/>
                                      </p:to>
                                    </p:set>
                                    <p:animEffect transition="in" filter="dissolve">
                                      <p:cBhvr>
                                        <p:cTn id="23" dur="500"/>
                                        <p:tgtEl>
                                          <p:spTgt spid="2255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2555"/>
                                        </p:tgtEl>
                                        <p:attrNameLst>
                                          <p:attrName>style.visibility</p:attrName>
                                        </p:attrNameLst>
                                      </p:cBhvr>
                                      <p:to>
                                        <p:strVal val="visible"/>
                                      </p:to>
                                    </p:set>
                                    <p:animEffect transition="in" filter="dissolve">
                                      <p:cBhvr>
                                        <p:cTn id="26" dur="500"/>
                                        <p:tgtEl>
                                          <p:spTgt spid="2255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xit" presetSubtype="0" fill="hold" grpId="1" nodeType="clickEffect">
                                  <p:stCondLst>
                                    <p:cond delay="0"/>
                                  </p:stCondLst>
                                  <p:childTnLst>
                                    <p:animEffect transition="out" filter="dissolve">
                                      <p:cBhvr>
                                        <p:cTn id="30" dur="500"/>
                                        <p:tgtEl>
                                          <p:spTgt spid="22554"/>
                                        </p:tgtEl>
                                      </p:cBhvr>
                                    </p:animEffect>
                                    <p:set>
                                      <p:cBhvr>
                                        <p:cTn id="31" dur="1" fill="hold">
                                          <p:stCondLst>
                                            <p:cond delay="499"/>
                                          </p:stCondLst>
                                        </p:cTn>
                                        <p:tgtEl>
                                          <p:spTgt spid="22554"/>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22555"/>
                                        </p:tgtEl>
                                      </p:cBhvr>
                                    </p:animEffect>
                                    <p:set>
                                      <p:cBhvr>
                                        <p:cTn id="34" dur="1" fill="hold">
                                          <p:stCondLst>
                                            <p:cond delay="499"/>
                                          </p:stCondLst>
                                        </p:cTn>
                                        <p:tgtEl>
                                          <p:spTgt spid="22555"/>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2556"/>
                                        </p:tgtEl>
                                        <p:attrNameLst>
                                          <p:attrName>style.visibility</p:attrName>
                                        </p:attrNameLst>
                                      </p:cBhvr>
                                      <p:to>
                                        <p:strVal val="visible"/>
                                      </p:to>
                                    </p:set>
                                    <p:animEffect transition="in" filter="dissolve">
                                      <p:cBhvr>
                                        <p:cTn id="39" dur="500"/>
                                        <p:tgtEl>
                                          <p:spTgt spid="2255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2557"/>
                                        </p:tgtEl>
                                        <p:attrNameLst>
                                          <p:attrName>style.visibility</p:attrName>
                                        </p:attrNameLst>
                                      </p:cBhvr>
                                      <p:to>
                                        <p:strVal val="visible"/>
                                      </p:to>
                                    </p:set>
                                    <p:animEffect transition="in" filter="dissolve">
                                      <p:cBhvr>
                                        <p:cTn id="42" dur="500"/>
                                        <p:tgtEl>
                                          <p:spTgt spid="2255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xit" presetSubtype="0" fill="hold" grpId="1" nodeType="clickEffect">
                                  <p:stCondLst>
                                    <p:cond delay="0"/>
                                  </p:stCondLst>
                                  <p:childTnLst>
                                    <p:animEffect transition="out" filter="dissolve">
                                      <p:cBhvr>
                                        <p:cTn id="46" dur="500"/>
                                        <p:tgtEl>
                                          <p:spTgt spid="22556"/>
                                        </p:tgtEl>
                                      </p:cBhvr>
                                    </p:animEffect>
                                    <p:set>
                                      <p:cBhvr>
                                        <p:cTn id="47" dur="1" fill="hold">
                                          <p:stCondLst>
                                            <p:cond delay="499"/>
                                          </p:stCondLst>
                                        </p:cTn>
                                        <p:tgtEl>
                                          <p:spTgt spid="22556"/>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22557"/>
                                        </p:tgtEl>
                                      </p:cBhvr>
                                    </p:animEffect>
                                    <p:set>
                                      <p:cBhvr>
                                        <p:cTn id="50" dur="1" fill="hold">
                                          <p:stCondLst>
                                            <p:cond delay="499"/>
                                          </p:stCondLst>
                                        </p:cTn>
                                        <p:tgtEl>
                                          <p:spTgt spid="22557"/>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dissolve">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2554" grpId="0" animBg="1"/>
      <p:bldP spid="22554" grpId="1" animBg="1"/>
      <p:bldP spid="22555" grpId="0" animBg="1"/>
      <p:bldP spid="22555" grpId="1" animBg="1"/>
      <p:bldP spid="22556" grpId="0" animBg="1"/>
      <p:bldP spid="22556" grpId="1" animBg="1"/>
      <p:bldP spid="22557" grpId="0" animBg="1"/>
      <p:bldP spid="22557"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30"/>
          <p:cNvSpPr txBox="1">
            <a:spLocks noChangeArrowheads="1"/>
          </p:cNvSpPr>
          <p:nvPr/>
        </p:nvSpPr>
        <p:spPr bwMode="auto">
          <a:xfrm>
            <a:off x="3276600" y="76200"/>
            <a:ext cx="3048000" cy="579438"/>
          </a:xfrm>
          <a:prstGeom prst="rect">
            <a:avLst/>
          </a:prstGeom>
          <a:noFill/>
          <a:ln w="9525">
            <a:noFill/>
            <a:miter lim="800000"/>
            <a:headEnd/>
            <a:tailEnd/>
          </a:ln>
        </p:spPr>
        <p:txBody>
          <a:bodyPr>
            <a:spAutoFit/>
          </a:bodyPr>
          <a:lstStyle/>
          <a:p>
            <a:pPr>
              <a:spcBef>
                <a:spcPct val="50000"/>
              </a:spcBef>
              <a:defRPr/>
            </a:pPr>
            <a:r>
              <a:rPr lang="en-US">
                <a:solidFill>
                  <a:schemeClr val="bg1"/>
                </a:solidFill>
                <a:effectLst>
                  <a:outerShdw blurRad="38100" dist="38100" dir="2700000" algn="tl">
                    <a:srgbClr val="000000">
                      <a:alpha val="43137"/>
                    </a:srgbClr>
                  </a:outerShdw>
                </a:effectLst>
                <a:latin typeface="Times New Roman" charset="0"/>
              </a:rPr>
              <a:t>Kirchhoff MD</a:t>
            </a:r>
          </a:p>
        </p:txBody>
      </p:sp>
      <p:pic>
        <p:nvPicPr>
          <p:cNvPr id="52227" name="Picture 2"/>
          <p:cNvPicPr>
            <a:picLocks noChangeAspect="1" noChangeArrowheads="1"/>
          </p:cNvPicPr>
          <p:nvPr/>
        </p:nvPicPr>
        <p:blipFill>
          <a:blip r:embed="rId2" cstate="print"/>
          <a:srcRect/>
          <a:stretch>
            <a:fillRect/>
          </a:stretch>
        </p:blipFill>
        <p:spPr bwMode="auto">
          <a:xfrm>
            <a:off x="1143000" y="0"/>
            <a:ext cx="7000875" cy="664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030"/>
          <p:cNvSpPr txBox="1">
            <a:spLocks noChangeArrowheads="1"/>
          </p:cNvSpPr>
          <p:nvPr/>
        </p:nvSpPr>
        <p:spPr bwMode="auto">
          <a:xfrm>
            <a:off x="2667000" y="192088"/>
            <a:ext cx="4648200" cy="769937"/>
          </a:xfrm>
          <a:prstGeom prst="rect">
            <a:avLst/>
          </a:prstGeom>
          <a:noFill/>
          <a:ln w="9525">
            <a:noFill/>
            <a:miter lim="800000"/>
            <a:headEnd/>
            <a:tailEnd/>
          </a:ln>
        </p:spPr>
        <p:txBody>
          <a:bodyPr>
            <a:spAutoFit/>
          </a:bodyPr>
          <a:lstStyle/>
          <a:p>
            <a:pPr>
              <a:spcBef>
                <a:spcPct val="50000"/>
              </a:spcBef>
              <a:defRPr/>
            </a:pPr>
            <a:r>
              <a:rPr lang="en-US" sz="4400">
                <a:solidFill>
                  <a:srgbClr val="FFFFFF"/>
                </a:solidFill>
                <a:effectLst>
                  <a:outerShdw blurRad="38100" dist="38100" dir="2700000" algn="tl">
                    <a:srgbClr val="000000">
                      <a:alpha val="43137"/>
                    </a:srgbClr>
                  </a:outerShdw>
                </a:effectLst>
                <a:latin typeface="Times New Roman" charset="0"/>
              </a:rPr>
              <a:t>Kirchhoff LSM</a:t>
            </a:r>
          </a:p>
        </p:txBody>
      </p:sp>
      <p:pic>
        <p:nvPicPr>
          <p:cNvPr id="53251" name="Picture 2"/>
          <p:cNvPicPr>
            <a:picLocks noChangeAspect="1" noChangeArrowheads="1"/>
          </p:cNvPicPr>
          <p:nvPr/>
        </p:nvPicPr>
        <p:blipFill>
          <a:blip r:embed="rId2" cstate="print"/>
          <a:srcRect/>
          <a:stretch>
            <a:fillRect/>
          </a:stretch>
        </p:blipFill>
        <p:spPr bwMode="auto">
          <a:xfrm>
            <a:off x="1357313" y="1000125"/>
            <a:ext cx="6434137" cy="539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ChangeArrowheads="1"/>
          </p:cNvSpPr>
          <p:nvPr/>
        </p:nvSpPr>
        <p:spPr bwMode="auto">
          <a:xfrm>
            <a:off x="-228600" y="-685800"/>
            <a:ext cx="9753600" cy="2286000"/>
          </a:xfrm>
          <a:prstGeom prst="rect">
            <a:avLst/>
          </a:prstGeom>
          <a:noFill/>
          <a:ln w="12700">
            <a:noFill/>
            <a:miter lim="800000"/>
            <a:headEnd/>
            <a:tailEnd/>
          </a:ln>
          <a:effectLst/>
        </p:spPr>
        <p:txBody>
          <a:bodyPr lIns="90488" tIns="44450" rIns="90488" bIns="44450" anchor="ctr"/>
          <a:lstStyle/>
          <a:p>
            <a:pPr algn="ctr">
              <a:defRPr/>
            </a:pPr>
            <a:r>
              <a:rPr lang="en-US" sz="6000">
                <a:solidFill>
                  <a:srgbClr val="FFFFFF"/>
                </a:solidFill>
                <a:effectLst>
                  <a:outerShdw blurRad="38100" dist="38100" dir="2700000" algn="tl">
                    <a:srgbClr val="000000"/>
                  </a:outerShdw>
                </a:effectLst>
                <a:latin typeface="Times New Roman"/>
              </a:rPr>
              <a:t>Migration Summary</a:t>
            </a:r>
            <a:endParaRPr lang="en-US" sz="6000" dirty="0">
              <a:solidFill>
                <a:srgbClr val="FFFFFF"/>
              </a:solidFill>
              <a:effectLst>
                <a:outerShdw blurRad="38100" dist="38100" dir="2700000" algn="tl">
                  <a:srgbClr val="FFFFFF"/>
                </a:outerShdw>
              </a:effectLst>
              <a:latin typeface="Times New Roman"/>
            </a:endParaRPr>
          </a:p>
        </p:txBody>
      </p:sp>
      <p:sp>
        <p:nvSpPr>
          <p:cNvPr id="23" name="Rectangle 151"/>
          <p:cNvSpPr>
            <a:spLocks noChangeArrowheads="1"/>
          </p:cNvSpPr>
          <p:nvPr/>
        </p:nvSpPr>
        <p:spPr bwMode="auto">
          <a:xfrm>
            <a:off x="4572000" y="4348163"/>
            <a:ext cx="1651000" cy="5715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24" name="TextBox 23"/>
          <p:cNvSpPr txBox="1"/>
          <p:nvPr/>
        </p:nvSpPr>
        <p:spPr bwMode="auto">
          <a:xfrm>
            <a:off x="0" y="4826000"/>
            <a:ext cx="2057400" cy="400050"/>
          </a:xfrm>
          <a:prstGeom prst="rect">
            <a:avLst/>
          </a:prstGeom>
          <a:solidFill>
            <a:schemeClr val="bg1"/>
          </a:solidFill>
        </p:spPr>
        <p:txBody>
          <a:bodyPr wrap="none">
            <a:spAutoFit/>
          </a:bodyPr>
          <a:lstStyle/>
          <a:p>
            <a:pPr algn="ctr">
              <a:defRPr/>
            </a:pPr>
            <a:r>
              <a:rPr lang="en-US" sz="2000" dirty="0">
                <a:solidFill>
                  <a:srgbClr val="FFFFFF"/>
                </a:solidFill>
                <a:effectLst>
                  <a:outerShdw blurRad="38100" dist="38100" dir="2700000" algn="tl">
                    <a:srgbClr val="000000">
                      <a:alpha val="43137"/>
                    </a:srgbClr>
                  </a:outerShdw>
                </a:effectLst>
                <a:latin typeface="Arial" charset="0"/>
              </a:rPr>
              <a:t>Trial image pt x</a:t>
            </a:r>
          </a:p>
        </p:txBody>
      </p:sp>
      <p:grpSp>
        <p:nvGrpSpPr>
          <p:cNvPr id="54277" name="Group 126"/>
          <p:cNvGrpSpPr>
            <a:grpSpLocks/>
          </p:cNvGrpSpPr>
          <p:nvPr/>
        </p:nvGrpSpPr>
        <p:grpSpPr bwMode="auto">
          <a:xfrm>
            <a:off x="2286000" y="4464050"/>
            <a:ext cx="5353050" cy="1143000"/>
            <a:chOff x="2438400" y="-1066800"/>
            <a:chExt cx="5353050" cy="1143001"/>
          </a:xfrm>
        </p:grpSpPr>
        <p:sp>
          <p:nvSpPr>
            <p:cNvPr id="26" name="Text Box 7"/>
            <p:cNvSpPr txBox="1">
              <a:spLocks noChangeArrowheads="1"/>
            </p:cNvSpPr>
            <p:nvPr/>
          </p:nvSpPr>
          <p:spPr bwMode="auto">
            <a:xfrm>
              <a:off x="5032375" y="-990600"/>
              <a:ext cx="2759075" cy="701676"/>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a:sym typeface="Symbol" pitchFamily="18" charset="2"/>
                </a:rPr>
                <a:t>d (</a:t>
              </a:r>
              <a:r>
                <a:rPr lang="en-US" sz="4000">
                  <a:effectLst>
                    <a:outerShdw blurRad="38100" dist="38100" dir="2700000" algn="tl">
                      <a:srgbClr val="000000"/>
                    </a:outerShdw>
                  </a:effectLst>
                  <a:latin typeface="Times New Roman"/>
                  <a:sym typeface="Symbol" pitchFamily="18" charset="2"/>
                </a:rPr>
                <a:t>g</a:t>
              </a:r>
              <a:r>
                <a:rPr lang="en-US" sz="4000">
                  <a:solidFill>
                    <a:srgbClr val="FAFD00"/>
                  </a:solidFill>
                  <a:effectLst>
                    <a:outerShdw blurRad="38100" dist="38100" dir="2700000" algn="tl">
                      <a:srgbClr val="000000"/>
                    </a:outerShdw>
                  </a:effectLst>
                  <a:latin typeface="Times New Roman"/>
                  <a:sym typeface="Symbol" pitchFamily="18" charset="2"/>
                </a:rPr>
                <a:t>,     ) </a:t>
              </a:r>
              <a:endParaRPr lang="en-US" sz="4000">
                <a:solidFill>
                  <a:srgbClr val="FAFD00"/>
                </a:solidFill>
                <a:effectLst>
                  <a:outerShdw blurRad="38100" dist="38100" dir="2700000" algn="tl">
                    <a:srgbClr val="000000"/>
                  </a:outerShdw>
                </a:effectLst>
                <a:latin typeface="Times New Roman"/>
              </a:endParaRPr>
            </a:p>
          </p:txBody>
        </p:sp>
        <p:sp>
          <p:nvSpPr>
            <p:cNvPr id="27" name="Rectangle 9"/>
            <p:cNvSpPr>
              <a:spLocks noChangeArrowheads="1"/>
            </p:cNvSpPr>
            <p:nvPr/>
          </p:nvSpPr>
          <p:spPr bwMode="auto">
            <a:xfrm>
              <a:off x="6267450" y="-609600"/>
              <a:ext cx="488950" cy="457200"/>
            </a:xfrm>
            <a:prstGeom prst="rect">
              <a:avLst/>
            </a:prstGeom>
            <a:noFill/>
            <a:ln w="9525">
              <a:noFill/>
              <a:miter lim="800000"/>
              <a:headEnd/>
              <a:tailEnd/>
            </a:ln>
            <a:effectLst/>
          </p:spPr>
          <p:txBody>
            <a:bodyPr wrap="none">
              <a:spAutoFit/>
            </a:bodyPr>
            <a:lstStyle/>
            <a:p>
              <a:pPr marL="342900" indent="-342900">
                <a:defRPr/>
              </a:pPr>
              <a:r>
                <a:rPr lang="en-US" sz="2400" dirty="0" err="1">
                  <a:solidFill>
                    <a:srgbClr val="FFFFFF"/>
                  </a:solidFill>
                  <a:effectLst>
                    <a:outerShdw blurRad="38100" dist="38100" dir="2700000" algn="tl">
                      <a:srgbClr val="000000"/>
                    </a:outerShdw>
                  </a:effectLst>
                  <a:latin typeface="Times New Roman"/>
                </a:rPr>
                <a:t>x</a:t>
              </a:r>
              <a:r>
                <a:rPr lang="en-US" sz="2400" dirty="0" err="1">
                  <a:effectLst>
                    <a:outerShdw blurRad="38100" dist="38100" dir="2700000" algn="tl">
                      <a:srgbClr val="000000"/>
                    </a:outerShdw>
                  </a:effectLst>
                  <a:latin typeface="Times New Roman"/>
                </a:rPr>
                <a:t>g</a:t>
              </a:r>
              <a:endParaRPr lang="en-US" sz="2400" dirty="0">
                <a:effectLst>
                  <a:outerShdw blurRad="38100" dist="38100" dir="2700000" algn="tl">
                    <a:srgbClr val="000000"/>
                  </a:outerShdw>
                </a:effectLst>
                <a:latin typeface="Times New Roman"/>
              </a:endParaRPr>
            </a:p>
          </p:txBody>
        </p:sp>
        <p:sp>
          <p:nvSpPr>
            <p:cNvPr id="28" name="Rectangle 10"/>
            <p:cNvSpPr>
              <a:spLocks noChangeArrowheads="1"/>
            </p:cNvSpPr>
            <p:nvPr/>
          </p:nvSpPr>
          <p:spPr bwMode="auto">
            <a:xfrm>
              <a:off x="2438400" y="-990600"/>
              <a:ext cx="2147888"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rPr>
                <a:t>m(</a:t>
              </a:r>
              <a:r>
                <a:rPr lang="en-US" sz="4400" dirty="0">
                  <a:solidFill>
                    <a:srgbClr val="FFFFFF"/>
                  </a:solidFill>
                  <a:effectLst>
                    <a:outerShdw blurRad="38100" dist="38100" dir="2700000" algn="tl">
                      <a:srgbClr val="000000"/>
                    </a:outerShdw>
                  </a:effectLst>
                  <a:latin typeface="Times New Roman"/>
                </a:rPr>
                <a:t>x</a:t>
              </a:r>
              <a:r>
                <a:rPr lang="en-US" sz="4400" dirty="0">
                  <a:solidFill>
                    <a:srgbClr val="FAFD00"/>
                  </a:solidFill>
                  <a:effectLst>
                    <a:outerShdw blurRad="38100" dist="38100" dir="2700000" algn="tl">
                      <a:srgbClr val="000000"/>
                    </a:outerShdw>
                  </a:effectLst>
                  <a:latin typeface="Times New Roman"/>
                </a:rPr>
                <a:t>)  =  </a:t>
              </a:r>
            </a:p>
          </p:txBody>
        </p:sp>
        <p:sp>
          <p:nvSpPr>
            <p:cNvPr id="29" name="Text Box 12"/>
            <p:cNvSpPr txBox="1">
              <a:spLocks noChangeArrowheads="1"/>
            </p:cNvSpPr>
            <p:nvPr/>
          </p:nvSpPr>
          <p:spPr bwMode="auto">
            <a:xfrm>
              <a:off x="4495800" y="-1066800"/>
              <a:ext cx="930275" cy="762001"/>
            </a:xfrm>
            <a:prstGeom prst="rect">
              <a:avLst/>
            </a:prstGeom>
            <a:noFill/>
            <a:ln w="9525">
              <a:noFill/>
              <a:miter lim="800000"/>
              <a:headEnd/>
              <a:tailEnd/>
            </a:ln>
            <a:effectLst/>
          </p:spPr>
          <p:txBody>
            <a:bodyPr>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endParaRPr lang="en-US" sz="4400" dirty="0">
                <a:solidFill>
                  <a:srgbClr val="FAFD00"/>
                </a:solidFill>
                <a:effectLst>
                  <a:outerShdw blurRad="38100" dist="38100" dir="2700000" algn="tl">
                    <a:srgbClr val="000000"/>
                  </a:outerShdw>
                </a:effectLst>
                <a:latin typeface="Times New Roman"/>
              </a:endParaRPr>
            </a:p>
          </p:txBody>
        </p:sp>
        <p:sp>
          <p:nvSpPr>
            <p:cNvPr id="30" name="Text Box 13"/>
            <p:cNvSpPr txBox="1">
              <a:spLocks noChangeArrowheads="1"/>
            </p:cNvSpPr>
            <p:nvPr/>
          </p:nvSpPr>
          <p:spPr bwMode="auto">
            <a:xfrm>
              <a:off x="4419600" y="-503237"/>
              <a:ext cx="488950" cy="579438"/>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 g</a:t>
              </a:r>
            </a:p>
          </p:txBody>
        </p:sp>
        <p:sp>
          <p:nvSpPr>
            <p:cNvPr id="31" name="Rectangle 8"/>
            <p:cNvSpPr>
              <a:spLocks noChangeArrowheads="1"/>
            </p:cNvSpPr>
            <p:nvPr/>
          </p:nvSpPr>
          <p:spPr bwMode="auto">
            <a:xfrm>
              <a:off x="5943600" y="-990600"/>
              <a:ext cx="430213" cy="762001"/>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p>
          </p:txBody>
        </p:sp>
      </p:grpSp>
      <p:sp>
        <p:nvSpPr>
          <p:cNvPr id="32" name="Text Box 105"/>
          <p:cNvSpPr txBox="1">
            <a:spLocks noChangeArrowheads="1"/>
          </p:cNvSpPr>
          <p:nvPr/>
        </p:nvSpPr>
        <p:spPr bwMode="auto">
          <a:xfrm>
            <a:off x="282575" y="3952875"/>
            <a:ext cx="6518275" cy="584200"/>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buFont typeface="Arial" pitchFamily="34" charset="0"/>
              <a:buChar char="•"/>
              <a:defRPr/>
            </a:pPr>
            <a:r>
              <a:rPr lang="en-US" sz="3200" dirty="0">
                <a:solidFill>
                  <a:srgbClr val="FFFF00"/>
                </a:solidFill>
                <a:effectLst>
                  <a:outerShdw blurRad="38100" dist="38100" dir="2700000" algn="tl">
                    <a:srgbClr val="000000"/>
                  </a:outerShdw>
                </a:effectLst>
                <a:latin typeface="Times New Roman"/>
              </a:rPr>
              <a:t>3D ZO Diffraction Stack Migration</a:t>
            </a:r>
          </a:p>
        </p:txBody>
      </p:sp>
      <p:sp>
        <p:nvSpPr>
          <p:cNvPr id="45" name="Rectangle 151"/>
          <p:cNvSpPr>
            <a:spLocks noChangeArrowheads="1"/>
          </p:cNvSpPr>
          <p:nvPr/>
        </p:nvSpPr>
        <p:spPr bwMode="auto">
          <a:xfrm>
            <a:off x="4572000" y="5849938"/>
            <a:ext cx="1651000" cy="571500"/>
          </a:xfrm>
          <a:prstGeom prst="rect">
            <a:avLst/>
          </a:prstGeom>
          <a:solidFill>
            <a:schemeClr val="bg1"/>
          </a:solidFill>
          <a:ln w="12700">
            <a:noFill/>
            <a:miter lim="800000"/>
            <a:headEnd/>
            <a:tailEnd/>
          </a:ln>
          <a:effectLst/>
        </p:spPr>
        <p:txBody>
          <a:bodyPr wrap="none" lIns="80010" tIns="40005" rIns="80010" bIns="40005"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46" name="TextBox 45"/>
          <p:cNvSpPr txBox="1"/>
          <p:nvPr/>
        </p:nvSpPr>
        <p:spPr bwMode="auto">
          <a:xfrm>
            <a:off x="0" y="6326188"/>
            <a:ext cx="2057400" cy="400050"/>
          </a:xfrm>
          <a:prstGeom prst="rect">
            <a:avLst/>
          </a:prstGeom>
          <a:solidFill>
            <a:schemeClr val="bg1"/>
          </a:solidFill>
        </p:spPr>
        <p:txBody>
          <a:bodyPr wrap="none">
            <a:spAutoFit/>
          </a:bodyPr>
          <a:lstStyle/>
          <a:p>
            <a:pPr algn="ctr">
              <a:defRPr/>
            </a:pPr>
            <a:r>
              <a:rPr lang="en-US" sz="2000" dirty="0">
                <a:solidFill>
                  <a:srgbClr val="FFFFFF"/>
                </a:solidFill>
                <a:effectLst>
                  <a:outerShdw blurRad="38100" dist="38100" dir="2700000" algn="tl">
                    <a:srgbClr val="000000">
                      <a:alpha val="43137"/>
                    </a:srgbClr>
                  </a:outerShdw>
                </a:effectLst>
                <a:latin typeface="Arial" charset="0"/>
              </a:rPr>
              <a:t>Trial image pt x</a:t>
            </a:r>
          </a:p>
        </p:txBody>
      </p:sp>
      <p:grpSp>
        <p:nvGrpSpPr>
          <p:cNvPr id="3" name="Group 186"/>
          <p:cNvGrpSpPr>
            <a:grpSpLocks/>
          </p:cNvGrpSpPr>
          <p:nvPr/>
        </p:nvGrpSpPr>
        <p:grpSpPr bwMode="auto">
          <a:xfrm>
            <a:off x="3109383" y="7267575"/>
            <a:ext cx="381000" cy="428625"/>
            <a:chOff x="1280" y="905"/>
            <a:chExt cx="288" cy="288"/>
          </a:xfrm>
          <a:noFill/>
        </p:grpSpPr>
        <p:sp>
          <p:nvSpPr>
            <p:cNvPr id="48" name="Oval 187"/>
            <p:cNvSpPr>
              <a:spLocks noChangeArrowheads="1"/>
            </p:cNvSpPr>
            <p:nvPr/>
          </p:nvSpPr>
          <p:spPr bwMode="auto">
            <a:xfrm>
              <a:off x="1280" y="905"/>
              <a:ext cx="288" cy="288"/>
            </a:xfrm>
            <a:prstGeom prst="ellips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49" name="Line 188"/>
            <p:cNvSpPr>
              <a:spLocks noChangeShapeType="1"/>
            </p:cNvSpPr>
            <p:nvPr/>
          </p:nvSpPr>
          <p:spPr bwMode="auto">
            <a:xfrm flipH="1">
              <a:off x="1344" y="960"/>
              <a:ext cx="192"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sp>
          <p:nvSpPr>
            <p:cNvPr id="50" name="Line 189"/>
            <p:cNvSpPr>
              <a:spLocks noChangeShapeType="1"/>
            </p:cNvSpPr>
            <p:nvPr/>
          </p:nvSpPr>
          <p:spPr bwMode="auto">
            <a:xfrm>
              <a:off x="1296" y="960"/>
              <a:ext cx="240" cy="192"/>
            </a:xfrm>
            <a:prstGeom prst="line">
              <a:avLst/>
            </a:prstGeom>
            <a:grpFill/>
            <a:ln w="57150">
              <a:noFill/>
              <a:round/>
              <a:headEnd/>
              <a:tailEnd/>
            </a:ln>
            <a:effectLst/>
          </p:spPr>
          <p:txBody>
            <a:bodyPr wrap="none" anchor="ctr"/>
            <a:lstStyle/>
            <a:p>
              <a:pPr algn="ctr">
                <a:defRPr/>
              </a:pPr>
              <a:endParaRPr lang="en-US" sz="1800" dirty="0">
                <a:effectLst>
                  <a:outerShdw blurRad="38100" dist="38100" dir="2700000" algn="tl">
                    <a:srgbClr val="000000">
                      <a:alpha val="43137"/>
                    </a:srgbClr>
                  </a:outerShdw>
                </a:effectLst>
                <a:latin typeface="Arial" charset="0"/>
              </a:endParaRPr>
            </a:p>
          </p:txBody>
        </p:sp>
      </p:grpSp>
      <p:sp>
        <p:nvSpPr>
          <p:cNvPr id="51" name="Rectangle 10"/>
          <p:cNvSpPr>
            <a:spLocks noChangeArrowheads="1"/>
          </p:cNvSpPr>
          <p:nvPr/>
        </p:nvSpPr>
        <p:spPr bwMode="auto">
          <a:xfrm>
            <a:off x="2286000" y="6040438"/>
            <a:ext cx="2147888" cy="762000"/>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rPr>
              <a:t>m(</a:t>
            </a:r>
            <a:r>
              <a:rPr lang="en-US" sz="4400" dirty="0">
                <a:solidFill>
                  <a:srgbClr val="FFFFFF"/>
                </a:solidFill>
                <a:effectLst>
                  <a:outerShdw blurRad="38100" dist="38100" dir="2700000" algn="tl">
                    <a:srgbClr val="000000"/>
                  </a:outerShdw>
                </a:effectLst>
                <a:latin typeface="Times New Roman"/>
              </a:rPr>
              <a:t>x</a:t>
            </a:r>
            <a:r>
              <a:rPr lang="en-US" sz="4400" dirty="0">
                <a:solidFill>
                  <a:srgbClr val="FAFD00"/>
                </a:solidFill>
                <a:effectLst>
                  <a:outerShdw blurRad="38100" dist="38100" dir="2700000" algn="tl">
                    <a:srgbClr val="000000"/>
                  </a:outerShdw>
                </a:effectLst>
                <a:latin typeface="Times New Roman"/>
              </a:rPr>
              <a:t>)  =  </a:t>
            </a:r>
          </a:p>
        </p:txBody>
      </p:sp>
      <p:grpSp>
        <p:nvGrpSpPr>
          <p:cNvPr id="54283" name="Group 38"/>
          <p:cNvGrpSpPr>
            <a:grpSpLocks/>
          </p:cNvGrpSpPr>
          <p:nvPr/>
        </p:nvGrpSpPr>
        <p:grpSpPr bwMode="auto">
          <a:xfrm>
            <a:off x="3657600" y="5964238"/>
            <a:ext cx="3705225" cy="1427162"/>
            <a:chOff x="1828800" y="-3886200"/>
            <a:chExt cx="3705226" cy="1427163"/>
          </a:xfrm>
        </p:grpSpPr>
        <p:sp>
          <p:nvSpPr>
            <p:cNvPr id="53" name="Line 2"/>
            <p:cNvSpPr>
              <a:spLocks noChangeShapeType="1"/>
            </p:cNvSpPr>
            <p:nvPr/>
          </p:nvSpPr>
          <p:spPr bwMode="auto">
            <a:xfrm>
              <a:off x="3424238" y="-2459037"/>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54" name="Text Box 62"/>
            <p:cNvSpPr txBox="1">
              <a:spLocks noChangeArrowheads="1"/>
            </p:cNvSpPr>
            <p:nvPr/>
          </p:nvSpPr>
          <p:spPr bwMode="auto">
            <a:xfrm>
              <a:off x="5334001" y="-3657600"/>
              <a:ext cx="184150" cy="519112"/>
            </a:xfrm>
            <a:prstGeom prst="rect">
              <a:avLst/>
            </a:prstGeom>
            <a:noFill/>
            <a:ln w="9525">
              <a:noFill/>
              <a:miter lim="800000"/>
              <a:headEnd/>
              <a:tailEnd/>
            </a:ln>
            <a:effectLst/>
          </p:spPr>
          <p:txBody>
            <a:bodyPr wrap="none">
              <a:spAutoFit/>
            </a:bodyPr>
            <a:lstStyle/>
            <a:p>
              <a:pPr marL="342900" indent="-342900">
                <a:defRPr/>
              </a:pPr>
              <a:endParaRPr lang="en-US" sz="2800">
                <a:effectLst>
                  <a:outerShdw blurRad="38100" dist="38100" dir="2700000" algn="tl">
                    <a:srgbClr val="000000"/>
                  </a:outerShdw>
                </a:effectLst>
                <a:latin typeface="Times New Roman"/>
              </a:endParaRPr>
            </a:p>
          </p:txBody>
        </p:sp>
        <p:sp>
          <p:nvSpPr>
            <p:cNvPr id="55" name="Text Box 66"/>
            <p:cNvSpPr txBox="1">
              <a:spLocks noChangeArrowheads="1"/>
            </p:cNvSpPr>
            <p:nvPr/>
          </p:nvSpPr>
          <p:spPr bwMode="auto">
            <a:xfrm>
              <a:off x="2117725" y="-3886200"/>
              <a:ext cx="930275" cy="762001"/>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a:sym typeface="Symbol" pitchFamily="18" charset="2"/>
                </a:rPr>
                <a:t></a:t>
              </a:r>
              <a:endParaRPr lang="en-US" sz="4400">
                <a:solidFill>
                  <a:srgbClr val="FAFD00"/>
                </a:solidFill>
                <a:effectLst>
                  <a:outerShdw blurRad="38100" dist="38100" dir="2700000" algn="tl">
                    <a:srgbClr val="000000"/>
                  </a:outerShdw>
                </a:effectLst>
                <a:latin typeface="Times New Roman"/>
              </a:endParaRPr>
            </a:p>
          </p:txBody>
        </p:sp>
        <p:sp>
          <p:nvSpPr>
            <p:cNvPr id="56" name="Rectangle 70"/>
            <p:cNvSpPr>
              <a:spLocks noChangeArrowheads="1"/>
            </p:cNvSpPr>
            <p:nvPr/>
          </p:nvSpPr>
          <p:spPr bwMode="auto">
            <a:xfrm>
              <a:off x="1828800" y="-3733800"/>
              <a:ext cx="415925" cy="579437"/>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a:rPr>
                <a:t>=</a:t>
              </a:r>
            </a:p>
          </p:txBody>
        </p:sp>
        <p:sp>
          <p:nvSpPr>
            <p:cNvPr id="57" name="Text Box 58"/>
            <p:cNvSpPr txBox="1">
              <a:spLocks noChangeArrowheads="1"/>
            </p:cNvSpPr>
            <p:nvPr/>
          </p:nvSpPr>
          <p:spPr bwMode="auto">
            <a:xfrm>
              <a:off x="2830513" y="-3733800"/>
              <a:ext cx="2703513" cy="579437"/>
            </a:xfrm>
            <a:prstGeom prst="rect">
              <a:avLst/>
            </a:prstGeom>
            <a:noFill/>
            <a:ln w="9525">
              <a:noFill/>
              <a:miter lim="800000"/>
              <a:headEnd/>
              <a:tailEnd/>
            </a:ln>
            <a:effectLst/>
          </p:spPr>
          <p:txBody>
            <a:bodyPr wrap="none">
              <a:spAutoFit/>
            </a:bodyPr>
            <a:lstStyle/>
            <a:p>
              <a:pPr marL="342900" indent="-342900">
                <a:defRPr/>
              </a:pPr>
              <a:r>
                <a:rPr lang="en-US" sz="3200" dirty="0">
                  <a:effectLst>
                    <a:outerShdw blurRad="38100" dist="38100" dir="2700000" algn="tl">
                      <a:srgbClr val="000000"/>
                    </a:outerShdw>
                  </a:effectLst>
                  <a:latin typeface="Times New Roman"/>
                </a:rPr>
                <a:t>d(x’</a:t>
              </a:r>
              <a:r>
                <a:rPr lang="en-US" sz="3200" dirty="0">
                  <a:solidFill>
                    <a:srgbClr val="FAFD00"/>
                  </a:solidFill>
                  <a:effectLst>
                    <a:outerShdw blurRad="38100" dist="38100" dir="2700000" algn="tl">
                      <a:srgbClr val="000000"/>
                    </a:outerShdw>
                  </a:effectLst>
                  <a:latin typeface="Times New Roman"/>
                </a:rPr>
                <a:t>, </a:t>
              </a:r>
              <a:r>
                <a:rPr lang="en-US" sz="3200" dirty="0">
                  <a:solidFill>
                    <a:srgbClr val="FAFD00"/>
                  </a:solidFill>
                  <a:effectLst>
                    <a:outerShdw blurRad="38100" dist="38100" dir="2700000" algn="tl">
                      <a:srgbClr val="000000"/>
                    </a:outerShdw>
                  </a:effectLst>
                  <a:latin typeface="Times New Roman"/>
                  <a:sym typeface="Symbol" pitchFamily="18" charset="2"/>
                </a:rPr>
                <a:t>  +       </a:t>
              </a:r>
              <a:r>
                <a:rPr lang="en-US" sz="3200" dirty="0">
                  <a:effectLst>
                    <a:outerShdw blurRad="38100" dist="38100" dir="2700000" algn="tl">
                      <a:srgbClr val="000000"/>
                    </a:outerShdw>
                  </a:effectLst>
                  <a:latin typeface="Times New Roman"/>
                  <a:sym typeface="Symbol" pitchFamily="18" charset="2"/>
                </a:rPr>
                <a:t>)</a:t>
              </a:r>
              <a:endParaRPr lang="en-US" sz="3200" dirty="0">
                <a:solidFill>
                  <a:srgbClr val="FAFD00"/>
                </a:solidFill>
                <a:effectLst>
                  <a:outerShdw blurRad="38100" dist="38100" dir="2700000" algn="tl">
                    <a:srgbClr val="000000"/>
                  </a:outerShdw>
                </a:effectLst>
                <a:latin typeface="Times New Roman"/>
              </a:endParaRPr>
            </a:p>
          </p:txBody>
        </p:sp>
        <p:sp>
          <p:nvSpPr>
            <p:cNvPr id="58" name="Rectangle 59"/>
            <p:cNvSpPr>
              <a:spLocks noChangeArrowheads="1"/>
            </p:cNvSpPr>
            <p:nvPr/>
          </p:nvSpPr>
          <p:spPr bwMode="auto">
            <a:xfrm>
              <a:off x="3854451" y="-3429000"/>
              <a:ext cx="412750" cy="400050"/>
            </a:xfrm>
            <a:prstGeom prst="rect">
              <a:avLst/>
            </a:prstGeom>
            <a:noFill/>
            <a:ln w="9525">
              <a:noFill/>
              <a:miter lim="800000"/>
              <a:headEnd/>
              <a:tailEnd/>
            </a:ln>
            <a:effectLst/>
          </p:spPr>
          <p:txBody>
            <a:bodyPr wrap="none">
              <a:spAutoFit/>
            </a:bodyPr>
            <a:lstStyle/>
            <a:p>
              <a:pPr marL="342900" indent="-342900">
                <a:defRPr/>
              </a:pPr>
              <a:r>
                <a:rPr lang="en-US" sz="2000" dirty="0" err="1">
                  <a:solidFill>
                    <a:srgbClr val="FF0000"/>
                  </a:solidFill>
                  <a:effectLst>
                    <a:outerShdw blurRad="38100" dist="38100" dir="2700000" algn="tl">
                      <a:srgbClr val="000000"/>
                    </a:outerShdw>
                  </a:effectLst>
                  <a:latin typeface="Times New Roman"/>
                </a:rPr>
                <a:t>s</a:t>
              </a:r>
              <a:r>
                <a:rPr lang="en-US" sz="2000" dirty="0" err="1">
                  <a:solidFill>
                    <a:srgbClr val="FAFD00"/>
                  </a:solidFill>
                  <a:effectLst>
                    <a:outerShdw blurRad="38100" dist="38100" dir="2700000" algn="tl">
                      <a:srgbClr val="000000"/>
                    </a:outerShdw>
                  </a:effectLst>
                  <a:latin typeface="Times New Roman"/>
                </a:rPr>
                <a:t>x</a:t>
              </a:r>
              <a:endParaRPr lang="en-US" sz="2000" dirty="0">
                <a:effectLst>
                  <a:outerShdw blurRad="38100" dist="38100" dir="2700000" algn="tl">
                    <a:srgbClr val="000000"/>
                  </a:outerShdw>
                </a:effectLst>
                <a:latin typeface="Times New Roman"/>
              </a:endParaRPr>
            </a:p>
          </p:txBody>
        </p:sp>
        <p:sp>
          <p:nvSpPr>
            <p:cNvPr id="59" name="Rectangle 59"/>
            <p:cNvSpPr>
              <a:spLocks noChangeArrowheads="1"/>
            </p:cNvSpPr>
            <p:nvPr/>
          </p:nvSpPr>
          <p:spPr bwMode="auto">
            <a:xfrm>
              <a:off x="2209800" y="-3352800"/>
              <a:ext cx="476250" cy="400050"/>
            </a:xfrm>
            <a:prstGeom prst="rect">
              <a:avLst/>
            </a:prstGeom>
            <a:noFill/>
            <a:ln w="9525">
              <a:noFill/>
              <a:miter lim="800000"/>
              <a:headEnd/>
              <a:tailEnd/>
            </a:ln>
            <a:effectLst/>
          </p:spPr>
          <p:txBody>
            <a:bodyPr wrap="none">
              <a:spAutoFit/>
            </a:bodyPr>
            <a:lstStyle/>
            <a:p>
              <a:pPr marL="342900" indent="-342900">
                <a:defRPr/>
              </a:pPr>
              <a:r>
                <a:rPr lang="en-US" sz="2000" dirty="0" err="1">
                  <a:solidFill>
                    <a:srgbClr val="FFFF00"/>
                  </a:solidFill>
                  <a:effectLst>
                    <a:outerShdw blurRad="38100" dist="38100" dir="2700000" algn="tl">
                      <a:srgbClr val="000000"/>
                    </a:outerShdw>
                  </a:effectLst>
                  <a:latin typeface="Times New Roman"/>
                </a:rPr>
                <a:t>s,</a:t>
              </a:r>
              <a:r>
                <a:rPr lang="en-US" sz="2000" dirty="0" err="1">
                  <a:solidFill>
                    <a:srgbClr val="FF0000"/>
                  </a:solidFill>
                  <a:effectLst>
                    <a:outerShdw blurRad="38100" dist="38100" dir="2700000" algn="tl">
                      <a:srgbClr val="000000"/>
                    </a:outerShdw>
                  </a:effectLst>
                  <a:latin typeface="Times New Roman"/>
                </a:rPr>
                <a:t>g</a:t>
              </a:r>
              <a:endParaRPr lang="en-US" sz="2000" dirty="0">
                <a:effectLst>
                  <a:outerShdw blurRad="38100" dist="38100" dir="2700000" algn="tl">
                    <a:srgbClr val="000000"/>
                  </a:outerShdw>
                </a:effectLst>
                <a:latin typeface="Times New Roman"/>
              </a:endParaRPr>
            </a:p>
          </p:txBody>
        </p:sp>
        <p:sp>
          <p:nvSpPr>
            <p:cNvPr id="60" name="Rectangle 59"/>
            <p:cNvSpPr>
              <a:spLocks noChangeArrowheads="1"/>
            </p:cNvSpPr>
            <p:nvPr/>
          </p:nvSpPr>
          <p:spPr bwMode="auto">
            <a:xfrm>
              <a:off x="4724401" y="-3448050"/>
              <a:ext cx="441325" cy="400050"/>
            </a:xfrm>
            <a:prstGeom prst="rect">
              <a:avLst/>
            </a:prstGeom>
            <a:noFill/>
            <a:ln w="9525">
              <a:noFill/>
              <a:miter lim="800000"/>
              <a:headEnd/>
              <a:tailEnd/>
            </a:ln>
            <a:effectLst/>
          </p:spPr>
          <p:txBody>
            <a:bodyPr wrap="none">
              <a:spAutoFit/>
            </a:bodyPr>
            <a:lstStyle/>
            <a:p>
              <a:pPr marL="342900" indent="-342900">
                <a:defRPr/>
              </a:pPr>
              <a:r>
                <a:rPr lang="en-US" sz="2000" dirty="0" err="1">
                  <a:solidFill>
                    <a:srgbClr val="FFFF00"/>
                  </a:solidFill>
                  <a:effectLst>
                    <a:outerShdw blurRad="38100" dist="38100" dir="2700000" algn="tl">
                      <a:srgbClr val="000000"/>
                    </a:outerShdw>
                  </a:effectLst>
                  <a:latin typeface="Times New Roman"/>
                </a:rPr>
                <a:t>x</a:t>
              </a:r>
              <a:r>
                <a:rPr lang="en-US" sz="2000" dirty="0" err="1">
                  <a:solidFill>
                    <a:srgbClr val="FF0000"/>
                  </a:solidFill>
                  <a:effectLst>
                    <a:outerShdw blurRad="38100" dist="38100" dir="2700000" algn="tl">
                      <a:srgbClr val="000000"/>
                    </a:outerShdw>
                  </a:effectLst>
                  <a:latin typeface="Times New Roman"/>
                </a:rPr>
                <a:t>g</a:t>
              </a:r>
              <a:endParaRPr lang="en-US" sz="2000" dirty="0">
                <a:effectLst>
                  <a:outerShdw blurRad="38100" dist="38100" dir="2700000" algn="tl">
                    <a:srgbClr val="000000"/>
                  </a:outerShdw>
                </a:effectLst>
                <a:latin typeface="Times New Roman"/>
              </a:endParaRPr>
            </a:p>
          </p:txBody>
        </p:sp>
      </p:grpSp>
      <p:sp>
        <p:nvSpPr>
          <p:cNvPr id="61" name="Text Box 105"/>
          <p:cNvSpPr txBox="1">
            <a:spLocks noChangeArrowheads="1"/>
          </p:cNvSpPr>
          <p:nvPr/>
        </p:nvSpPr>
        <p:spPr bwMode="auto">
          <a:xfrm>
            <a:off x="314325" y="5426075"/>
            <a:ext cx="7534275" cy="584200"/>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buFont typeface="Arial" pitchFamily="34" charset="0"/>
              <a:buChar char="•"/>
              <a:defRPr/>
            </a:pPr>
            <a:r>
              <a:rPr lang="en-US" sz="3200" dirty="0">
                <a:solidFill>
                  <a:srgbClr val="FFFF00"/>
                </a:solidFill>
                <a:effectLst>
                  <a:outerShdw blurRad="38100" dist="38100" dir="2700000" algn="tl">
                    <a:srgbClr val="000000"/>
                  </a:outerShdw>
                </a:effectLst>
                <a:latin typeface="Times New Roman"/>
              </a:rPr>
              <a:t>3D </a:t>
            </a:r>
            <a:r>
              <a:rPr lang="en-US" sz="3200" dirty="0" err="1">
                <a:solidFill>
                  <a:srgbClr val="FFFF00"/>
                </a:solidFill>
                <a:effectLst>
                  <a:outerShdw blurRad="38100" dist="38100" dir="2700000" algn="tl">
                    <a:srgbClr val="000000"/>
                  </a:outerShdw>
                </a:effectLst>
                <a:latin typeface="Times New Roman"/>
              </a:rPr>
              <a:t>Prestack</a:t>
            </a:r>
            <a:r>
              <a:rPr lang="en-US" sz="3200" dirty="0">
                <a:solidFill>
                  <a:srgbClr val="FFFF00"/>
                </a:solidFill>
                <a:effectLst>
                  <a:outerShdw blurRad="38100" dist="38100" dir="2700000" algn="tl">
                    <a:srgbClr val="000000"/>
                  </a:outerShdw>
                </a:effectLst>
                <a:latin typeface="Times New Roman"/>
              </a:rPr>
              <a:t>  Diffraction Stack Migration</a:t>
            </a:r>
          </a:p>
        </p:txBody>
      </p:sp>
      <p:sp>
        <p:nvSpPr>
          <p:cNvPr id="62" name="TextBox 61"/>
          <p:cNvSpPr txBox="1"/>
          <p:nvPr/>
        </p:nvSpPr>
        <p:spPr>
          <a:xfrm>
            <a:off x="187325" y="990600"/>
            <a:ext cx="8872538" cy="1077913"/>
          </a:xfrm>
          <a:prstGeom prst="rect">
            <a:avLst/>
          </a:prstGeom>
          <a:noFill/>
        </p:spPr>
        <p:txBody>
          <a:bodyPr wrap="none">
            <a:spAutoFit/>
          </a:bodyPr>
          <a:lstStyle/>
          <a:p>
            <a:pPr>
              <a:buFont typeface="Arial" pitchFamily="34" charset="0"/>
              <a:buChar char="•"/>
              <a:defRPr/>
            </a:pPr>
            <a:r>
              <a:rPr lang="en-US" sz="3200" dirty="0">
                <a:solidFill>
                  <a:srgbClr val="FFFF00"/>
                </a:solidFill>
                <a:effectLst>
                  <a:outerShdw blurRad="38100" dist="38100" dir="2700000" algn="tl">
                    <a:srgbClr val="000000">
                      <a:alpha val="43137"/>
                    </a:srgbClr>
                  </a:outerShdw>
                </a:effectLst>
                <a:latin typeface="Times New Roman"/>
              </a:rPr>
              <a:t>Migration Motivation: </a:t>
            </a:r>
            <a:r>
              <a:rPr lang="en-US" sz="3200" dirty="0">
                <a:solidFill>
                  <a:srgbClr val="FFFFFF"/>
                </a:solidFill>
                <a:effectLst>
                  <a:outerShdw blurRad="38100" dist="38100" dir="2700000" algn="tl">
                    <a:srgbClr val="000000">
                      <a:alpha val="43137"/>
                    </a:srgbClr>
                  </a:outerShdw>
                </a:effectLst>
                <a:latin typeface="Times New Roman"/>
              </a:rPr>
              <a:t>diffractions, dipping layers,</a:t>
            </a:r>
          </a:p>
          <a:p>
            <a:pPr>
              <a:buFont typeface="Arial" pitchFamily="34" charset="0"/>
              <a:buChar char="•"/>
              <a:defRPr/>
            </a:pPr>
            <a:r>
              <a:rPr lang="en-US" sz="3200" dirty="0">
                <a:solidFill>
                  <a:srgbClr val="FFFFFF"/>
                </a:solidFill>
                <a:effectLst>
                  <a:outerShdw blurRad="38100" dist="38100" dir="2700000" algn="tl">
                    <a:srgbClr val="000000">
                      <a:alpha val="43137"/>
                    </a:srgbClr>
                  </a:outerShdw>
                </a:effectLst>
                <a:latin typeface="Times New Roman"/>
              </a:rPr>
              <a:t>   conflicting dips, out-of-plane reflections</a:t>
            </a:r>
          </a:p>
        </p:txBody>
      </p:sp>
      <p:grpSp>
        <p:nvGrpSpPr>
          <p:cNvPr id="54286" name="Group 38"/>
          <p:cNvGrpSpPr>
            <a:grpSpLocks/>
          </p:cNvGrpSpPr>
          <p:nvPr/>
        </p:nvGrpSpPr>
        <p:grpSpPr bwMode="auto">
          <a:xfrm>
            <a:off x="2425700" y="3419475"/>
            <a:ext cx="3441700" cy="584200"/>
            <a:chOff x="4648200" y="2996625"/>
            <a:chExt cx="3441135" cy="584775"/>
          </a:xfrm>
        </p:grpSpPr>
        <p:sp>
          <p:nvSpPr>
            <p:cNvPr id="33" name="TextBox 32"/>
            <p:cNvSpPr txBox="1"/>
            <p:nvPr/>
          </p:nvSpPr>
          <p:spPr>
            <a:xfrm>
              <a:off x="4648200" y="2996625"/>
              <a:ext cx="3441135" cy="584775"/>
            </a:xfrm>
            <a:prstGeom prst="rect">
              <a:avLst/>
            </a:prstGeom>
            <a:noFill/>
          </p:spPr>
          <p:txBody>
            <a:bodyPr wrap="none">
              <a:spAutoFit/>
            </a:bodyPr>
            <a:lstStyle/>
            <a:p>
              <a:pPr>
                <a:defRPr/>
              </a:pPr>
              <a:r>
                <a:rPr lang="en-US" sz="3200">
                  <a:solidFill>
                    <a:srgbClr val="FFFFFF"/>
                  </a:solidFill>
                  <a:effectLst>
                    <a:outerShdw blurRad="38100" dist="38100" dir="2700000" algn="tl">
                      <a:srgbClr val="000000">
                        <a:alpha val="43137"/>
                      </a:srgbClr>
                    </a:outerShdw>
                  </a:effectLst>
                  <a:latin typeface="Times New Roman"/>
                </a:rPr>
                <a:t>m  = m   - </a:t>
              </a:r>
              <a:r>
                <a:rPr lang="en-US" sz="3200">
                  <a:solidFill>
                    <a:srgbClr val="FFFFFF"/>
                  </a:solidFill>
                  <a:effectLst>
                    <a:outerShdw blurRad="38100" dist="38100" dir="2700000" algn="tl">
                      <a:srgbClr val="000000">
                        <a:alpha val="43137"/>
                      </a:srgbClr>
                    </a:outerShdw>
                  </a:effectLst>
                  <a:latin typeface="Symbol" pitchFamily="18" charset="2"/>
                </a:rPr>
                <a:t>a</a:t>
              </a:r>
              <a:r>
                <a:rPr lang="en-US" sz="3200">
                  <a:solidFill>
                    <a:srgbClr val="FFFFFF"/>
                  </a:solidFill>
                  <a:effectLst>
                    <a:outerShdw blurRad="38100" dist="38100" dir="2700000" algn="tl">
                      <a:srgbClr val="000000">
                        <a:alpha val="43137"/>
                      </a:srgbClr>
                    </a:outerShdw>
                  </a:effectLst>
                  <a:latin typeface="Times New Roman"/>
                </a:rPr>
                <a:t>L  </a:t>
              </a:r>
              <a:r>
                <a:rPr lang="en-US" sz="3200">
                  <a:solidFill>
                    <a:srgbClr val="FFFFFF"/>
                  </a:solidFill>
                  <a:effectLst>
                    <a:outerShdw blurRad="38100" dist="38100" dir="2700000" algn="tl">
                      <a:srgbClr val="000000">
                        <a:alpha val="43137"/>
                      </a:srgbClr>
                    </a:outerShdw>
                  </a:effectLst>
                  <a:latin typeface="Symbol" pitchFamily="18" charset="2"/>
                </a:rPr>
                <a:t>d</a:t>
              </a:r>
              <a:r>
                <a:rPr lang="en-US" sz="3200">
                  <a:solidFill>
                    <a:srgbClr val="FFFFFF"/>
                  </a:solidFill>
                  <a:effectLst>
                    <a:outerShdw blurRad="38100" dist="38100" dir="2700000" algn="tl">
                      <a:srgbClr val="000000">
                        <a:alpha val="43137"/>
                      </a:srgbClr>
                    </a:outerShdw>
                  </a:effectLst>
                  <a:latin typeface="Times New Roman"/>
                </a:rPr>
                <a:t>m   </a:t>
              </a:r>
              <a:endParaRPr lang="en-US" sz="3200" dirty="0">
                <a:solidFill>
                  <a:srgbClr val="FFFFFF"/>
                </a:solidFill>
                <a:effectLst>
                  <a:outerShdw blurRad="38100" dist="38100" dir="2700000" algn="tl">
                    <a:srgbClr val="000000">
                      <a:alpha val="43137"/>
                    </a:srgbClr>
                  </a:outerShdw>
                </a:effectLst>
                <a:latin typeface="Times New Roman"/>
              </a:endParaRPr>
            </a:p>
          </p:txBody>
        </p:sp>
        <p:sp>
          <p:nvSpPr>
            <p:cNvPr id="34" name="TextBox 33"/>
            <p:cNvSpPr txBox="1"/>
            <p:nvPr/>
          </p:nvSpPr>
          <p:spPr>
            <a:xfrm>
              <a:off x="4911682" y="3064955"/>
              <a:ext cx="442840" cy="232003"/>
            </a:xfrm>
            <a:prstGeom prst="rect">
              <a:avLst/>
            </a:prstGeom>
            <a:noFill/>
          </p:spPr>
          <p:txBody>
            <a:bodyPr wrap="none">
              <a:spAutoFit/>
            </a:bodyPr>
            <a:lstStyle/>
            <a:p>
              <a:pPr>
                <a:defRPr/>
              </a:pPr>
              <a:r>
                <a:rPr lang="en-US" sz="900">
                  <a:solidFill>
                    <a:srgbClr val="FFFFFF"/>
                  </a:solidFill>
                  <a:effectLst>
                    <a:outerShdw blurRad="38100" dist="38100" dir="2700000" algn="tl">
                      <a:srgbClr val="000000">
                        <a:alpha val="43137"/>
                      </a:srgbClr>
                    </a:outerShdw>
                  </a:effectLst>
                  <a:latin typeface="Times New Roman"/>
                </a:rPr>
                <a:t>(k+1)</a:t>
              </a:r>
              <a:endParaRPr lang="en-US" sz="900" dirty="0">
                <a:solidFill>
                  <a:srgbClr val="FFFFFF"/>
                </a:solidFill>
                <a:effectLst>
                  <a:outerShdw blurRad="38100" dist="38100" dir="2700000" algn="tl">
                    <a:srgbClr val="000000">
                      <a:alpha val="43137"/>
                    </a:srgbClr>
                  </a:outerShdw>
                </a:effectLst>
                <a:latin typeface="Times New Roman"/>
              </a:endParaRPr>
            </a:p>
          </p:txBody>
        </p:sp>
        <p:sp>
          <p:nvSpPr>
            <p:cNvPr id="35" name="TextBox 34"/>
            <p:cNvSpPr txBox="1"/>
            <p:nvPr/>
          </p:nvSpPr>
          <p:spPr>
            <a:xfrm>
              <a:off x="5805298" y="3071311"/>
              <a:ext cx="319035" cy="230414"/>
            </a:xfrm>
            <a:prstGeom prst="rect">
              <a:avLst/>
            </a:prstGeom>
            <a:noFill/>
          </p:spPr>
          <p:txBody>
            <a:bodyPr wrap="none">
              <a:spAutoFit/>
            </a:bodyPr>
            <a:lstStyle/>
            <a:p>
              <a:pPr>
                <a:defRPr/>
              </a:pPr>
              <a:r>
                <a:rPr lang="en-US" sz="900">
                  <a:solidFill>
                    <a:srgbClr val="FFFFFF"/>
                  </a:solidFill>
                  <a:effectLst>
                    <a:outerShdw blurRad="38100" dist="38100" dir="2700000" algn="tl">
                      <a:srgbClr val="000000">
                        <a:alpha val="43137"/>
                      </a:srgbClr>
                    </a:outerShdw>
                  </a:effectLst>
                  <a:latin typeface="Times New Roman"/>
                </a:rPr>
                <a:t>(k)</a:t>
              </a:r>
              <a:endParaRPr lang="en-US" sz="900" dirty="0">
                <a:solidFill>
                  <a:srgbClr val="FFFFFF"/>
                </a:solidFill>
                <a:effectLst>
                  <a:outerShdw blurRad="38100" dist="38100" dir="2700000" algn="tl">
                    <a:srgbClr val="000000">
                      <a:alpha val="43137"/>
                    </a:srgbClr>
                  </a:outerShdw>
                </a:effectLst>
                <a:latin typeface="Times New Roman"/>
              </a:endParaRPr>
            </a:p>
          </p:txBody>
        </p:sp>
        <p:sp>
          <p:nvSpPr>
            <p:cNvPr id="36" name="TextBox 35"/>
            <p:cNvSpPr txBox="1"/>
            <p:nvPr/>
          </p:nvSpPr>
          <p:spPr>
            <a:xfrm>
              <a:off x="7529040" y="3068133"/>
              <a:ext cx="319035" cy="230414"/>
            </a:xfrm>
            <a:prstGeom prst="rect">
              <a:avLst/>
            </a:prstGeom>
            <a:noFill/>
          </p:spPr>
          <p:txBody>
            <a:bodyPr wrap="none">
              <a:spAutoFit/>
            </a:bodyPr>
            <a:lstStyle/>
            <a:p>
              <a:pPr>
                <a:defRPr/>
              </a:pPr>
              <a:r>
                <a:rPr lang="en-US" sz="900">
                  <a:solidFill>
                    <a:srgbClr val="FFFFFF"/>
                  </a:solidFill>
                  <a:effectLst>
                    <a:outerShdw blurRad="38100" dist="38100" dir="2700000" algn="tl">
                      <a:srgbClr val="000000">
                        <a:alpha val="43137"/>
                      </a:srgbClr>
                    </a:outerShdw>
                  </a:effectLst>
                  <a:latin typeface="Times New Roman"/>
                </a:rPr>
                <a:t>(k)</a:t>
              </a:r>
              <a:endParaRPr lang="en-US" sz="900" dirty="0">
                <a:solidFill>
                  <a:srgbClr val="FFFFFF"/>
                </a:solidFill>
                <a:effectLst>
                  <a:outerShdw blurRad="38100" dist="38100" dir="2700000" algn="tl">
                    <a:srgbClr val="000000">
                      <a:alpha val="43137"/>
                    </a:srgbClr>
                  </a:outerShdw>
                </a:effectLst>
                <a:latin typeface="Times New Roman"/>
              </a:endParaRPr>
            </a:p>
          </p:txBody>
        </p:sp>
        <p:sp>
          <p:nvSpPr>
            <p:cNvPr id="37" name="TextBox 36"/>
            <p:cNvSpPr txBox="1"/>
            <p:nvPr/>
          </p:nvSpPr>
          <p:spPr>
            <a:xfrm>
              <a:off x="6829067" y="3047475"/>
              <a:ext cx="266656" cy="254250"/>
            </a:xfrm>
            <a:prstGeom prst="rect">
              <a:avLst/>
            </a:prstGeom>
            <a:noFill/>
          </p:spPr>
          <p:txBody>
            <a:bodyPr wrap="none">
              <a:spAutoFit/>
            </a:bodyPr>
            <a:lstStyle/>
            <a:p>
              <a:pPr>
                <a:defRPr/>
              </a:pPr>
              <a:r>
                <a:rPr lang="en-US" sz="1050">
                  <a:solidFill>
                    <a:srgbClr val="FFFFFF"/>
                  </a:solidFill>
                  <a:effectLst>
                    <a:outerShdw blurRad="38100" dist="38100" dir="2700000" algn="tl">
                      <a:srgbClr val="000000">
                        <a:alpha val="43137"/>
                      </a:srgbClr>
                    </a:outerShdw>
                  </a:effectLst>
                  <a:latin typeface="Times New Roman"/>
                </a:rPr>
                <a:t>T</a:t>
              </a:r>
              <a:endParaRPr lang="en-US" sz="1050" dirty="0">
                <a:solidFill>
                  <a:srgbClr val="FFFFFF"/>
                </a:solidFill>
                <a:effectLst>
                  <a:outerShdw blurRad="38100" dist="38100" dir="2700000" algn="tl">
                    <a:srgbClr val="000000">
                      <a:alpha val="43137"/>
                    </a:srgbClr>
                  </a:outerShdw>
                </a:effectLst>
                <a:latin typeface="Times New Roman"/>
              </a:endParaRPr>
            </a:p>
          </p:txBody>
        </p:sp>
      </p:grpSp>
      <p:sp>
        <p:nvSpPr>
          <p:cNvPr id="38" name="Text Box 105"/>
          <p:cNvSpPr txBox="1">
            <a:spLocks noChangeArrowheads="1"/>
          </p:cNvSpPr>
          <p:nvPr/>
        </p:nvSpPr>
        <p:spPr bwMode="auto">
          <a:xfrm>
            <a:off x="228600" y="2962275"/>
            <a:ext cx="4727575" cy="584200"/>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buFont typeface="Arial" pitchFamily="34" charset="0"/>
              <a:buChar char="•"/>
              <a:defRPr/>
            </a:pPr>
            <a:r>
              <a:rPr lang="en-US" sz="3200">
                <a:solidFill>
                  <a:srgbClr val="FFFF00"/>
                </a:solidFill>
                <a:effectLst>
                  <a:outerShdw blurRad="38100" dist="38100" dir="2700000" algn="tl">
                    <a:srgbClr val="000000"/>
                  </a:outerShdw>
                </a:effectLst>
                <a:latin typeface="Times New Roman"/>
              </a:rPr>
              <a:t>Least Squares Migration</a:t>
            </a:r>
            <a:endParaRPr lang="en-US" sz="3200" dirty="0">
              <a:solidFill>
                <a:srgbClr val="FFFF00"/>
              </a:solidFill>
              <a:effectLst>
                <a:outerShdw blurRad="38100" dist="38100" dir="2700000" algn="tl">
                  <a:srgbClr val="000000"/>
                </a:outerShdw>
              </a:effectLst>
              <a:latin typeface="Times New Roman"/>
            </a:endParaRPr>
          </a:p>
        </p:txBody>
      </p:sp>
      <p:sp>
        <p:nvSpPr>
          <p:cNvPr id="40" name="Text Box 105"/>
          <p:cNvSpPr txBox="1">
            <a:spLocks noChangeArrowheads="1"/>
          </p:cNvSpPr>
          <p:nvPr/>
        </p:nvSpPr>
        <p:spPr bwMode="auto">
          <a:xfrm>
            <a:off x="228600" y="2124075"/>
            <a:ext cx="4805363" cy="584200"/>
          </a:xfrm>
          <a:prstGeom prst="rect">
            <a:avLst/>
          </a:prstGeom>
          <a:solidFill>
            <a:schemeClr val="bg1"/>
          </a:solidFill>
          <a:ln w="9525">
            <a:noFill/>
            <a:miter lim="800000"/>
            <a:headEnd/>
            <a:tailEnd/>
          </a:ln>
          <a:effectLst/>
        </p:spPr>
        <p:txBody>
          <a:bodyPr wrap="none" lIns="91436" tIns="45718" rIns="91436" bIns="45718">
            <a:spAutoFit/>
          </a:bodyPr>
          <a:lstStyle/>
          <a:p>
            <a:pPr marL="343099" indent="-343099" defTabSz="914003">
              <a:buFont typeface="Arial" pitchFamily="34" charset="0"/>
              <a:buChar char="•"/>
              <a:defRPr/>
            </a:pPr>
            <a:r>
              <a:rPr lang="en-US" sz="3200">
                <a:solidFill>
                  <a:srgbClr val="FFFF00"/>
                </a:solidFill>
                <a:effectLst>
                  <a:outerShdw blurRad="38100" dist="38100" dir="2700000" algn="tl">
                    <a:srgbClr val="000000"/>
                  </a:outerShdw>
                </a:effectLst>
                <a:latin typeface="Times New Roman"/>
              </a:rPr>
              <a:t>Full Waveform Inversion</a:t>
            </a:r>
            <a:endParaRPr lang="en-US" sz="3200" dirty="0">
              <a:solidFill>
                <a:srgbClr val="FFFF00"/>
              </a:solidFill>
              <a:effectLst>
                <a:outerShdw blurRad="38100" dist="38100" dir="2700000" algn="tl">
                  <a:srgbClr val="000000"/>
                </a:outerShdw>
              </a:effectLst>
              <a:latin typeface="Times New Roman"/>
            </a:endParaRPr>
          </a:p>
        </p:txBody>
      </p:sp>
      <p:grpSp>
        <p:nvGrpSpPr>
          <p:cNvPr id="54289" name="Group 40"/>
          <p:cNvGrpSpPr>
            <a:grpSpLocks/>
          </p:cNvGrpSpPr>
          <p:nvPr/>
        </p:nvGrpSpPr>
        <p:grpSpPr bwMode="auto">
          <a:xfrm>
            <a:off x="2425700" y="2505075"/>
            <a:ext cx="3441700" cy="584200"/>
            <a:chOff x="4648200" y="2996625"/>
            <a:chExt cx="3441135" cy="584775"/>
          </a:xfrm>
        </p:grpSpPr>
        <p:sp>
          <p:nvSpPr>
            <p:cNvPr id="42" name="TextBox 41"/>
            <p:cNvSpPr txBox="1"/>
            <p:nvPr/>
          </p:nvSpPr>
          <p:spPr>
            <a:xfrm>
              <a:off x="4648200" y="2996625"/>
              <a:ext cx="3441135" cy="584775"/>
            </a:xfrm>
            <a:prstGeom prst="rect">
              <a:avLst/>
            </a:prstGeom>
            <a:noFill/>
          </p:spPr>
          <p:txBody>
            <a:bodyPr wrap="none">
              <a:spAutoFit/>
            </a:bodyPr>
            <a:lstStyle/>
            <a:p>
              <a:pPr>
                <a:defRPr/>
              </a:pPr>
              <a:r>
                <a:rPr lang="en-US" sz="3200">
                  <a:solidFill>
                    <a:srgbClr val="FFFFFF"/>
                  </a:solidFill>
                  <a:effectLst>
                    <a:outerShdw blurRad="38100" dist="38100" dir="2700000" algn="tl">
                      <a:srgbClr val="000000">
                        <a:alpha val="43137"/>
                      </a:srgbClr>
                    </a:outerShdw>
                  </a:effectLst>
                  <a:latin typeface="Times New Roman"/>
                </a:rPr>
                <a:t>m  = m   - </a:t>
              </a:r>
              <a:r>
                <a:rPr lang="en-US" sz="3200">
                  <a:solidFill>
                    <a:srgbClr val="FFFFFF"/>
                  </a:solidFill>
                  <a:effectLst>
                    <a:outerShdw blurRad="38100" dist="38100" dir="2700000" algn="tl">
                      <a:srgbClr val="000000">
                        <a:alpha val="43137"/>
                      </a:srgbClr>
                    </a:outerShdw>
                  </a:effectLst>
                  <a:latin typeface="Symbol" pitchFamily="18" charset="2"/>
                </a:rPr>
                <a:t>a</a:t>
              </a:r>
              <a:r>
                <a:rPr lang="en-US" sz="3200">
                  <a:solidFill>
                    <a:srgbClr val="FFFFFF"/>
                  </a:solidFill>
                  <a:effectLst>
                    <a:outerShdw blurRad="38100" dist="38100" dir="2700000" algn="tl">
                      <a:srgbClr val="000000">
                        <a:alpha val="43137"/>
                      </a:srgbClr>
                    </a:outerShdw>
                  </a:effectLst>
                  <a:latin typeface="Times New Roman"/>
                </a:rPr>
                <a:t>L  </a:t>
              </a:r>
              <a:r>
                <a:rPr lang="en-US" sz="3200">
                  <a:solidFill>
                    <a:srgbClr val="FFFFFF"/>
                  </a:solidFill>
                  <a:effectLst>
                    <a:outerShdw blurRad="38100" dist="38100" dir="2700000" algn="tl">
                      <a:srgbClr val="000000">
                        <a:alpha val="43137"/>
                      </a:srgbClr>
                    </a:outerShdw>
                  </a:effectLst>
                  <a:latin typeface="Symbol" pitchFamily="18" charset="2"/>
                </a:rPr>
                <a:t>d</a:t>
              </a:r>
              <a:r>
                <a:rPr lang="en-US" sz="3200">
                  <a:solidFill>
                    <a:srgbClr val="FFFFFF"/>
                  </a:solidFill>
                  <a:effectLst>
                    <a:outerShdw blurRad="38100" dist="38100" dir="2700000" algn="tl">
                      <a:srgbClr val="000000">
                        <a:alpha val="43137"/>
                      </a:srgbClr>
                    </a:outerShdw>
                  </a:effectLst>
                  <a:latin typeface="Times New Roman"/>
                </a:rPr>
                <a:t>m   </a:t>
              </a:r>
              <a:endParaRPr lang="en-US" sz="3200" dirty="0">
                <a:solidFill>
                  <a:srgbClr val="FFFFFF"/>
                </a:solidFill>
                <a:effectLst>
                  <a:outerShdw blurRad="38100" dist="38100" dir="2700000" algn="tl">
                    <a:srgbClr val="000000">
                      <a:alpha val="43137"/>
                    </a:srgbClr>
                  </a:outerShdw>
                </a:effectLst>
                <a:latin typeface="Times New Roman"/>
              </a:endParaRPr>
            </a:p>
          </p:txBody>
        </p:sp>
        <p:sp>
          <p:nvSpPr>
            <p:cNvPr id="43" name="TextBox 42"/>
            <p:cNvSpPr txBox="1"/>
            <p:nvPr/>
          </p:nvSpPr>
          <p:spPr>
            <a:xfrm>
              <a:off x="4911682" y="3064955"/>
              <a:ext cx="442840" cy="232003"/>
            </a:xfrm>
            <a:prstGeom prst="rect">
              <a:avLst/>
            </a:prstGeom>
            <a:noFill/>
          </p:spPr>
          <p:txBody>
            <a:bodyPr wrap="none">
              <a:spAutoFit/>
            </a:bodyPr>
            <a:lstStyle/>
            <a:p>
              <a:pPr>
                <a:defRPr/>
              </a:pPr>
              <a:r>
                <a:rPr lang="en-US" sz="900">
                  <a:solidFill>
                    <a:srgbClr val="FFFFFF"/>
                  </a:solidFill>
                  <a:effectLst>
                    <a:outerShdw blurRad="38100" dist="38100" dir="2700000" algn="tl">
                      <a:srgbClr val="000000">
                        <a:alpha val="43137"/>
                      </a:srgbClr>
                    </a:outerShdw>
                  </a:effectLst>
                  <a:latin typeface="Times New Roman"/>
                </a:rPr>
                <a:t>(k+1)</a:t>
              </a:r>
              <a:endParaRPr lang="en-US" sz="900" dirty="0">
                <a:solidFill>
                  <a:srgbClr val="FFFFFF"/>
                </a:solidFill>
                <a:effectLst>
                  <a:outerShdw blurRad="38100" dist="38100" dir="2700000" algn="tl">
                    <a:srgbClr val="000000">
                      <a:alpha val="43137"/>
                    </a:srgbClr>
                  </a:outerShdw>
                </a:effectLst>
                <a:latin typeface="Times New Roman"/>
              </a:endParaRPr>
            </a:p>
          </p:txBody>
        </p:sp>
        <p:sp>
          <p:nvSpPr>
            <p:cNvPr id="44" name="TextBox 43"/>
            <p:cNvSpPr txBox="1"/>
            <p:nvPr/>
          </p:nvSpPr>
          <p:spPr>
            <a:xfrm>
              <a:off x="5805298" y="3071311"/>
              <a:ext cx="319035" cy="230414"/>
            </a:xfrm>
            <a:prstGeom prst="rect">
              <a:avLst/>
            </a:prstGeom>
            <a:noFill/>
          </p:spPr>
          <p:txBody>
            <a:bodyPr wrap="none">
              <a:spAutoFit/>
            </a:bodyPr>
            <a:lstStyle/>
            <a:p>
              <a:pPr>
                <a:defRPr/>
              </a:pPr>
              <a:r>
                <a:rPr lang="en-US" sz="900">
                  <a:solidFill>
                    <a:srgbClr val="FFFFFF"/>
                  </a:solidFill>
                  <a:effectLst>
                    <a:outerShdw blurRad="38100" dist="38100" dir="2700000" algn="tl">
                      <a:srgbClr val="000000">
                        <a:alpha val="43137"/>
                      </a:srgbClr>
                    </a:outerShdw>
                  </a:effectLst>
                  <a:latin typeface="Times New Roman"/>
                </a:rPr>
                <a:t>(k)</a:t>
              </a:r>
              <a:endParaRPr lang="en-US" sz="900" dirty="0">
                <a:solidFill>
                  <a:srgbClr val="FFFFFF"/>
                </a:solidFill>
                <a:effectLst>
                  <a:outerShdw blurRad="38100" dist="38100" dir="2700000" algn="tl">
                    <a:srgbClr val="000000">
                      <a:alpha val="43137"/>
                    </a:srgbClr>
                  </a:outerShdw>
                </a:effectLst>
                <a:latin typeface="Times New Roman"/>
              </a:endParaRPr>
            </a:p>
          </p:txBody>
        </p:sp>
        <p:sp>
          <p:nvSpPr>
            <p:cNvPr id="47" name="TextBox 46"/>
            <p:cNvSpPr txBox="1"/>
            <p:nvPr/>
          </p:nvSpPr>
          <p:spPr>
            <a:xfrm>
              <a:off x="7529040" y="3068133"/>
              <a:ext cx="319035" cy="230414"/>
            </a:xfrm>
            <a:prstGeom prst="rect">
              <a:avLst/>
            </a:prstGeom>
            <a:noFill/>
          </p:spPr>
          <p:txBody>
            <a:bodyPr wrap="none">
              <a:spAutoFit/>
            </a:bodyPr>
            <a:lstStyle/>
            <a:p>
              <a:pPr>
                <a:defRPr/>
              </a:pPr>
              <a:r>
                <a:rPr lang="en-US" sz="900">
                  <a:solidFill>
                    <a:srgbClr val="FFFFFF"/>
                  </a:solidFill>
                  <a:effectLst>
                    <a:outerShdw blurRad="38100" dist="38100" dir="2700000" algn="tl">
                      <a:srgbClr val="000000">
                        <a:alpha val="43137"/>
                      </a:srgbClr>
                    </a:outerShdw>
                  </a:effectLst>
                  <a:latin typeface="Times New Roman"/>
                </a:rPr>
                <a:t>(k)</a:t>
              </a:r>
              <a:endParaRPr lang="en-US" sz="900" dirty="0">
                <a:solidFill>
                  <a:srgbClr val="FFFFFF"/>
                </a:solidFill>
                <a:effectLst>
                  <a:outerShdw blurRad="38100" dist="38100" dir="2700000" algn="tl">
                    <a:srgbClr val="000000">
                      <a:alpha val="43137"/>
                    </a:srgbClr>
                  </a:outerShdw>
                </a:effectLst>
                <a:latin typeface="Times New Roman"/>
              </a:endParaRPr>
            </a:p>
          </p:txBody>
        </p:sp>
        <p:sp>
          <p:nvSpPr>
            <p:cNvPr id="52" name="TextBox 51"/>
            <p:cNvSpPr txBox="1"/>
            <p:nvPr/>
          </p:nvSpPr>
          <p:spPr>
            <a:xfrm>
              <a:off x="6946523" y="3014105"/>
              <a:ext cx="266656" cy="254250"/>
            </a:xfrm>
            <a:prstGeom prst="rect">
              <a:avLst/>
            </a:prstGeom>
            <a:noFill/>
          </p:spPr>
          <p:txBody>
            <a:bodyPr wrap="none">
              <a:spAutoFit/>
            </a:bodyPr>
            <a:lstStyle/>
            <a:p>
              <a:pPr>
                <a:defRPr/>
              </a:pPr>
              <a:r>
                <a:rPr lang="en-US" sz="1050">
                  <a:solidFill>
                    <a:srgbClr val="FFFFFF"/>
                  </a:solidFill>
                  <a:effectLst>
                    <a:outerShdw blurRad="38100" dist="38100" dir="2700000" algn="tl">
                      <a:srgbClr val="000000">
                        <a:alpha val="43137"/>
                      </a:srgbClr>
                    </a:outerShdw>
                  </a:effectLst>
                  <a:latin typeface="Times New Roman"/>
                </a:rPr>
                <a:t>T</a:t>
              </a:r>
              <a:endParaRPr lang="en-US" sz="1050" dirty="0">
                <a:solidFill>
                  <a:srgbClr val="FFFFFF"/>
                </a:solidFill>
                <a:effectLst>
                  <a:outerShdw blurRad="38100" dist="38100" dir="2700000" algn="tl">
                    <a:srgbClr val="000000">
                      <a:alpha val="43137"/>
                    </a:srgbClr>
                  </a:outerShdw>
                </a:effectLst>
                <a:latin typeface="Times New Roman"/>
              </a:endParaRPr>
            </a:p>
          </p:txBody>
        </p:sp>
        <p:sp>
          <p:nvSpPr>
            <p:cNvPr id="63" name="TextBox 62"/>
            <p:cNvSpPr txBox="1"/>
            <p:nvPr/>
          </p:nvSpPr>
          <p:spPr>
            <a:xfrm>
              <a:off x="6794148" y="3071311"/>
              <a:ext cx="319036" cy="230414"/>
            </a:xfrm>
            <a:prstGeom prst="rect">
              <a:avLst/>
            </a:prstGeom>
            <a:noFill/>
          </p:spPr>
          <p:txBody>
            <a:bodyPr wrap="none">
              <a:spAutoFit/>
            </a:bodyPr>
            <a:lstStyle/>
            <a:p>
              <a:pPr>
                <a:defRPr/>
              </a:pPr>
              <a:r>
                <a:rPr lang="en-US" sz="900">
                  <a:solidFill>
                    <a:srgbClr val="FFFFFF"/>
                  </a:solidFill>
                  <a:effectLst>
                    <a:outerShdw blurRad="38100" dist="38100" dir="2700000" algn="tl">
                      <a:srgbClr val="000000">
                        <a:alpha val="43137"/>
                      </a:srgbClr>
                    </a:outerShdw>
                  </a:effectLst>
                  <a:latin typeface="Times New Roman"/>
                </a:rPr>
                <a:t>(k)</a:t>
              </a:r>
              <a:endParaRPr lang="en-US" sz="900" dirty="0">
                <a:solidFill>
                  <a:srgbClr val="FFFFFF"/>
                </a:solidFill>
                <a:effectLst>
                  <a:outerShdw blurRad="38100" dist="38100" dir="2700000" algn="tl">
                    <a:srgbClr val="000000">
                      <a:alpha val="43137"/>
                    </a:srgbClr>
                  </a:outerShdw>
                </a:effectLst>
                <a:latin typeface="Times New Roman"/>
              </a:endParaRPr>
            </a:p>
          </p:txBody>
        </p:sp>
      </p:gr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Line 2"/>
          <p:cNvSpPr>
            <a:spLocks noChangeShapeType="1"/>
          </p:cNvSpPr>
          <p:nvPr/>
        </p:nvSpPr>
        <p:spPr bwMode="auto">
          <a:xfrm>
            <a:off x="5700713" y="2403475"/>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34615" name="Text Box 55"/>
          <p:cNvSpPr txBox="1">
            <a:spLocks noChangeArrowheads="1"/>
          </p:cNvSpPr>
          <p:nvPr/>
        </p:nvSpPr>
        <p:spPr bwMode="auto">
          <a:xfrm>
            <a:off x="2590800" y="152400"/>
            <a:ext cx="4051300" cy="923925"/>
          </a:xfrm>
          <a:prstGeom prst="rect">
            <a:avLst/>
          </a:prstGeom>
          <a:solidFill>
            <a:schemeClr val="bg1"/>
          </a:solidFill>
          <a:ln w="9525">
            <a:noFill/>
            <a:miter lim="800000"/>
            <a:headEnd/>
            <a:tailEnd/>
          </a:ln>
          <a:effectLst/>
        </p:spPr>
        <p:txBody>
          <a:bodyPr wrap="none">
            <a:spAutoFit/>
          </a:bodyPr>
          <a:lstStyle/>
          <a:p>
            <a:pPr marL="342900" indent="-342900">
              <a:defRPr/>
            </a:pPr>
            <a:r>
              <a:rPr lang="en-US" sz="5400">
                <a:solidFill>
                  <a:srgbClr val="FFFF66"/>
                </a:solidFill>
                <a:effectLst>
                  <a:outerShdw blurRad="38100" dist="38100" dir="2700000" algn="tl">
                    <a:srgbClr val="000000"/>
                  </a:outerShdw>
                </a:effectLst>
                <a:latin typeface="Times New Roman" charset="0"/>
              </a:rPr>
              <a:t>ZO Summary</a:t>
            </a:r>
          </a:p>
        </p:txBody>
      </p:sp>
      <p:sp>
        <p:nvSpPr>
          <p:cNvPr id="834622" name="Text Box 62"/>
          <p:cNvSpPr txBox="1">
            <a:spLocks noChangeArrowheads="1"/>
          </p:cNvSpPr>
          <p:nvPr/>
        </p:nvSpPr>
        <p:spPr bwMode="auto">
          <a:xfrm>
            <a:off x="3054350" y="1520825"/>
            <a:ext cx="1455738" cy="762000"/>
          </a:xfrm>
          <a:prstGeom prst="rect">
            <a:avLst/>
          </a:prstGeom>
          <a:noFill/>
          <a:ln w="9525">
            <a:noFill/>
            <a:miter lim="800000"/>
            <a:headEnd/>
            <a:tailEnd/>
          </a:ln>
          <a:effectLst/>
        </p:spPr>
        <p:txBody>
          <a:bodyPr wrap="none">
            <a:spAutoFit/>
          </a:bodyPr>
          <a:lstStyle/>
          <a:p>
            <a:pPr marL="342900" indent="-342900">
              <a:defRPr/>
            </a:pPr>
            <a:r>
              <a:rPr lang="en-US" sz="4400">
                <a:effectLst>
                  <a:outerShdw blurRad="38100" dist="38100" dir="2700000" algn="tl">
                    <a:srgbClr val="000000"/>
                  </a:outerShdw>
                </a:effectLst>
                <a:latin typeface="Times New Roman" charset="0"/>
              </a:rPr>
              <a:t>m(x’)</a:t>
            </a:r>
          </a:p>
        </p:txBody>
      </p:sp>
      <p:grpSp>
        <p:nvGrpSpPr>
          <p:cNvPr id="2" name="Group 111"/>
          <p:cNvGrpSpPr>
            <a:grpSpLocks/>
          </p:cNvGrpSpPr>
          <p:nvPr/>
        </p:nvGrpSpPr>
        <p:grpSpPr bwMode="auto">
          <a:xfrm>
            <a:off x="2535238" y="2274888"/>
            <a:ext cx="2182812" cy="773112"/>
            <a:chOff x="1597" y="1433"/>
            <a:chExt cx="1375" cy="487"/>
          </a:xfrm>
        </p:grpSpPr>
        <p:sp>
          <p:nvSpPr>
            <p:cNvPr id="834623" name="Text Box 63"/>
            <p:cNvSpPr txBox="1">
              <a:spLocks noChangeArrowheads="1"/>
            </p:cNvSpPr>
            <p:nvPr/>
          </p:nvSpPr>
          <p:spPr bwMode="auto">
            <a:xfrm>
              <a:off x="1597" y="1670"/>
              <a:ext cx="1375" cy="250"/>
            </a:xfrm>
            <a:prstGeom prst="rect">
              <a:avLst/>
            </a:prstGeom>
            <a:noFill/>
            <a:ln w="9525">
              <a:noFill/>
              <a:miter lim="800000"/>
              <a:headEnd/>
              <a:tailEnd/>
            </a:ln>
            <a:effectLst/>
          </p:spPr>
          <p:txBody>
            <a:bodyPr wrap="none">
              <a:spAutoFit/>
            </a:bodyPr>
            <a:lstStyle/>
            <a:p>
              <a:pPr marL="342900" indent="-342900">
                <a:defRPr/>
              </a:pPr>
              <a:r>
                <a:rPr lang="en-US" sz="2000">
                  <a:solidFill>
                    <a:srgbClr val="FFFFFF"/>
                  </a:solidFill>
                  <a:effectLst>
                    <a:outerShdw blurRad="38100" dist="38100" dir="2700000" algn="tl">
                      <a:srgbClr val="000000"/>
                    </a:outerShdw>
                  </a:effectLst>
                  <a:latin typeface="Times New Roman" charset="0"/>
                </a:rPr>
                <a:t>Approx. reflectivity</a:t>
              </a:r>
            </a:p>
          </p:txBody>
        </p:sp>
        <p:sp>
          <p:nvSpPr>
            <p:cNvPr id="834624" name="Line 64"/>
            <p:cNvSpPr>
              <a:spLocks noChangeShapeType="1"/>
            </p:cNvSpPr>
            <p:nvPr/>
          </p:nvSpPr>
          <p:spPr bwMode="auto">
            <a:xfrm flipV="1">
              <a:off x="2317" y="1433"/>
              <a:ext cx="0" cy="240"/>
            </a:xfrm>
            <a:prstGeom prst="line">
              <a:avLst/>
            </a:prstGeom>
            <a:noFill/>
            <a:ln w="28575">
              <a:solidFill>
                <a:srgbClr val="FFFFFF"/>
              </a:solidFill>
              <a:round/>
              <a:headEnd/>
              <a:tailEnd type="arrow"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55302" name="Group 65"/>
          <p:cNvGrpSpPr>
            <a:grpSpLocks/>
          </p:cNvGrpSpPr>
          <p:nvPr/>
        </p:nvGrpSpPr>
        <p:grpSpPr bwMode="auto">
          <a:xfrm>
            <a:off x="4940300" y="1517650"/>
            <a:ext cx="1006475" cy="1143000"/>
            <a:chOff x="2534" y="768"/>
            <a:chExt cx="634" cy="720"/>
          </a:xfrm>
        </p:grpSpPr>
        <p:sp>
          <p:nvSpPr>
            <p:cNvPr id="834626" name="Text Box 66"/>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sym typeface="Symbol" pitchFamily="18" charset="2"/>
                </a:rPr>
                <a:t></a:t>
              </a:r>
              <a:endParaRPr lang="en-US" sz="4400">
                <a:solidFill>
                  <a:srgbClr val="FAFD00"/>
                </a:solidFill>
                <a:effectLst>
                  <a:outerShdw blurRad="38100" dist="38100" dir="2700000" algn="tl">
                    <a:srgbClr val="000000"/>
                  </a:outerShdw>
                </a:effectLst>
                <a:latin typeface="Times New Roman" charset="0"/>
              </a:endParaRPr>
            </a:p>
          </p:txBody>
        </p:sp>
        <p:sp>
          <p:nvSpPr>
            <p:cNvPr id="834627" name="Text Box 67"/>
            <p:cNvSpPr txBox="1">
              <a:spLocks noChangeArrowheads="1"/>
            </p:cNvSpPr>
            <p:nvPr/>
          </p:nvSpPr>
          <p:spPr bwMode="auto">
            <a:xfrm>
              <a:off x="2534" y="1123"/>
              <a:ext cx="308"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66"/>
                  </a:solidFill>
                  <a:effectLst>
                    <a:outerShdw blurRad="38100" dist="38100" dir="2700000" algn="tl">
                      <a:srgbClr val="000000"/>
                    </a:outerShdw>
                  </a:effectLst>
                  <a:latin typeface="Times New Roman" charset="0"/>
                </a:rPr>
                <a:t> </a:t>
              </a:r>
              <a:r>
                <a:rPr lang="en-US" sz="3200">
                  <a:solidFill>
                    <a:srgbClr val="E6F10D"/>
                  </a:solidFill>
                  <a:effectLst>
                    <a:outerShdw blurRad="38100" dist="38100" dir="2700000" algn="tl">
                      <a:srgbClr val="000000"/>
                    </a:outerShdw>
                  </a:effectLst>
                  <a:latin typeface="Times New Roman" charset="0"/>
                  <a:sym typeface="Symbol" pitchFamily="18" charset="2"/>
                </a:rPr>
                <a:t>x</a:t>
              </a:r>
              <a:endParaRPr lang="en-US" sz="3200">
                <a:solidFill>
                  <a:srgbClr val="E6F10D"/>
                </a:solidFill>
                <a:effectLst>
                  <a:outerShdw blurRad="38100" dist="38100" dir="2700000" algn="tl">
                    <a:srgbClr val="000000"/>
                  </a:outerShdw>
                </a:effectLst>
                <a:latin typeface="Times New Roman" charset="0"/>
              </a:endParaRPr>
            </a:p>
          </p:txBody>
        </p:sp>
      </p:grpSp>
      <p:sp>
        <p:nvSpPr>
          <p:cNvPr id="834628" name="Text Box 68"/>
          <p:cNvSpPr txBox="1">
            <a:spLocks noChangeArrowheads="1"/>
          </p:cNvSpPr>
          <p:nvPr/>
        </p:nvSpPr>
        <p:spPr bwMode="auto">
          <a:xfrm>
            <a:off x="5705475" y="1522413"/>
            <a:ext cx="2355850" cy="914400"/>
          </a:xfrm>
          <a:prstGeom prst="rect">
            <a:avLst/>
          </a:prstGeom>
          <a:noFill/>
          <a:ln w="9525">
            <a:noFill/>
            <a:miter lim="800000"/>
            <a:headEnd/>
            <a:tailEnd/>
          </a:ln>
          <a:effectLst/>
        </p:spPr>
        <p:txBody>
          <a:bodyPr wrap="none">
            <a:spAutoFit/>
          </a:bodyPr>
          <a:lstStyle/>
          <a:p>
            <a:pPr marL="342900" indent="-342900">
              <a:defRPr/>
            </a:pPr>
            <a:r>
              <a:rPr lang="en-US" sz="5400">
                <a:solidFill>
                  <a:srgbClr val="E6F10D"/>
                </a:solidFill>
                <a:effectLst>
                  <a:outerShdw blurRad="38100" dist="38100" dir="2700000" algn="tl">
                    <a:srgbClr val="000000"/>
                  </a:outerShdw>
                </a:effectLst>
                <a:latin typeface="Times New Roman" charset="0"/>
                <a:sym typeface="Symbol" pitchFamily="18" charset="2"/>
              </a:rPr>
              <a:t>d</a:t>
            </a:r>
            <a:r>
              <a:rPr lang="en-US" sz="5400">
                <a:solidFill>
                  <a:srgbClr val="FFFF66"/>
                </a:solidFill>
                <a:effectLst>
                  <a:outerShdw blurRad="38100" dist="38100" dir="2700000" algn="tl">
                    <a:srgbClr val="000000"/>
                  </a:outerShdw>
                </a:effectLst>
                <a:latin typeface="Times New Roman" charset="0"/>
                <a:sym typeface="Symbol" pitchFamily="18" charset="2"/>
              </a:rPr>
              <a:t>(</a:t>
            </a:r>
            <a:r>
              <a:rPr lang="en-US" sz="5400">
                <a:solidFill>
                  <a:srgbClr val="E6F10D"/>
                </a:solidFill>
                <a:effectLst>
                  <a:outerShdw blurRad="38100" dist="38100" dir="2700000" algn="tl">
                    <a:srgbClr val="000000"/>
                  </a:outerShdw>
                </a:effectLst>
                <a:latin typeface="Times New Roman" charset="0"/>
                <a:sym typeface="Symbol" pitchFamily="18" charset="2"/>
              </a:rPr>
              <a:t>x</a:t>
            </a:r>
            <a:r>
              <a:rPr lang="en-US" sz="5400">
                <a:solidFill>
                  <a:srgbClr val="FFFF66"/>
                </a:solidFill>
                <a:effectLst>
                  <a:outerShdw blurRad="38100" dist="38100" dir="2700000" algn="tl">
                    <a:srgbClr val="000000"/>
                  </a:outerShdw>
                </a:effectLst>
                <a:latin typeface="Times New Roman" charset="0"/>
                <a:sym typeface="Symbol" pitchFamily="18" charset="2"/>
              </a:rPr>
              <a:t>,     )</a:t>
            </a:r>
            <a:endParaRPr lang="en-US" sz="8000">
              <a:solidFill>
                <a:srgbClr val="FFFF66"/>
              </a:solidFill>
              <a:effectLst>
                <a:outerShdw blurRad="38100" dist="38100" dir="2700000" algn="tl">
                  <a:srgbClr val="000000"/>
                </a:outerShdw>
              </a:effectLst>
              <a:latin typeface="Times New Roman" charset="0"/>
              <a:sym typeface="Symbol" pitchFamily="18" charset="2"/>
            </a:endParaRPr>
          </a:p>
        </p:txBody>
      </p:sp>
      <p:sp>
        <p:nvSpPr>
          <p:cNvPr id="834629" name="Rectangle 69"/>
          <p:cNvSpPr>
            <a:spLocks noChangeArrowheads="1"/>
          </p:cNvSpPr>
          <p:nvPr/>
        </p:nvSpPr>
        <p:spPr bwMode="auto">
          <a:xfrm>
            <a:off x="6238875" y="2500313"/>
            <a:ext cx="1752600" cy="609600"/>
          </a:xfrm>
          <a:prstGeom prst="rect">
            <a:avLst/>
          </a:prstGeom>
          <a:noFill/>
          <a:ln w="9525">
            <a:noFill/>
            <a:miter lim="800000"/>
            <a:headEnd/>
            <a:tailEnd/>
          </a:ln>
          <a:effectLst/>
        </p:spPr>
        <p:txBody>
          <a:bodyPr wrap="none" anchor="ctr"/>
          <a:lstStyle/>
          <a:p>
            <a:pPr marL="342900" indent="-342900" algn="ctr">
              <a:defRPr/>
            </a:pPr>
            <a:r>
              <a:rPr lang="en-US" sz="3200">
                <a:solidFill>
                  <a:srgbClr val="FAFD00"/>
                </a:solidFill>
                <a:effectLst>
                  <a:outerShdw blurRad="38100" dist="38100" dir="2700000" algn="tl">
                    <a:srgbClr val="000000"/>
                  </a:outerShdw>
                </a:effectLst>
                <a:latin typeface="Times New Roman" charset="0"/>
              </a:rPr>
              <a:t>A(x</a:t>
            </a:r>
            <a:r>
              <a:rPr lang="en-US" sz="3200">
                <a:effectLst>
                  <a:outerShdw blurRad="38100" dist="38100" dir="2700000" algn="tl">
                    <a:srgbClr val="000000"/>
                  </a:outerShdw>
                </a:effectLst>
                <a:latin typeface="Times New Roman" charset="0"/>
              </a:rPr>
              <a:t>,x’</a:t>
            </a:r>
            <a:r>
              <a:rPr lang="en-US" sz="3200">
                <a:solidFill>
                  <a:srgbClr val="FAFD00"/>
                </a:solidFill>
                <a:effectLst>
                  <a:outerShdw blurRad="38100" dist="38100" dir="2700000" algn="tl">
                    <a:srgbClr val="000000"/>
                  </a:outerShdw>
                </a:effectLst>
                <a:latin typeface="Times New Roman" charset="0"/>
              </a:rPr>
              <a:t>)</a:t>
            </a:r>
            <a:endParaRPr lang="en-US" sz="3200">
              <a:effectLst>
                <a:outerShdw blurRad="38100" dist="38100" dir="2700000" algn="tl">
                  <a:srgbClr val="000000"/>
                </a:outerShdw>
              </a:effectLst>
              <a:latin typeface="Times New Roman" charset="0"/>
            </a:endParaRPr>
          </a:p>
        </p:txBody>
      </p:sp>
      <p:sp>
        <p:nvSpPr>
          <p:cNvPr id="834630" name="Line 70"/>
          <p:cNvSpPr>
            <a:spLocks noChangeShapeType="1"/>
          </p:cNvSpPr>
          <p:nvPr/>
        </p:nvSpPr>
        <p:spPr bwMode="auto">
          <a:xfrm>
            <a:off x="6238875" y="2576513"/>
            <a:ext cx="20574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55306" name="Group 71"/>
          <p:cNvGrpSpPr>
            <a:grpSpLocks/>
          </p:cNvGrpSpPr>
          <p:nvPr/>
        </p:nvGrpSpPr>
        <p:grpSpPr bwMode="auto">
          <a:xfrm>
            <a:off x="6772275" y="1433513"/>
            <a:ext cx="1066800" cy="1011237"/>
            <a:chOff x="2160" y="400"/>
            <a:chExt cx="672" cy="637"/>
          </a:xfrm>
        </p:grpSpPr>
        <p:sp>
          <p:nvSpPr>
            <p:cNvPr id="834632" name="Text Box 72"/>
            <p:cNvSpPr txBox="1">
              <a:spLocks noChangeArrowheads="1"/>
            </p:cNvSpPr>
            <p:nvPr/>
          </p:nvSpPr>
          <p:spPr bwMode="auto">
            <a:xfrm>
              <a:off x="2160" y="400"/>
              <a:ext cx="528" cy="576"/>
            </a:xfrm>
            <a:prstGeom prst="rect">
              <a:avLst/>
            </a:prstGeom>
            <a:noFill/>
            <a:ln w="9525">
              <a:noFill/>
              <a:miter lim="800000"/>
              <a:headEnd/>
              <a:tailEnd/>
            </a:ln>
            <a:effectLst/>
          </p:spPr>
          <p:txBody>
            <a:bodyPr>
              <a:spAutoFit/>
            </a:bodyPr>
            <a:lstStyle/>
            <a:p>
              <a:pPr marL="342900" indent="-342900">
                <a:defRPr/>
              </a:pPr>
              <a:r>
                <a:rPr lang="en-US" sz="5400">
                  <a:solidFill>
                    <a:srgbClr val="FAFD00"/>
                  </a:solidFill>
                  <a:effectLst>
                    <a:outerShdw blurRad="38100" dist="38100" dir="2700000" algn="tl">
                      <a:srgbClr val="000000"/>
                    </a:outerShdw>
                  </a:effectLst>
                  <a:latin typeface="Times New Roman" charset="0"/>
                  <a:sym typeface="Symbol" pitchFamily="18" charset="2"/>
                </a:rPr>
                <a:t></a:t>
              </a:r>
              <a:endParaRPr lang="en-US" sz="5400">
                <a:effectLst>
                  <a:outerShdw blurRad="38100" dist="38100" dir="2700000" algn="tl">
                    <a:srgbClr val="000000"/>
                  </a:outerShdw>
                </a:effectLst>
                <a:latin typeface="Times New Roman" charset="0"/>
              </a:endParaRPr>
            </a:p>
          </p:txBody>
        </p:sp>
        <p:sp>
          <p:nvSpPr>
            <p:cNvPr id="834633" name="Text Box 73"/>
            <p:cNvSpPr txBox="1">
              <a:spLocks noChangeArrowheads="1"/>
            </p:cNvSpPr>
            <p:nvPr/>
          </p:nvSpPr>
          <p:spPr bwMode="auto">
            <a:xfrm>
              <a:off x="2375" y="672"/>
              <a:ext cx="457" cy="365"/>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charset="0"/>
                </a:rPr>
                <a:t>x</a:t>
              </a:r>
              <a:r>
                <a:rPr lang="en-US" sz="3200">
                  <a:effectLst>
                    <a:outerShdw blurRad="38100" dist="38100" dir="2700000" algn="tl">
                      <a:srgbClr val="000000"/>
                    </a:outerShdw>
                  </a:effectLst>
                  <a:latin typeface="Times New Roman" charset="0"/>
                </a:rPr>
                <a:t>x’</a:t>
              </a:r>
            </a:p>
          </p:txBody>
        </p:sp>
      </p:grpSp>
      <p:sp>
        <p:nvSpPr>
          <p:cNvPr id="834634" name="Rectangle 74"/>
          <p:cNvSpPr>
            <a:spLocks noChangeArrowheads="1"/>
          </p:cNvSpPr>
          <p:nvPr/>
        </p:nvSpPr>
        <p:spPr bwMode="auto">
          <a:xfrm>
            <a:off x="4333875" y="1585913"/>
            <a:ext cx="503238" cy="762000"/>
          </a:xfrm>
          <a:prstGeom prst="rect">
            <a:avLst/>
          </a:prstGeom>
          <a:noFill/>
          <a:ln w="9525">
            <a:noFill/>
            <a:miter lim="800000"/>
            <a:headEnd/>
            <a:tailEnd/>
          </a:ln>
          <a:effectLst/>
        </p:spPr>
        <p:txBody>
          <a:bodyPr wrap="none">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rPr>
              <a:t>=</a:t>
            </a:r>
          </a:p>
        </p:txBody>
      </p:sp>
      <p:sp>
        <p:nvSpPr>
          <p:cNvPr id="834635" name="Text Box 75"/>
          <p:cNvSpPr txBox="1">
            <a:spLocks noChangeArrowheads="1"/>
          </p:cNvSpPr>
          <p:nvPr/>
        </p:nvSpPr>
        <p:spPr bwMode="auto">
          <a:xfrm>
            <a:off x="5934075" y="1066800"/>
            <a:ext cx="488950" cy="823913"/>
          </a:xfrm>
          <a:prstGeom prst="rect">
            <a:avLst/>
          </a:prstGeom>
          <a:noFill/>
          <a:ln w="9525">
            <a:noFill/>
            <a:miter lim="800000"/>
            <a:headEnd/>
            <a:tailEnd/>
          </a:ln>
          <a:effectLst/>
        </p:spPr>
        <p:txBody>
          <a:bodyPr wrap="none">
            <a:spAutoFit/>
          </a:bodyPr>
          <a:lstStyle/>
          <a:p>
            <a:pPr marL="342900" indent="-342900">
              <a:defRPr/>
            </a:pPr>
            <a:r>
              <a:rPr lang="en-US" sz="4800">
                <a:solidFill>
                  <a:srgbClr val="FFFF66"/>
                </a:solidFill>
                <a:effectLst>
                  <a:outerShdw blurRad="38100" dist="38100" dir="2700000" algn="tl">
                    <a:srgbClr val="000000"/>
                  </a:outerShdw>
                </a:effectLst>
                <a:latin typeface="Times New Roman" charset="0"/>
              </a:rPr>
              <a:t>..</a:t>
            </a:r>
          </a:p>
        </p:txBody>
      </p:sp>
      <p:grpSp>
        <p:nvGrpSpPr>
          <p:cNvPr id="5" name="Group 84"/>
          <p:cNvGrpSpPr>
            <a:grpSpLocks/>
          </p:cNvGrpSpPr>
          <p:nvPr/>
        </p:nvGrpSpPr>
        <p:grpSpPr bwMode="auto">
          <a:xfrm>
            <a:off x="7686675" y="1738313"/>
            <a:ext cx="1325563" cy="817562"/>
            <a:chOff x="3765" y="2928"/>
            <a:chExt cx="835" cy="515"/>
          </a:xfrm>
        </p:grpSpPr>
        <p:sp>
          <p:nvSpPr>
            <p:cNvPr id="834563" name="Line 3"/>
            <p:cNvSpPr>
              <a:spLocks noChangeShapeType="1"/>
            </p:cNvSpPr>
            <p:nvPr/>
          </p:nvSpPr>
          <p:spPr bwMode="auto">
            <a:xfrm>
              <a:off x="3765" y="3443"/>
              <a:ext cx="835"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34642" name="Text Box 82"/>
            <p:cNvSpPr txBox="1">
              <a:spLocks noChangeArrowheads="1"/>
            </p:cNvSpPr>
            <p:nvPr/>
          </p:nvSpPr>
          <p:spPr bwMode="auto">
            <a:xfrm>
              <a:off x="3936" y="2928"/>
              <a:ext cx="522" cy="365"/>
            </a:xfrm>
            <a:prstGeom prst="rect">
              <a:avLst/>
            </a:prstGeom>
            <a:noFill/>
            <a:ln w="9525">
              <a:noFill/>
              <a:miter lim="800000"/>
              <a:headEnd/>
              <a:tailEnd/>
            </a:ln>
            <a:effectLst/>
          </p:spPr>
          <p:txBody>
            <a:bodyPr wrap="none">
              <a:spAutoFit/>
            </a:bodyPr>
            <a:lstStyle/>
            <a:p>
              <a:pPr>
                <a:defRPr/>
              </a:pPr>
              <a:r>
                <a:rPr lang="en-US" sz="3200">
                  <a:solidFill>
                    <a:srgbClr val="E6F10D"/>
                  </a:solidFill>
                  <a:effectLst>
                    <a:outerShdw blurRad="38100" dist="38100" dir="2700000" algn="tl">
                      <a:srgbClr val="000000"/>
                    </a:outerShdw>
                  </a:effectLst>
                  <a:latin typeface="Times New Roman" charset="0"/>
                </a:rPr>
                <a:t>cos </a:t>
              </a:r>
            </a:p>
          </p:txBody>
        </p:sp>
        <p:sp>
          <p:nvSpPr>
            <p:cNvPr id="834643" name="Text Box 83"/>
            <p:cNvSpPr txBox="1">
              <a:spLocks noChangeArrowheads="1"/>
            </p:cNvSpPr>
            <p:nvPr/>
          </p:nvSpPr>
          <p:spPr bwMode="auto">
            <a:xfrm>
              <a:off x="4272" y="2975"/>
              <a:ext cx="264" cy="288"/>
            </a:xfrm>
            <a:prstGeom prst="rect">
              <a:avLst/>
            </a:prstGeom>
            <a:noFill/>
            <a:ln w="9525">
              <a:noFill/>
              <a:miter lim="800000"/>
              <a:headEnd/>
              <a:tailEnd/>
            </a:ln>
            <a:effectLst/>
          </p:spPr>
          <p:txBody>
            <a:bodyPr wrap="none">
              <a:spAutoFit/>
            </a:bodyPr>
            <a:lstStyle/>
            <a:p>
              <a:pPr>
                <a:defRPr/>
              </a:pPr>
              <a:r>
                <a:rPr lang="en-US" sz="2400">
                  <a:solidFill>
                    <a:srgbClr val="E6F10D"/>
                  </a:solidFill>
                  <a:effectLst>
                    <a:outerShdw blurRad="38100" dist="38100" dir="2700000" algn="tl">
                      <a:srgbClr val="000000"/>
                    </a:outerShdw>
                  </a:effectLst>
                  <a:latin typeface="Symbol" pitchFamily="18" charset="2"/>
                </a:rPr>
                <a:t>q </a:t>
              </a:r>
            </a:p>
          </p:txBody>
        </p:sp>
      </p:grpSp>
      <p:sp>
        <p:nvSpPr>
          <p:cNvPr id="834645" name="Text Box 85"/>
          <p:cNvSpPr txBox="1">
            <a:spLocks noChangeArrowheads="1"/>
          </p:cNvSpPr>
          <p:nvPr/>
        </p:nvSpPr>
        <p:spPr bwMode="auto">
          <a:xfrm>
            <a:off x="96838" y="1706563"/>
            <a:ext cx="3016250" cy="579437"/>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1. ZO migration:</a:t>
            </a:r>
          </a:p>
        </p:txBody>
      </p:sp>
      <p:grpSp>
        <p:nvGrpSpPr>
          <p:cNvPr id="6" name="Group 88"/>
          <p:cNvGrpSpPr>
            <a:grpSpLocks/>
          </p:cNvGrpSpPr>
          <p:nvPr/>
        </p:nvGrpSpPr>
        <p:grpSpPr bwMode="auto">
          <a:xfrm>
            <a:off x="7793038" y="914400"/>
            <a:ext cx="1098550" cy="914400"/>
            <a:chOff x="4944" y="528"/>
            <a:chExt cx="692" cy="576"/>
          </a:xfrm>
        </p:grpSpPr>
        <p:sp>
          <p:nvSpPr>
            <p:cNvPr id="834646" name="Text Box 86"/>
            <p:cNvSpPr txBox="1">
              <a:spLocks noChangeArrowheads="1"/>
            </p:cNvSpPr>
            <p:nvPr/>
          </p:nvSpPr>
          <p:spPr bwMode="auto">
            <a:xfrm>
              <a:off x="4944" y="528"/>
              <a:ext cx="692" cy="250"/>
            </a:xfrm>
            <a:prstGeom prst="rect">
              <a:avLst/>
            </a:prstGeom>
            <a:noFill/>
            <a:ln w="9525">
              <a:noFill/>
              <a:miter lim="800000"/>
              <a:headEnd/>
              <a:tailEnd/>
            </a:ln>
            <a:effectLst/>
          </p:spPr>
          <p:txBody>
            <a:bodyPr wrap="none">
              <a:spAutoFit/>
            </a:bodyPr>
            <a:lstStyle/>
            <a:p>
              <a:pPr>
                <a:defRPr/>
              </a:pPr>
              <a:r>
                <a:rPr lang="en-US" sz="2000">
                  <a:solidFill>
                    <a:srgbClr val="FFFFFF"/>
                  </a:solidFill>
                  <a:effectLst>
                    <a:outerShdw blurRad="38100" dist="38100" dir="2700000" algn="tl">
                      <a:srgbClr val="000000"/>
                    </a:outerShdw>
                  </a:effectLst>
                  <a:latin typeface="Times New Roman" charset="0"/>
                </a:rPr>
                <a:t>obliquity</a:t>
              </a:r>
            </a:p>
          </p:txBody>
        </p:sp>
        <p:sp>
          <p:nvSpPr>
            <p:cNvPr id="834647" name="Line 87"/>
            <p:cNvSpPr>
              <a:spLocks noChangeShapeType="1"/>
            </p:cNvSpPr>
            <p:nvPr/>
          </p:nvSpPr>
          <p:spPr bwMode="auto">
            <a:xfrm>
              <a:off x="5328" y="816"/>
              <a:ext cx="0" cy="288"/>
            </a:xfrm>
            <a:prstGeom prst="line">
              <a:avLst/>
            </a:prstGeom>
            <a:noFill/>
            <a:ln w="9525">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7" name="Group 96"/>
          <p:cNvGrpSpPr>
            <a:grpSpLocks/>
          </p:cNvGrpSpPr>
          <p:nvPr/>
        </p:nvGrpSpPr>
        <p:grpSpPr bwMode="auto">
          <a:xfrm>
            <a:off x="6421438" y="700088"/>
            <a:ext cx="1219200" cy="962025"/>
            <a:chOff x="4080" y="393"/>
            <a:chExt cx="768" cy="606"/>
          </a:xfrm>
        </p:grpSpPr>
        <p:sp>
          <p:nvSpPr>
            <p:cNvPr id="834649" name="Line 89"/>
            <p:cNvSpPr>
              <a:spLocks noChangeShapeType="1"/>
            </p:cNvSpPr>
            <p:nvPr/>
          </p:nvSpPr>
          <p:spPr bwMode="auto">
            <a:xfrm>
              <a:off x="4224" y="624"/>
              <a:ext cx="624"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34650" name="Line 90"/>
            <p:cNvSpPr>
              <a:spLocks noChangeShapeType="1"/>
            </p:cNvSpPr>
            <p:nvPr/>
          </p:nvSpPr>
          <p:spPr bwMode="auto">
            <a:xfrm flipH="1">
              <a:off x="4320" y="624"/>
              <a:ext cx="288" cy="240"/>
            </a:xfrm>
            <a:prstGeom prst="line">
              <a:avLst/>
            </a:prstGeom>
            <a:noFill/>
            <a:ln w="9525">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34651" name="Text Box 91"/>
            <p:cNvSpPr txBox="1">
              <a:spLocks noChangeArrowheads="1"/>
            </p:cNvSpPr>
            <p:nvPr/>
          </p:nvSpPr>
          <p:spPr bwMode="auto">
            <a:xfrm>
              <a:off x="4080" y="768"/>
              <a:ext cx="236" cy="231"/>
            </a:xfrm>
            <a:prstGeom prst="rect">
              <a:avLst/>
            </a:prstGeom>
            <a:noFill/>
            <a:ln w="9525">
              <a:noFill/>
              <a:miter lim="800000"/>
              <a:headEnd/>
              <a:tailEnd/>
            </a:ln>
            <a:effectLst/>
          </p:spPr>
          <p:txBody>
            <a:bodyPr wrap="none">
              <a:spAutoFit/>
            </a:bodyPr>
            <a:lstStyle/>
            <a:p>
              <a:pPr>
                <a:defRPr/>
              </a:pPr>
              <a:r>
                <a:rPr lang="en-US" sz="1800">
                  <a:effectLst>
                    <a:outerShdw blurRad="38100" dist="38100" dir="2700000" algn="tl">
                      <a:srgbClr val="000000"/>
                    </a:outerShdw>
                  </a:effectLst>
                  <a:latin typeface="Times New Roman" charset="0"/>
                </a:rPr>
                <a:t>x’</a:t>
              </a:r>
            </a:p>
          </p:txBody>
        </p:sp>
        <p:sp>
          <p:nvSpPr>
            <p:cNvPr id="834652" name="Text Box 92"/>
            <p:cNvSpPr txBox="1">
              <a:spLocks noChangeArrowheads="1"/>
            </p:cNvSpPr>
            <p:nvPr/>
          </p:nvSpPr>
          <p:spPr bwMode="auto">
            <a:xfrm>
              <a:off x="4468" y="393"/>
              <a:ext cx="188" cy="231"/>
            </a:xfrm>
            <a:prstGeom prst="rect">
              <a:avLst/>
            </a:prstGeom>
            <a:noFill/>
            <a:ln w="9525">
              <a:noFill/>
              <a:miter lim="800000"/>
              <a:headEnd/>
              <a:tailEnd/>
            </a:ln>
            <a:effectLst/>
          </p:spPr>
          <p:txBody>
            <a:bodyPr wrap="none">
              <a:spAutoFit/>
            </a:bodyPr>
            <a:lstStyle/>
            <a:p>
              <a:pPr>
                <a:defRPr/>
              </a:pPr>
              <a:r>
                <a:rPr lang="en-US" sz="1800">
                  <a:solidFill>
                    <a:srgbClr val="FFFFFF"/>
                  </a:solidFill>
                  <a:effectLst>
                    <a:outerShdw blurRad="38100" dist="38100" dir="2700000" algn="tl">
                      <a:srgbClr val="000000"/>
                    </a:outerShdw>
                  </a:effectLst>
                  <a:latin typeface="Times New Roman" charset="0"/>
                </a:rPr>
                <a:t>x</a:t>
              </a:r>
            </a:p>
          </p:txBody>
        </p:sp>
        <p:sp>
          <p:nvSpPr>
            <p:cNvPr id="834653" name="Line 93"/>
            <p:cNvSpPr>
              <a:spLocks noChangeShapeType="1"/>
            </p:cNvSpPr>
            <p:nvPr/>
          </p:nvSpPr>
          <p:spPr bwMode="auto">
            <a:xfrm>
              <a:off x="4599" y="624"/>
              <a:ext cx="9" cy="24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34654" name="Rectangle 94"/>
            <p:cNvSpPr>
              <a:spLocks noChangeArrowheads="1"/>
            </p:cNvSpPr>
            <p:nvPr/>
          </p:nvSpPr>
          <p:spPr bwMode="auto">
            <a:xfrm>
              <a:off x="4452" y="684"/>
              <a:ext cx="154" cy="144"/>
            </a:xfrm>
            <a:prstGeom prst="rect">
              <a:avLst/>
            </a:prstGeom>
            <a:noFill/>
            <a:ln w="9525">
              <a:noFill/>
              <a:miter lim="800000"/>
              <a:headEnd/>
              <a:tailEnd/>
            </a:ln>
            <a:effectLst/>
          </p:spPr>
          <p:txBody>
            <a:bodyPr wrap="none">
              <a:spAutoFit/>
            </a:bodyPr>
            <a:lstStyle/>
            <a:p>
              <a:pPr>
                <a:defRPr/>
              </a:pPr>
              <a:r>
                <a:rPr lang="en-US" sz="900">
                  <a:solidFill>
                    <a:srgbClr val="E6F10D"/>
                  </a:solidFill>
                  <a:effectLst>
                    <a:outerShdw blurRad="38100" dist="38100" dir="2700000" algn="tl">
                      <a:srgbClr val="000000"/>
                    </a:outerShdw>
                  </a:effectLst>
                  <a:latin typeface="Symbol" pitchFamily="18" charset="2"/>
                </a:rPr>
                <a:t>q</a:t>
              </a:r>
            </a:p>
          </p:txBody>
        </p:sp>
        <p:sp>
          <p:nvSpPr>
            <p:cNvPr id="834655" name="Freeform 95"/>
            <p:cNvSpPr>
              <a:spLocks/>
            </p:cNvSpPr>
            <p:nvPr/>
          </p:nvSpPr>
          <p:spPr bwMode="auto">
            <a:xfrm>
              <a:off x="4464" y="768"/>
              <a:ext cx="144" cy="56"/>
            </a:xfrm>
            <a:custGeom>
              <a:avLst/>
              <a:gdLst/>
              <a:ahLst/>
              <a:cxnLst>
                <a:cxn ang="0">
                  <a:pos x="0" y="0"/>
                </a:cxn>
                <a:cxn ang="0">
                  <a:pos x="48" y="48"/>
                </a:cxn>
                <a:cxn ang="0">
                  <a:pos x="144" y="48"/>
                </a:cxn>
              </a:cxnLst>
              <a:rect l="0" t="0" r="r" b="b"/>
              <a:pathLst>
                <a:path w="144" h="56">
                  <a:moveTo>
                    <a:pt x="0" y="0"/>
                  </a:moveTo>
                  <a:cubicBezTo>
                    <a:pt x="12" y="20"/>
                    <a:pt x="24" y="40"/>
                    <a:pt x="48" y="48"/>
                  </a:cubicBezTo>
                  <a:cubicBezTo>
                    <a:pt x="72" y="56"/>
                    <a:pt x="108" y="52"/>
                    <a:pt x="144" y="48"/>
                  </a:cubicBezTo>
                </a:path>
              </a:pathLst>
            </a:custGeom>
            <a:noFill/>
            <a:ln w="9525" cap="flat" cmpd="sng">
              <a:solidFill>
                <a:srgbClr val="FFFFFF"/>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834657" name="Text Box 97"/>
          <p:cNvSpPr txBox="1">
            <a:spLocks noChangeArrowheads="1"/>
          </p:cNvSpPr>
          <p:nvPr/>
        </p:nvSpPr>
        <p:spPr bwMode="auto">
          <a:xfrm>
            <a:off x="96838" y="3382963"/>
            <a:ext cx="8932862" cy="579437"/>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2. ZO migration assumptions: Single scattering data</a:t>
            </a:r>
          </a:p>
        </p:txBody>
      </p:sp>
      <p:grpSp>
        <p:nvGrpSpPr>
          <p:cNvPr id="8" name="Group 105"/>
          <p:cNvGrpSpPr>
            <a:grpSpLocks/>
          </p:cNvGrpSpPr>
          <p:nvPr/>
        </p:nvGrpSpPr>
        <p:grpSpPr bwMode="auto">
          <a:xfrm>
            <a:off x="96838" y="4114800"/>
            <a:ext cx="6103937" cy="685800"/>
            <a:chOff x="61" y="2592"/>
            <a:chExt cx="3845" cy="432"/>
          </a:xfrm>
        </p:grpSpPr>
        <p:sp>
          <p:nvSpPr>
            <p:cNvPr id="834658" name="Text Box 98"/>
            <p:cNvSpPr txBox="1">
              <a:spLocks noChangeArrowheads="1"/>
            </p:cNvSpPr>
            <p:nvPr/>
          </p:nvSpPr>
          <p:spPr bwMode="auto">
            <a:xfrm>
              <a:off x="61" y="2659"/>
              <a:ext cx="3845"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3. ZO migration matrix-vec: </a:t>
              </a:r>
              <a:r>
                <a:rPr lang="en-US" sz="3200">
                  <a:effectLst>
                    <a:outerShdw blurRad="38100" dist="38100" dir="2700000" algn="tl">
                      <a:srgbClr val="000000"/>
                    </a:outerShdw>
                  </a:effectLst>
                  <a:latin typeface="Times New Roman" charset="0"/>
                </a:rPr>
                <a:t>m</a:t>
              </a:r>
              <a:r>
                <a:rPr lang="en-US" sz="3200">
                  <a:solidFill>
                    <a:srgbClr val="FFFFFF"/>
                  </a:solidFill>
                  <a:effectLst>
                    <a:outerShdw blurRad="38100" dist="38100" dir="2700000" algn="tl">
                      <a:srgbClr val="000000"/>
                    </a:outerShdw>
                  </a:effectLst>
                  <a:latin typeface="Times New Roman" charset="0"/>
                </a:rPr>
                <a:t>=L </a:t>
              </a:r>
              <a:r>
                <a:rPr lang="en-US" sz="3200">
                  <a:solidFill>
                    <a:srgbClr val="E6F10D"/>
                  </a:solidFill>
                  <a:effectLst>
                    <a:outerShdw blurRad="38100" dist="38100" dir="2700000" algn="tl">
                      <a:srgbClr val="000000"/>
                    </a:outerShdw>
                  </a:effectLst>
                  <a:latin typeface="Times New Roman" charset="0"/>
                </a:rPr>
                <a:t>d</a:t>
              </a:r>
            </a:p>
          </p:txBody>
        </p:sp>
        <p:sp>
          <p:nvSpPr>
            <p:cNvPr id="834659" name="Text Box 99"/>
            <p:cNvSpPr txBox="1">
              <a:spLocks noChangeArrowheads="1"/>
            </p:cNvSpPr>
            <p:nvPr/>
          </p:nvSpPr>
          <p:spPr bwMode="auto">
            <a:xfrm>
              <a:off x="3683" y="2670"/>
              <a:ext cx="184" cy="192"/>
            </a:xfrm>
            <a:prstGeom prst="rect">
              <a:avLst/>
            </a:prstGeom>
            <a:noFill/>
            <a:ln w="9525">
              <a:noFill/>
              <a:miter lim="800000"/>
              <a:headEnd/>
              <a:tailEnd/>
            </a:ln>
            <a:effectLst/>
          </p:spPr>
          <p:txBody>
            <a:bodyPr wrap="none">
              <a:spAutoFit/>
            </a:bodyPr>
            <a:lstStyle/>
            <a:p>
              <a:pPr>
                <a:defRPr/>
              </a:pPr>
              <a:r>
                <a:rPr lang="en-US" sz="1400">
                  <a:solidFill>
                    <a:srgbClr val="FFFFFF"/>
                  </a:solidFill>
                  <a:effectLst>
                    <a:outerShdw blurRad="38100" dist="38100" dir="2700000" algn="tl">
                      <a:srgbClr val="000000"/>
                    </a:outerShdw>
                  </a:effectLst>
                  <a:latin typeface="Times New Roman" charset="0"/>
                </a:rPr>
                <a:t>T</a:t>
              </a:r>
            </a:p>
          </p:txBody>
        </p:sp>
        <p:sp>
          <p:nvSpPr>
            <p:cNvPr id="834660" name="Text Box 100"/>
            <p:cNvSpPr txBox="1">
              <a:spLocks noChangeArrowheads="1"/>
            </p:cNvSpPr>
            <p:nvPr/>
          </p:nvSpPr>
          <p:spPr bwMode="auto">
            <a:xfrm>
              <a:off x="3423" y="2592"/>
              <a:ext cx="225" cy="288"/>
            </a:xfrm>
            <a:prstGeom prst="rect">
              <a:avLst/>
            </a:prstGeom>
            <a:noFill/>
            <a:ln w="9525">
              <a:noFill/>
              <a:miter lim="800000"/>
              <a:headEnd/>
              <a:tailEnd/>
            </a:ln>
            <a:effectLst/>
          </p:spPr>
          <p:txBody>
            <a:bodyPr wrap="none">
              <a:spAutoFit/>
            </a:bodyPr>
            <a:lstStyle/>
            <a:p>
              <a:pPr>
                <a:defRPr/>
              </a:pPr>
              <a:r>
                <a:rPr lang="en-US" sz="2400">
                  <a:solidFill>
                    <a:srgbClr val="FFFFFF"/>
                  </a:solidFill>
                  <a:effectLst>
                    <a:outerShdw blurRad="38100" dist="38100" dir="2700000" algn="tl">
                      <a:srgbClr val="000000"/>
                    </a:outerShdw>
                  </a:effectLst>
                  <a:latin typeface="Times New Roman" charset="0"/>
                </a:rPr>
                <a:t>~</a:t>
              </a:r>
            </a:p>
          </p:txBody>
        </p:sp>
      </p:grpSp>
      <p:grpSp>
        <p:nvGrpSpPr>
          <p:cNvPr id="9" name="Group 106"/>
          <p:cNvGrpSpPr>
            <a:grpSpLocks/>
          </p:cNvGrpSpPr>
          <p:nvPr/>
        </p:nvGrpSpPr>
        <p:grpSpPr bwMode="auto">
          <a:xfrm>
            <a:off x="114300" y="4938713"/>
            <a:ext cx="8110538" cy="623887"/>
            <a:chOff x="72" y="3111"/>
            <a:chExt cx="5109" cy="393"/>
          </a:xfrm>
        </p:grpSpPr>
        <p:sp>
          <p:nvSpPr>
            <p:cNvPr id="834661" name="Text Box 101"/>
            <p:cNvSpPr txBox="1">
              <a:spLocks noChangeArrowheads="1"/>
            </p:cNvSpPr>
            <p:nvPr/>
          </p:nvSpPr>
          <p:spPr bwMode="auto">
            <a:xfrm>
              <a:off x="72" y="3139"/>
              <a:ext cx="5109"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4. LSM ZO migration matrix-vec: </a:t>
              </a:r>
              <a:r>
                <a:rPr lang="en-US" sz="3200">
                  <a:effectLst>
                    <a:outerShdw blurRad="38100" dist="38100" dir="2700000" algn="tl">
                      <a:srgbClr val="000000"/>
                    </a:outerShdw>
                  </a:effectLst>
                  <a:latin typeface="Times New Roman" charset="0"/>
                </a:rPr>
                <a:t>m</a:t>
              </a:r>
              <a:r>
                <a:rPr lang="en-US" sz="3200">
                  <a:solidFill>
                    <a:srgbClr val="FFFFFF"/>
                  </a:solidFill>
                  <a:effectLst>
                    <a:outerShdw blurRad="38100" dist="38100" dir="2700000" algn="tl">
                      <a:srgbClr val="000000"/>
                    </a:outerShdw>
                  </a:effectLst>
                  <a:latin typeface="Times New Roman" charset="0"/>
                </a:rPr>
                <a:t>=[L L] L  </a:t>
              </a:r>
              <a:r>
                <a:rPr lang="en-US" sz="3200">
                  <a:solidFill>
                    <a:srgbClr val="E6F10D"/>
                  </a:solidFill>
                  <a:effectLst>
                    <a:outerShdw blurRad="38100" dist="38100" dir="2700000" algn="tl">
                      <a:srgbClr val="000000"/>
                    </a:outerShdw>
                  </a:effectLst>
                  <a:latin typeface="Times New Roman" charset="0"/>
                </a:rPr>
                <a:t>d</a:t>
              </a:r>
            </a:p>
          </p:txBody>
        </p:sp>
        <p:sp>
          <p:nvSpPr>
            <p:cNvPr id="834662" name="Text Box 102"/>
            <p:cNvSpPr txBox="1">
              <a:spLocks noChangeArrowheads="1"/>
            </p:cNvSpPr>
            <p:nvPr/>
          </p:nvSpPr>
          <p:spPr bwMode="auto">
            <a:xfrm>
              <a:off x="4376" y="3120"/>
              <a:ext cx="184" cy="192"/>
            </a:xfrm>
            <a:prstGeom prst="rect">
              <a:avLst/>
            </a:prstGeom>
            <a:noFill/>
            <a:ln w="9525">
              <a:noFill/>
              <a:miter lim="800000"/>
              <a:headEnd/>
              <a:tailEnd/>
            </a:ln>
            <a:effectLst/>
          </p:spPr>
          <p:txBody>
            <a:bodyPr wrap="none">
              <a:spAutoFit/>
            </a:bodyPr>
            <a:lstStyle/>
            <a:p>
              <a:pPr>
                <a:defRPr/>
              </a:pPr>
              <a:r>
                <a:rPr lang="en-US" sz="1400">
                  <a:solidFill>
                    <a:srgbClr val="FFFFFF"/>
                  </a:solidFill>
                  <a:effectLst>
                    <a:outerShdw blurRad="38100" dist="38100" dir="2700000" algn="tl">
                      <a:srgbClr val="000000"/>
                    </a:outerShdw>
                  </a:effectLst>
                  <a:latin typeface="Times New Roman" charset="0"/>
                </a:rPr>
                <a:t>T</a:t>
              </a:r>
            </a:p>
          </p:txBody>
        </p:sp>
        <p:sp>
          <p:nvSpPr>
            <p:cNvPr id="834663" name="Text Box 103"/>
            <p:cNvSpPr txBox="1">
              <a:spLocks noChangeArrowheads="1"/>
            </p:cNvSpPr>
            <p:nvPr/>
          </p:nvSpPr>
          <p:spPr bwMode="auto">
            <a:xfrm>
              <a:off x="4904" y="3120"/>
              <a:ext cx="184" cy="192"/>
            </a:xfrm>
            <a:prstGeom prst="rect">
              <a:avLst/>
            </a:prstGeom>
            <a:noFill/>
            <a:ln w="9525">
              <a:noFill/>
              <a:miter lim="800000"/>
              <a:headEnd/>
              <a:tailEnd/>
            </a:ln>
            <a:effectLst/>
          </p:spPr>
          <p:txBody>
            <a:bodyPr wrap="none">
              <a:spAutoFit/>
            </a:bodyPr>
            <a:lstStyle/>
            <a:p>
              <a:pPr>
                <a:defRPr/>
              </a:pPr>
              <a:r>
                <a:rPr lang="en-US" sz="1400">
                  <a:solidFill>
                    <a:srgbClr val="FFFFFF"/>
                  </a:solidFill>
                  <a:effectLst>
                    <a:outerShdw blurRad="38100" dist="38100" dir="2700000" algn="tl">
                      <a:srgbClr val="000000"/>
                    </a:outerShdw>
                  </a:effectLst>
                  <a:latin typeface="Times New Roman" charset="0"/>
                </a:rPr>
                <a:t>T</a:t>
              </a:r>
            </a:p>
          </p:txBody>
        </p:sp>
        <p:sp>
          <p:nvSpPr>
            <p:cNvPr id="834664" name="Text Box 104"/>
            <p:cNvSpPr txBox="1">
              <a:spLocks noChangeArrowheads="1"/>
            </p:cNvSpPr>
            <p:nvPr/>
          </p:nvSpPr>
          <p:spPr bwMode="auto">
            <a:xfrm>
              <a:off x="4704" y="3111"/>
              <a:ext cx="209" cy="192"/>
            </a:xfrm>
            <a:prstGeom prst="rect">
              <a:avLst/>
            </a:prstGeom>
            <a:noFill/>
            <a:ln w="9525">
              <a:noFill/>
              <a:miter lim="800000"/>
              <a:headEnd/>
              <a:tailEnd/>
            </a:ln>
            <a:effectLst/>
          </p:spPr>
          <p:txBody>
            <a:bodyPr wrap="none">
              <a:spAutoFit/>
            </a:bodyPr>
            <a:lstStyle/>
            <a:p>
              <a:pPr>
                <a:defRPr/>
              </a:pPr>
              <a:r>
                <a:rPr lang="en-US" sz="1400">
                  <a:solidFill>
                    <a:srgbClr val="FFFFFF"/>
                  </a:solidFill>
                  <a:effectLst>
                    <a:outerShdw blurRad="38100" dist="38100" dir="2700000" algn="tl">
                      <a:srgbClr val="000000"/>
                    </a:outerShdw>
                  </a:effectLst>
                  <a:latin typeface="Times New Roman" charset="0"/>
                </a:rPr>
                <a:t>-1</a:t>
              </a:r>
            </a:p>
          </p:txBody>
        </p:sp>
      </p:grpSp>
      <p:grpSp>
        <p:nvGrpSpPr>
          <p:cNvPr id="10" name="Group 109"/>
          <p:cNvGrpSpPr>
            <a:grpSpLocks/>
          </p:cNvGrpSpPr>
          <p:nvPr/>
        </p:nvGrpSpPr>
        <p:grpSpPr bwMode="auto">
          <a:xfrm>
            <a:off x="6629400" y="4343400"/>
            <a:ext cx="1673225" cy="685800"/>
            <a:chOff x="4176" y="2736"/>
            <a:chExt cx="1054" cy="432"/>
          </a:xfrm>
        </p:grpSpPr>
        <p:sp>
          <p:nvSpPr>
            <p:cNvPr id="834667" name="Text Box 107"/>
            <p:cNvSpPr txBox="1">
              <a:spLocks noChangeArrowheads="1"/>
            </p:cNvSpPr>
            <p:nvPr/>
          </p:nvSpPr>
          <p:spPr bwMode="auto">
            <a:xfrm>
              <a:off x="4176" y="2736"/>
              <a:ext cx="1054" cy="316"/>
            </a:xfrm>
            <a:prstGeom prst="rect">
              <a:avLst/>
            </a:prstGeom>
            <a:noFill/>
            <a:ln w="9525">
              <a:noFill/>
              <a:miter lim="800000"/>
              <a:headEnd/>
              <a:tailEnd/>
            </a:ln>
            <a:effectLst/>
          </p:spPr>
          <p:txBody>
            <a:bodyPr wrap="none">
              <a:spAutoFit/>
            </a:bodyPr>
            <a:lstStyle/>
            <a:p>
              <a:pPr>
                <a:defRPr/>
              </a:pPr>
              <a:r>
                <a:rPr lang="en-US" sz="900">
                  <a:solidFill>
                    <a:srgbClr val="FFFFFF"/>
                  </a:solidFill>
                  <a:effectLst>
                    <a:outerShdw blurRad="38100" dist="38100" dir="2700000" algn="tl">
                      <a:srgbClr val="000000"/>
                    </a:outerShdw>
                  </a:effectLst>
                  <a:latin typeface="Times New Roman" charset="0"/>
                </a:rPr>
                <a:t>Compensates for</a:t>
              </a:r>
            </a:p>
            <a:p>
              <a:pPr>
                <a:defRPr/>
              </a:pPr>
              <a:r>
                <a:rPr lang="en-US" sz="900">
                  <a:solidFill>
                    <a:srgbClr val="FFFFFF"/>
                  </a:solidFill>
                  <a:effectLst>
                    <a:outerShdw blurRad="38100" dist="38100" dir="2700000" algn="tl">
                      <a:srgbClr val="000000"/>
                    </a:outerShdw>
                  </a:effectLst>
                  <a:latin typeface="Times New Roman" charset="0"/>
                </a:rPr>
                <a:t>Illumination footprint and poor</a:t>
              </a:r>
            </a:p>
            <a:p>
              <a:pPr>
                <a:defRPr/>
              </a:pPr>
              <a:r>
                <a:rPr lang="en-US" sz="900">
                  <a:solidFill>
                    <a:srgbClr val="FFFFFF"/>
                  </a:solidFill>
                  <a:effectLst>
                    <a:outerShdw blurRad="38100" dist="38100" dir="2700000" algn="tl">
                      <a:srgbClr val="000000"/>
                    </a:outerShdw>
                  </a:effectLst>
                  <a:latin typeface="Times New Roman" charset="0"/>
                </a:rPr>
                <a:t>illumination</a:t>
              </a:r>
            </a:p>
          </p:txBody>
        </p:sp>
        <p:sp>
          <p:nvSpPr>
            <p:cNvPr id="834668" name="Line 108"/>
            <p:cNvSpPr>
              <a:spLocks noChangeShapeType="1"/>
            </p:cNvSpPr>
            <p:nvPr/>
          </p:nvSpPr>
          <p:spPr bwMode="auto">
            <a:xfrm>
              <a:off x="4560" y="3072"/>
              <a:ext cx="0" cy="96"/>
            </a:xfrm>
            <a:prstGeom prst="line">
              <a:avLst/>
            </a:prstGeom>
            <a:noFill/>
            <a:ln w="9525">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834670" name="Text Box 110"/>
          <p:cNvSpPr txBox="1">
            <a:spLocks noChangeArrowheads="1"/>
          </p:cNvSpPr>
          <p:nvPr/>
        </p:nvSpPr>
        <p:spPr bwMode="auto">
          <a:xfrm>
            <a:off x="96838" y="5745163"/>
            <a:ext cx="8766175" cy="1066800"/>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5. ZO migration smears an event along appropriate</a:t>
            </a:r>
          </a:p>
          <a:p>
            <a:pPr>
              <a:defRPr/>
            </a:pPr>
            <a:r>
              <a:rPr lang="en-US" sz="3200">
                <a:solidFill>
                  <a:srgbClr val="FFFFFF"/>
                </a:solidFill>
                <a:effectLst>
                  <a:outerShdw blurRad="38100" dist="38100" dir="2700000" algn="tl">
                    <a:srgbClr val="000000"/>
                  </a:outerShdw>
                </a:effectLst>
                <a:latin typeface="Times New Roman" charset="0"/>
              </a:rPr>
              <a:t>    doughnut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4657"/>
                                        </p:tgtEl>
                                        <p:attrNameLst>
                                          <p:attrName>style.visibility</p:attrName>
                                        </p:attrNameLst>
                                      </p:cBhvr>
                                      <p:to>
                                        <p:strVal val="visible"/>
                                      </p:to>
                                    </p:set>
                                    <p:animEffect transition="in" filter="wipe(left)">
                                      <p:cBhvr>
                                        <p:cTn id="27" dur="500"/>
                                        <p:tgtEl>
                                          <p:spTgt spid="8346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34670"/>
                                        </p:tgtEl>
                                        <p:attrNameLst>
                                          <p:attrName>style.visibility</p:attrName>
                                        </p:attrNameLst>
                                      </p:cBhvr>
                                      <p:to>
                                        <p:strVal val="visible"/>
                                      </p:to>
                                    </p:set>
                                    <p:animEffect transition="in" filter="wipe(left)">
                                      <p:cBhvr>
                                        <p:cTn id="47" dur="500"/>
                                        <p:tgtEl>
                                          <p:spTgt spid="834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657" grpId="0"/>
      <p:bldP spid="83467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562" name="Line 2"/>
          <p:cNvSpPr>
            <a:spLocks noChangeShapeType="1"/>
          </p:cNvSpPr>
          <p:nvPr/>
        </p:nvSpPr>
        <p:spPr bwMode="auto">
          <a:xfrm>
            <a:off x="5700713" y="2403475"/>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34615" name="Text Box 55"/>
          <p:cNvSpPr txBox="1">
            <a:spLocks noChangeArrowheads="1"/>
          </p:cNvSpPr>
          <p:nvPr/>
        </p:nvSpPr>
        <p:spPr bwMode="auto">
          <a:xfrm>
            <a:off x="2743200" y="152400"/>
            <a:ext cx="2927350" cy="914400"/>
          </a:xfrm>
          <a:prstGeom prst="rect">
            <a:avLst/>
          </a:prstGeom>
          <a:solidFill>
            <a:schemeClr val="bg1"/>
          </a:solidFill>
          <a:ln w="9525">
            <a:noFill/>
            <a:miter lim="800000"/>
            <a:headEnd/>
            <a:tailEnd/>
          </a:ln>
          <a:effectLst/>
        </p:spPr>
        <p:txBody>
          <a:bodyPr wrap="none">
            <a:spAutoFit/>
          </a:bodyPr>
          <a:lstStyle/>
          <a:p>
            <a:pPr marL="342900" indent="-342900">
              <a:defRPr/>
            </a:pPr>
            <a:r>
              <a:rPr lang="en-US" sz="5400">
                <a:solidFill>
                  <a:srgbClr val="FFFF66"/>
                </a:solidFill>
                <a:effectLst>
                  <a:outerShdw blurRad="38100" dist="38100" dir="2700000" algn="tl">
                    <a:srgbClr val="000000"/>
                  </a:outerShdw>
                </a:effectLst>
                <a:latin typeface="Times New Roman" charset="0"/>
              </a:rPr>
              <a:t>Summary</a:t>
            </a:r>
          </a:p>
        </p:txBody>
      </p:sp>
      <p:sp>
        <p:nvSpPr>
          <p:cNvPr id="834622" name="Text Box 62"/>
          <p:cNvSpPr txBox="1">
            <a:spLocks noChangeArrowheads="1"/>
          </p:cNvSpPr>
          <p:nvPr/>
        </p:nvSpPr>
        <p:spPr bwMode="auto">
          <a:xfrm>
            <a:off x="3054350" y="1520825"/>
            <a:ext cx="1455738" cy="762000"/>
          </a:xfrm>
          <a:prstGeom prst="rect">
            <a:avLst/>
          </a:prstGeom>
          <a:noFill/>
          <a:ln w="9525">
            <a:noFill/>
            <a:miter lim="800000"/>
            <a:headEnd/>
            <a:tailEnd/>
          </a:ln>
          <a:effectLst/>
        </p:spPr>
        <p:txBody>
          <a:bodyPr wrap="none">
            <a:spAutoFit/>
          </a:bodyPr>
          <a:lstStyle/>
          <a:p>
            <a:pPr marL="342900" indent="-342900">
              <a:defRPr/>
            </a:pPr>
            <a:r>
              <a:rPr lang="en-US" sz="4400">
                <a:effectLst>
                  <a:outerShdw blurRad="38100" dist="38100" dir="2700000" algn="tl">
                    <a:srgbClr val="000000"/>
                  </a:outerShdw>
                </a:effectLst>
                <a:latin typeface="Times New Roman" charset="0"/>
              </a:rPr>
              <a:t>m(x’)</a:t>
            </a:r>
          </a:p>
        </p:txBody>
      </p:sp>
      <p:grpSp>
        <p:nvGrpSpPr>
          <p:cNvPr id="2" name="Group 111"/>
          <p:cNvGrpSpPr>
            <a:grpSpLocks/>
          </p:cNvGrpSpPr>
          <p:nvPr/>
        </p:nvGrpSpPr>
        <p:grpSpPr bwMode="auto">
          <a:xfrm>
            <a:off x="2535238" y="2274888"/>
            <a:ext cx="2182812" cy="773112"/>
            <a:chOff x="1597" y="1433"/>
            <a:chExt cx="1375" cy="487"/>
          </a:xfrm>
        </p:grpSpPr>
        <p:sp>
          <p:nvSpPr>
            <p:cNvPr id="834623" name="Text Box 63"/>
            <p:cNvSpPr txBox="1">
              <a:spLocks noChangeArrowheads="1"/>
            </p:cNvSpPr>
            <p:nvPr/>
          </p:nvSpPr>
          <p:spPr bwMode="auto">
            <a:xfrm>
              <a:off x="1597" y="1670"/>
              <a:ext cx="1375" cy="250"/>
            </a:xfrm>
            <a:prstGeom prst="rect">
              <a:avLst/>
            </a:prstGeom>
            <a:noFill/>
            <a:ln w="9525">
              <a:noFill/>
              <a:miter lim="800000"/>
              <a:headEnd/>
              <a:tailEnd/>
            </a:ln>
            <a:effectLst/>
          </p:spPr>
          <p:txBody>
            <a:bodyPr wrap="none">
              <a:spAutoFit/>
            </a:bodyPr>
            <a:lstStyle/>
            <a:p>
              <a:pPr marL="342900" indent="-342900">
                <a:defRPr/>
              </a:pPr>
              <a:r>
                <a:rPr lang="en-US" sz="2000">
                  <a:solidFill>
                    <a:srgbClr val="FFFFFF"/>
                  </a:solidFill>
                  <a:effectLst>
                    <a:outerShdw blurRad="38100" dist="38100" dir="2700000" algn="tl">
                      <a:srgbClr val="000000"/>
                    </a:outerShdw>
                  </a:effectLst>
                  <a:latin typeface="Times New Roman" charset="0"/>
                </a:rPr>
                <a:t>Approx. reflectivity</a:t>
              </a:r>
            </a:p>
          </p:txBody>
        </p:sp>
        <p:sp>
          <p:nvSpPr>
            <p:cNvPr id="834624" name="Line 64"/>
            <p:cNvSpPr>
              <a:spLocks noChangeShapeType="1"/>
            </p:cNvSpPr>
            <p:nvPr/>
          </p:nvSpPr>
          <p:spPr bwMode="auto">
            <a:xfrm flipV="1">
              <a:off x="2317" y="1433"/>
              <a:ext cx="0" cy="240"/>
            </a:xfrm>
            <a:prstGeom prst="line">
              <a:avLst/>
            </a:prstGeom>
            <a:noFill/>
            <a:ln w="28575">
              <a:solidFill>
                <a:srgbClr val="FFFFFF"/>
              </a:solidFill>
              <a:round/>
              <a:headEnd/>
              <a:tailEnd type="arrow"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56326" name="Group 65"/>
          <p:cNvGrpSpPr>
            <a:grpSpLocks/>
          </p:cNvGrpSpPr>
          <p:nvPr/>
        </p:nvGrpSpPr>
        <p:grpSpPr bwMode="auto">
          <a:xfrm>
            <a:off x="4940300" y="1517650"/>
            <a:ext cx="1006475" cy="1143000"/>
            <a:chOff x="2534" y="768"/>
            <a:chExt cx="634" cy="720"/>
          </a:xfrm>
        </p:grpSpPr>
        <p:sp>
          <p:nvSpPr>
            <p:cNvPr id="834626" name="Text Box 66"/>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sym typeface="Symbol" pitchFamily="18" charset="2"/>
                </a:rPr>
                <a:t></a:t>
              </a:r>
              <a:endParaRPr lang="en-US" sz="4400">
                <a:solidFill>
                  <a:srgbClr val="FAFD00"/>
                </a:solidFill>
                <a:effectLst>
                  <a:outerShdw blurRad="38100" dist="38100" dir="2700000" algn="tl">
                    <a:srgbClr val="000000"/>
                  </a:outerShdw>
                </a:effectLst>
                <a:latin typeface="Times New Roman" charset="0"/>
              </a:endParaRPr>
            </a:p>
          </p:txBody>
        </p:sp>
        <p:sp>
          <p:nvSpPr>
            <p:cNvPr id="834627" name="Text Box 67"/>
            <p:cNvSpPr txBox="1">
              <a:spLocks noChangeArrowheads="1"/>
            </p:cNvSpPr>
            <p:nvPr/>
          </p:nvSpPr>
          <p:spPr bwMode="auto">
            <a:xfrm>
              <a:off x="2534" y="1123"/>
              <a:ext cx="308"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66"/>
                  </a:solidFill>
                  <a:effectLst>
                    <a:outerShdw blurRad="38100" dist="38100" dir="2700000" algn="tl">
                      <a:srgbClr val="000000"/>
                    </a:outerShdw>
                  </a:effectLst>
                  <a:latin typeface="Times New Roman" charset="0"/>
                </a:rPr>
                <a:t> </a:t>
              </a:r>
              <a:r>
                <a:rPr lang="en-US" sz="3200">
                  <a:solidFill>
                    <a:srgbClr val="E6F10D"/>
                  </a:solidFill>
                  <a:effectLst>
                    <a:outerShdw blurRad="38100" dist="38100" dir="2700000" algn="tl">
                      <a:srgbClr val="000000"/>
                    </a:outerShdw>
                  </a:effectLst>
                  <a:latin typeface="Times New Roman" charset="0"/>
                  <a:sym typeface="Symbol" pitchFamily="18" charset="2"/>
                </a:rPr>
                <a:t>x</a:t>
              </a:r>
              <a:endParaRPr lang="en-US" sz="3200">
                <a:solidFill>
                  <a:srgbClr val="E6F10D"/>
                </a:solidFill>
                <a:effectLst>
                  <a:outerShdw blurRad="38100" dist="38100" dir="2700000" algn="tl">
                    <a:srgbClr val="000000"/>
                  </a:outerShdw>
                </a:effectLst>
                <a:latin typeface="Times New Roman" charset="0"/>
              </a:endParaRPr>
            </a:p>
          </p:txBody>
        </p:sp>
      </p:grpSp>
      <p:sp>
        <p:nvSpPr>
          <p:cNvPr id="834628" name="Text Box 68"/>
          <p:cNvSpPr txBox="1">
            <a:spLocks noChangeArrowheads="1"/>
          </p:cNvSpPr>
          <p:nvPr/>
        </p:nvSpPr>
        <p:spPr bwMode="auto">
          <a:xfrm>
            <a:off x="5705475" y="1522413"/>
            <a:ext cx="2355850" cy="914400"/>
          </a:xfrm>
          <a:prstGeom prst="rect">
            <a:avLst/>
          </a:prstGeom>
          <a:noFill/>
          <a:ln w="9525">
            <a:noFill/>
            <a:miter lim="800000"/>
            <a:headEnd/>
            <a:tailEnd/>
          </a:ln>
          <a:effectLst/>
        </p:spPr>
        <p:txBody>
          <a:bodyPr wrap="none">
            <a:spAutoFit/>
          </a:bodyPr>
          <a:lstStyle/>
          <a:p>
            <a:pPr marL="342900" indent="-342900">
              <a:defRPr/>
            </a:pPr>
            <a:r>
              <a:rPr lang="en-US" sz="5400">
                <a:solidFill>
                  <a:srgbClr val="E6F10D"/>
                </a:solidFill>
                <a:effectLst>
                  <a:outerShdw blurRad="38100" dist="38100" dir="2700000" algn="tl">
                    <a:srgbClr val="000000"/>
                  </a:outerShdw>
                </a:effectLst>
                <a:latin typeface="Times New Roman" charset="0"/>
                <a:sym typeface="Symbol" pitchFamily="18" charset="2"/>
              </a:rPr>
              <a:t>d</a:t>
            </a:r>
            <a:r>
              <a:rPr lang="en-US" sz="5400">
                <a:solidFill>
                  <a:srgbClr val="FFFF66"/>
                </a:solidFill>
                <a:effectLst>
                  <a:outerShdw blurRad="38100" dist="38100" dir="2700000" algn="tl">
                    <a:srgbClr val="000000"/>
                  </a:outerShdw>
                </a:effectLst>
                <a:latin typeface="Times New Roman" charset="0"/>
                <a:sym typeface="Symbol" pitchFamily="18" charset="2"/>
              </a:rPr>
              <a:t>(</a:t>
            </a:r>
            <a:r>
              <a:rPr lang="en-US" sz="5400">
                <a:solidFill>
                  <a:srgbClr val="E6F10D"/>
                </a:solidFill>
                <a:effectLst>
                  <a:outerShdw blurRad="38100" dist="38100" dir="2700000" algn="tl">
                    <a:srgbClr val="000000"/>
                  </a:outerShdw>
                </a:effectLst>
                <a:latin typeface="Times New Roman" charset="0"/>
                <a:sym typeface="Symbol" pitchFamily="18" charset="2"/>
              </a:rPr>
              <a:t>x</a:t>
            </a:r>
            <a:r>
              <a:rPr lang="en-US" sz="5400">
                <a:solidFill>
                  <a:srgbClr val="FFFF66"/>
                </a:solidFill>
                <a:effectLst>
                  <a:outerShdw blurRad="38100" dist="38100" dir="2700000" algn="tl">
                    <a:srgbClr val="000000"/>
                  </a:outerShdw>
                </a:effectLst>
                <a:latin typeface="Times New Roman" charset="0"/>
                <a:sym typeface="Symbol" pitchFamily="18" charset="2"/>
              </a:rPr>
              <a:t>,     )</a:t>
            </a:r>
            <a:endParaRPr lang="en-US" sz="8000">
              <a:solidFill>
                <a:srgbClr val="FFFF66"/>
              </a:solidFill>
              <a:effectLst>
                <a:outerShdw blurRad="38100" dist="38100" dir="2700000" algn="tl">
                  <a:srgbClr val="000000"/>
                </a:outerShdw>
              </a:effectLst>
              <a:latin typeface="Times New Roman" charset="0"/>
              <a:sym typeface="Symbol" pitchFamily="18" charset="2"/>
            </a:endParaRPr>
          </a:p>
        </p:txBody>
      </p:sp>
      <p:sp>
        <p:nvSpPr>
          <p:cNvPr id="834629" name="Rectangle 69"/>
          <p:cNvSpPr>
            <a:spLocks noChangeArrowheads="1"/>
          </p:cNvSpPr>
          <p:nvPr/>
        </p:nvSpPr>
        <p:spPr bwMode="auto">
          <a:xfrm>
            <a:off x="6238875" y="2500313"/>
            <a:ext cx="1752600" cy="609600"/>
          </a:xfrm>
          <a:prstGeom prst="rect">
            <a:avLst/>
          </a:prstGeom>
          <a:noFill/>
          <a:ln w="9525">
            <a:noFill/>
            <a:miter lim="800000"/>
            <a:headEnd/>
            <a:tailEnd/>
          </a:ln>
          <a:effectLst/>
        </p:spPr>
        <p:txBody>
          <a:bodyPr wrap="none" anchor="ctr"/>
          <a:lstStyle/>
          <a:p>
            <a:pPr marL="342900" indent="-342900" algn="ctr">
              <a:defRPr/>
            </a:pPr>
            <a:r>
              <a:rPr lang="en-US" sz="3200">
                <a:solidFill>
                  <a:srgbClr val="FAFD00"/>
                </a:solidFill>
                <a:effectLst>
                  <a:outerShdw blurRad="38100" dist="38100" dir="2700000" algn="tl">
                    <a:srgbClr val="000000"/>
                  </a:outerShdw>
                </a:effectLst>
                <a:latin typeface="Times New Roman" charset="0"/>
              </a:rPr>
              <a:t>A(x</a:t>
            </a:r>
            <a:r>
              <a:rPr lang="en-US" sz="3200">
                <a:effectLst>
                  <a:outerShdw blurRad="38100" dist="38100" dir="2700000" algn="tl">
                    <a:srgbClr val="000000"/>
                  </a:outerShdw>
                </a:effectLst>
                <a:latin typeface="Times New Roman" charset="0"/>
              </a:rPr>
              <a:t>,x’</a:t>
            </a:r>
            <a:r>
              <a:rPr lang="en-US" sz="3200">
                <a:solidFill>
                  <a:srgbClr val="FAFD00"/>
                </a:solidFill>
                <a:effectLst>
                  <a:outerShdw blurRad="38100" dist="38100" dir="2700000" algn="tl">
                    <a:srgbClr val="000000"/>
                  </a:outerShdw>
                </a:effectLst>
                <a:latin typeface="Times New Roman" charset="0"/>
              </a:rPr>
              <a:t>)</a:t>
            </a:r>
            <a:endParaRPr lang="en-US" sz="3200">
              <a:effectLst>
                <a:outerShdw blurRad="38100" dist="38100" dir="2700000" algn="tl">
                  <a:srgbClr val="000000"/>
                </a:outerShdw>
              </a:effectLst>
              <a:latin typeface="Times New Roman" charset="0"/>
            </a:endParaRPr>
          </a:p>
        </p:txBody>
      </p:sp>
      <p:sp>
        <p:nvSpPr>
          <p:cNvPr id="834630" name="Line 70"/>
          <p:cNvSpPr>
            <a:spLocks noChangeShapeType="1"/>
          </p:cNvSpPr>
          <p:nvPr/>
        </p:nvSpPr>
        <p:spPr bwMode="auto">
          <a:xfrm>
            <a:off x="6238875" y="2576513"/>
            <a:ext cx="20574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56330" name="Group 71"/>
          <p:cNvGrpSpPr>
            <a:grpSpLocks/>
          </p:cNvGrpSpPr>
          <p:nvPr/>
        </p:nvGrpSpPr>
        <p:grpSpPr bwMode="auto">
          <a:xfrm>
            <a:off x="6772275" y="1433513"/>
            <a:ext cx="1066800" cy="1011237"/>
            <a:chOff x="2160" y="400"/>
            <a:chExt cx="672" cy="637"/>
          </a:xfrm>
        </p:grpSpPr>
        <p:sp>
          <p:nvSpPr>
            <p:cNvPr id="834632" name="Text Box 72"/>
            <p:cNvSpPr txBox="1">
              <a:spLocks noChangeArrowheads="1"/>
            </p:cNvSpPr>
            <p:nvPr/>
          </p:nvSpPr>
          <p:spPr bwMode="auto">
            <a:xfrm>
              <a:off x="2160" y="400"/>
              <a:ext cx="528" cy="576"/>
            </a:xfrm>
            <a:prstGeom prst="rect">
              <a:avLst/>
            </a:prstGeom>
            <a:noFill/>
            <a:ln w="9525">
              <a:noFill/>
              <a:miter lim="800000"/>
              <a:headEnd/>
              <a:tailEnd/>
            </a:ln>
            <a:effectLst/>
          </p:spPr>
          <p:txBody>
            <a:bodyPr>
              <a:spAutoFit/>
            </a:bodyPr>
            <a:lstStyle/>
            <a:p>
              <a:pPr marL="342900" indent="-342900">
                <a:defRPr/>
              </a:pPr>
              <a:r>
                <a:rPr lang="en-US" sz="5400">
                  <a:solidFill>
                    <a:srgbClr val="FAFD00"/>
                  </a:solidFill>
                  <a:effectLst>
                    <a:outerShdw blurRad="38100" dist="38100" dir="2700000" algn="tl">
                      <a:srgbClr val="000000"/>
                    </a:outerShdw>
                  </a:effectLst>
                  <a:latin typeface="Times New Roman" charset="0"/>
                  <a:sym typeface="Symbol" pitchFamily="18" charset="2"/>
                </a:rPr>
                <a:t></a:t>
              </a:r>
              <a:endParaRPr lang="en-US" sz="5400">
                <a:effectLst>
                  <a:outerShdw blurRad="38100" dist="38100" dir="2700000" algn="tl">
                    <a:srgbClr val="000000"/>
                  </a:outerShdw>
                </a:effectLst>
                <a:latin typeface="Times New Roman" charset="0"/>
              </a:endParaRPr>
            </a:p>
          </p:txBody>
        </p:sp>
        <p:sp>
          <p:nvSpPr>
            <p:cNvPr id="834633" name="Text Box 73"/>
            <p:cNvSpPr txBox="1">
              <a:spLocks noChangeArrowheads="1"/>
            </p:cNvSpPr>
            <p:nvPr/>
          </p:nvSpPr>
          <p:spPr bwMode="auto">
            <a:xfrm>
              <a:off x="2375" y="672"/>
              <a:ext cx="457" cy="365"/>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charset="0"/>
                </a:rPr>
                <a:t>x</a:t>
              </a:r>
              <a:r>
                <a:rPr lang="en-US" sz="3200">
                  <a:effectLst>
                    <a:outerShdw blurRad="38100" dist="38100" dir="2700000" algn="tl">
                      <a:srgbClr val="000000"/>
                    </a:outerShdw>
                  </a:effectLst>
                  <a:latin typeface="Times New Roman" charset="0"/>
                </a:rPr>
                <a:t>x’</a:t>
              </a:r>
            </a:p>
          </p:txBody>
        </p:sp>
      </p:grpSp>
      <p:sp>
        <p:nvSpPr>
          <p:cNvPr id="834634" name="Rectangle 74"/>
          <p:cNvSpPr>
            <a:spLocks noChangeArrowheads="1"/>
          </p:cNvSpPr>
          <p:nvPr/>
        </p:nvSpPr>
        <p:spPr bwMode="auto">
          <a:xfrm>
            <a:off x="4333875" y="1585913"/>
            <a:ext cx="503238" cy="762000"/>
          </a:xfrm>
          <a:prstGeom prst="rect">
            <a:avLst/>
          </a:prstGeom>
          <a:noFill/>
          <a:ln w="9525">
            <a:noFill/>
            <a:miter lim="800000"/>
            <a:headEnd/>
            <a:tailEnd/>
          </a:ln>
          <a:effectLst/>
        </p:spPr>
        <p:txBody>
          <a:bodyPr wrap="none">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rPr>
              <a:t>=</a:t>
            </a:r>
          </a:p>
        </p:txBody>
      </p:sp>
      <p:sp>
        <p:nvSpPr>
          <p:cNvPr id="834635" name="Text Box 75"/>
          <p:cNvSpPr txBox="1">
            <a:spLocks noChangeArrowheads="1"/>
          </p:cNvSpPr>
          <p:nvPr/>
        </p:nvSpPr>
        <p:spPr bwMode="auto">
          <a:xfrm>
            <a:off x="5934075" y="1066800"/>
            <a:ext cx="488950" cy="823913"/>
          </a:xfrm>
          <a:prstGeom prst="rect">
            <a:avLst/>
          </a:prstGeom>
          <a:noFill/>
          <a:ln w="9525">
            <a:noFill/>
            <a:miter lim="800000"/>
            <a:headEnd/>
            <a:tailEnd/>
          </a:ln>
          <a:effectLst/>
        </p:spPr>
        <p:txBody>
          <a:bodyPr wrap="none">
            <a:spAutoFit/>
          </a:bodyPr>
          <a:lstStyle/>
          <a:p>
            <a:pPr marL="342900" indent="-342900">
              <a:defRPr/>
            </a:pPr>
            <a:r>
              <a:rPr lang="en-US" sz="4800">
                <a:solidFill>
                  <a:srgbClr val="FFFF66"/>
                </a:solidFill>
                <a:effectLst>
                  <a:outerShdw blurRad="38100" dist="38100" dir="2700000" algn="tl">
                    <a:srgbClr val="000000"/>
                  </a:outerShdw>
                </a:effectLst>
                <a:latin typeface="Times New Roman" charset="0"/>
              </a:rPr>
              <a:t>..</a:t>
            </a:r>
          </a:p>
        </p:txBody>
      </p:sp>
      <p:grpSp>
        <p:nvGrpSpPr>
          <p:cNvPr id="5" name="Group 84"/>
          <p:cNvGrpSpPr>
            <a:grpSpLocks/>
          </p:cNvGrpSpPr>
          <p:nvPr/>
        </p:nvGrpSpPr>
        <p:grpSpPr bwMode="auto">
          <a:xfrm>
            <a:off x="7686675" y="1738313"/>
            <a:ext cx="1325563" cy="817562"/>
            <a:chOff x="3765" y="2928"/>
            <a:chExt cx="835" cy="515"/>
          </a:xfrm>
        </p:grpSpPr>
        <p:sp>
          <p:nvSpPr>
            <p:cNvPr id="834563" name="Line 3"/>
            <p:cNvSpPr>
              <a:spLocks noChangeShapeType="1"/>
            </p:cNvSpPr>
            <p:nvPr/>
          </p:nvSpPr>
          <p:spPr bwMode="auto">
            <a:xfrm>
              <a:off x="3765" y="3443"/>
              <a:ext cx="835"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34642" name="Text Box 82"/>
            <p:cNvSpPr txBox="1">
              <a:spLocks noChangeArrowheads="1"/>
            </p:cNvSpPr>
            <p:nvPr/>
          </p:nvSpPr>
          <p:spPr bwMode="auto">
            <a:xfrm>
              <a:off x="3936" y="2928"/>
              <a:ext cx="522" cy="365"/>
            </a:xfrm>
            <a:prstGeom prst="rect">
              <a:avLst/>
            </a:prstGeom>
            <a:noFill/>
            <a:ln w="9525">
              <a:noFill/>
              <a:miter lim="800000"/>
              <a:headEnd/>
              <a:tailEnd/>
            </a:ln>
            <a:effectLst/>
          </p:spPr>
          <p:txBody>
            <a:bodyPr wrap="none">
              <a:spAutoFit/>
            </a:bodyPr>
            <a:lstStyle/>
            <a:p>
              <a:pPr>
                <a:defRPr/>
              </a:pPr>
              <a:r>
                <a:rPr lang="en-US" sz="3200">
                  <a:solidFill>
                    <a:srgbClr val="E6F10D"/>
                  </a:solidFill>
                  <a:effectLst>
                    <a:outerShdw blurRad="38100" dist="38100" dir="2700000" algn="tl">
                      <a:srgbClr val="000000"/>
                    </a:outerShdw>
                  </a:effectLst>
                  <a:latin typeface="Times New Roman" charset="0"/>
                </a:rPr>
                <a:t>cos </a:t>
              </a:r>
            </a:p>
          </p:txBody>
        </p:sp>
        <p:sp>
          <p:nvSpPr>
            <p:cNvPr id="834643" name="Text Box 83"/>
            <p:cNvSpPr txBox="1">
              <a:spLocks noChangeArrowheads="1"/>
            </p:cNvSpPr>
            <p:nvPr/>
          </p:nvSpPr>
          <p:spPr bwMode="auto">
            <a:xfrm>
              <a:off x="4272" y="2975"/>
              <a:ext cx="264" cy="288"/>
            </a:xfrm>
            <a:prstGeom prst="rect">
              <a:avLst/>
            </a:prstGeom>
            <a:noFill/>
            <a:ln w="9525">
              <a:noFill/>
              <a:miter lim="800000"/>
              <a:headEnd/>
              <a:tailEnd/>
            </a:ln>
            <a:effectLst/>
          </p:spPr>
          <p:txBody>
            <a:bodyPr wrap="none">
              <a:spAutoFit/>
            </a:bodyPr>
            <a:lstStyle/>
            <a:p>
              <a:pPr>
                <a:defRPr/>
              </a:pPr>
              <a:r>
                <a:rPr lang="en-US" sz="2400">
                  <a:solidFill>
                    <a:srgbClr val="E6F10D"/>
                  </a:solidFill>
                  <a:effectLst>
                    <a:outerShdw blurRad="38100" dist="38100" dir="2700000" algn="tl">
                      <a:srgbClr val="000000"/>
                    </a:outerShdw>
                  </a:effectLst>
                  <a:latin typeface="Symbol" pitchFamily="18" charset="2"/>
                </a:rPr>
                <a:t>q </a:t>
              </a:r>
            </a:p>
          </p:txBody>
        </p:sp>
      </p:grpSp>
      <p:sp>
        <p:nvSpPr>
          <p:cNvPr id="834645" name="Text Box 85"/>
          <p:cNvSpPr txBox="1">
            <a:spLocks noChangeArrowheads="1"/>
          </p:cNvSpPr>
          <p:nvPr/>
        </p:nvSpPr>
        <p:spPr bwMode="auto">
          <a:xfrm>
            <a:off x="96838" y="1706563"/>
            <a:ext cx="3016250" cy="579437"/>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1. ZO migration:</a:t>
            </a:r>
          </a:p>
        </p:txBody>
      </p:sp>
      <p:grpSp>
        <p:nvGrpSpPr>
          <p:cNvPr id="6" name="Group 88"/>
          <p:cNvGrpSpPr>
            <a:grpSpLocks/>
          </p:cNvGrpSpPr>
          <p:nvPr/>
        </p:nvGrpSpPr>
        <p:grpSpPr bwMode="auto">
          <a:xfrm>
            <a:off x="7793038" y="914400"/>
            <a:ext cx="1098550" cy="914400"/>
            <a:chOff x="4944" y="528"/>
            <a:chExt cx="692" cy="576"/>
          </a:xfrm>
        </p:grpSpPr>
        <p:sp>
          <p:nvSpPr>
            <p:cNvPr id="834646" name="Text Box 86"/>
            <p:cNvSpPr txBox="1">
              <a:spLocks noChangeArrowheads="1"/>
            </p:cNvSpPr>
            <p:nvPr/>
          </p:nvSpPr>
          <p:spPr bwMode="auto">
            <a:xfrm>
              <a:off x="4944" y="528"/>
              <a:ext cx="692" cy="250"/>
            </a:xfrm>
            <a:prstGeom prst="rect">
              <a:avLst/>
            </a:prstGeom>
            <a:noFill/>
            <a:ln w="9525">
              <a:noFill/>
              <a:miter lim="800000"/>
              <a:headEnd/>
              <a:tailEnd/>
            </a:ln>
            <a:effectLst/>
          </p:spPr>
          <p:txBody>
            <a:bodyPr wrap="none">
              <a:spAutoFit/>
            </a:bodyPr>
            <a:lstStyle/>
            <a:p>
              <a:pPr>
                <a:defRPr/>
              </a:pPr>
              <a:r>
                <a:rPr lang="en-US" sz="2000">
                  <a:solidFill>
                    <a:srgbClr val="FFFFFF"/>
                  </a:solidFill>
                  <a:effectLst>
                    <a:outerShdw blurRad="38100" dist="38100" dir="2700000" algn="tl">
                      <a:srgbClr val="000000"/>
                    </a:outerShdw>
                  </a:effectLst>
                  <a:latin typeface="Times New Roman" charset="0"/>
                </a:rPr>
                <a:t>obliquity</a:t>
              </a:r>
            </a:p>
          </p:txBody>
        </p:sp>
        <p:sp>
          <p:nvSpPr>
            <p:cNvPr id="834647" name="Line 87"/>
            <p:cNvSpPr>
              <a:spLocks noChangeShapeType="1"/>
            </p:cNvSpPr>
            <p:nvPr/>
          </p:nvSpPr>
          <p:spPr bwMode="auto">
            <a:xfrm>
              <a:off x="5328" y="816"/>
              <a:ext cx="0" cy="288"/>
            </a:xfrm>
            <a:prstGeom prst="line">
              <a:avLst/>
            </a:prstGeom>
            <a:noFill/>
            <a:ln w="9525">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7" name="Group 96"/>
          <p:cNvGrpSpPr>
            <a:grpSpLocks/>
          </p:cNvGrpSpPr>
          <p:nvPr/>
        </p:nvGrpSpPr>
        <p:grpSpPr bwMode="auto">
          <a:xfrm>
            <a:off x="6421438" y="700088"/>
            <a:ext cx="1219200" cy="962025"/>
            <a:chOff x="4080" y="393"/>
            <a:chExt cx="768" cy="606"/>
          </a:xfrm>
        </p:grpSpPr>
        <p:sp>
          <p:nvSpPr>
            <p:cNvPr id="834649" name="Line 89"/>
            <p:cNvSpPr>
              <a:spLocks noChangeShapeType="1"/>
            </p:cNvSpPr>
            <p:nvPr/>
          </p:nvSpPr>
          <p:spPr bwMode="auto">
            <a:xfrm>
              <a:off x="4224" y="624"/>
              <a:ext cx="624"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34650" name="Line 90"/>
            <p:cNvSpPr>
              <a:spLocks noChangeShapeType="1"/>
            </p:cNvSpPr>
            <p:nvPr/>
          </p:nvSpPr>
          <p:spPr bwMode="auto">
            <a:xfrm flipH="1">
              <a:off x="4320" y="624"/>
              <a:ext cx="288" cy="240"/>
            </a:xfrm>
            <a:prstGeom prst="line">
              <a:avLst/>
            </a:prstGeom>
            <a:noFill/>
            <a:ln w="9525">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34651" name="Text Box 91"/>
            <p:cNvSpPr txBox="1">
              <a:spLocks noChangeArrowheads="1"/>
            </p:cNvSpPr>
            <p:nvPr/>
          </p:nvSpPr>
          <p:spPr bwMode="auto">
            <a:xfrm>
              <a:off x="4080" y="768"/>
              <a:ext cx="236" cy="231"/>
            </a:xfrm>
            <a:prstGeom prst="rect">
              <a:avLst/>
            </a:prstGeom>
            <a:noFill/>
            <a:ln w="9525">
              <a:noFill/>
              <a:miter lim="800000"/>
              <a:headEnd/>
              <a:tailEnd/>
            </a:ln>
            <a:effectLst/>
          </p:spPr>
          <p:txBody>
            <a:bodyPr wrap="none">
              <a:spAutoFit/>
            </a:bodyPr>
            <a:lstStyle/>
            <a:p>
              <a:pPr>
                <a:defRPr/>
              </a:pPr>
              <a:r>
                <a:rPr lang="en-US" sz="1800">
                  <a:effectLst>
                    <a:outerShdw blurRad="38100" dist="38100" dir="2700000" algn="tl">
                      <a:srgbClr val="000000"/>
                    </a:outerShdw>
                  </a:effectLst>
                  <a:latin typeface="Times New Roman" charset="0"/>
                </a:rPr>
                <a:t>x’</a:t>
              </a:r>
            </a:p>
          </p:txBody>
        </p:sp>
        <p:sp>
          <p:nvSpPr>
            <p:cNvPr id="834652" name="Text Box 92"/>
            <p:cNvSpPr txBox="1">
              <a:spLocks noChangeArrowheads="1"/>
            </p:cNvSpPr>
            <p:nvPr/>
          </p:nvSpPr>
          <p:spPr bwMode="auto">
            <a:xfrm>
              <a:off x="4468" y="393"/>
              <a:ext cx="188" cy="231"/>
            </a:xfrm>
            <a:prstGeom prst="rect">
              <a:avLst/>
            </a:prstGeom>
            <a:noFill/>
            <a:ln w="9525">
              <a:noFill/>
              <a:miter lim="800000"/>
              <a:headEnd/>
              <a:tailEnd/>
            </a:ln>
            <a:effectLst/>
          </p:spPr>
          <p:txBody>
            <a:bodyPr wrap="none">
              <a:spAutoFit/>
            </a:bodyPr>
            <a:lstStyle/>
            <a:p>
              <a:pPr>
                <a:defRPr/>
              </a:pPr>
              <a:r>
                <a:rPr lang="en-US" sz="1800">
                  <a:solidFill>
                    <a:srgbClr val="FFFFFF"/>
                  </a:solidFill>
                  <a:effectLst>
                    <a:outerShdw blurRad="38100" dist="38100" dir="2700000" algn="tl">
                      <a:srgbClr val="000000"/>
                    </a:outerShdw>
                  </a:effectLst>
                  <a:latin typeface="Times New Roman" charset="0"/>
                </a:rPr>
                <a:t>x</a:t>
              </a:r>
            </a:p>
          </p:txBody>
        </p:sp>
        <p:sp>
          <p:nvSpPr>
            <p:cNvPr id="834653" name="Line 93"/>
            <p:cNvSpPr>
              <a:spLocks noChangeShapeType="1"/>
            </p:cNvSpPr>
            <p:nvPr/>
          </p:nvSpPr>
          <p:spPr bwMode="auto">
            <a:xfrm>
              <a:off x="4599" y="624"/>
              <a:ext cx="9" cy="24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34654" name="Rectangle 94"/>
            <p:cNvSpPr>
              <a:spLocks noChangeArrowheads="1"/>
            </p:cNvSpPr>
            <p:nvPr/>
          </p:nvSpPr>
          <p:spPr bwMode="auto">
            <a:xfrm>
              <a:off x="4452" y="684"/>
              <a:ext cx="154" cy="144"/>
            </a:xfrm>
            <a:prstGeom prst="rect">
              <a:avLst/>
            </a:prstGeom>
            <a:noFill/>
            <a:ln w="9525">
              <a:noFill/>
              <a:miter lim="800000"/>
              <a:headEnd/>
              <a:tailEnd/>
            </a:ln>
            <a:effectLst/>
          </p:spPr>
          <p:txBody>
            <a:bodyPr wrap="none">
              <a:spAutoFit/>
            </a:bodyPr>
            <a:lstStyle/>
            <a:p>
              <a:pPr>
                <a:defRPr/>
              </a:pPr>
              <a:r>
                <a:rPr lang="en-US" sz="900">
                  <a:solidFill>
                    <a:srgbClr val="E6F10D"/>
                  </a:solidFill>
                  <a:effectLst>
                    <a:outerShdw blurRad="38100" dist="38100" dir="2700000" algn="tl">
                      <a:srgbClr val="000000"/>
                    </a:outerShdw>
                  </a:effectLst>
                  <a:latin typeface="Symbol" pitchFamily="18" charset="2"/>
                </a:rPr>
                <a:t>q</a:t>
              </a:r>
            </a:p>
          </p:txBody>
        </p:sp>
        <p:sp>
          <p:nvSpPr>
            <p:cNvPr id="834655" name="Freeform 95"/>
            <p:cNvSpPr>
              <a:spLocks/>
            </p:cNvSpPr>
            <p:nvPr/>
          </p:nvSpPr>
          <p:spPr bwMode="auto">
            <a:xfrm>
              <a:off x="4464" y="768"/>
              <a:ext cx="144" cy="56"/>
            </a:xfrm>
            <a:custGeom>
              <a:avLst/>
              <a:gdLst/>
              <a:ahLst/>
              <a:cxnLst>
                <a:cxn ang="0">
                  <a:pos x="0" y="0"/>
                </a:cxn>
                <a:cxn ang="0">
                  <a:pos x="48" y="48"/>
                </a:cxn>
                <a:cxn ang="0">
                  <a:pos x="144" y="48"/>
                </a:cxn>
              </a:cxnLst>
              <a:rect l="0" t="0" r="r" b="b"/>
              <a:pathLst>
                <a:path w="144" h="56">
                  <a:moveTo>
                    <a:pt x="0" y="0"/>
                  </a:moveTo>
                  <a:cubicBezTo>
                    <a:pt x="12" y="20"/>
                    <a:pt x="24" y="40"/>
                    <a:pt x="48" y="48"/>
                  </a:cubicBezTo>
                  <a:cubicBezTo>
                    <a:pt x="72" y="56"/>
                    <a:pt x="108" y="52"/>
                    <a:pt x="144" y="48"/>
                  </a:cubicBezTo>
                </a:path>
              </a:pathLst>
            </a:custGeom>
            <a:noFill/>
            <a:ln w="9525" cap="flat" cmpd="sng">
              <a:solidFill>
                <a:srgbClr val="FFFFFF"/>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834657" name="Text Box 97"/>
          <p:cNvSpPr txBox="1">
            <a:spLocks noChangeArrowheads="1"/>
          </p:cNvSpPr>
          <p:nvPr/>
        </p:nvSpPr>
        <p:spPr bwMode="auto">
          <a:xfrm>
            <a:off x="96838" y="3382963"/>
            <a:ext cx="8932862" cy="579437"/>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2. ZO migration assumptions: Single scattering data</a:t>
            </a:r>
          </a:p>
        </p:txBody>
      </p:sp>
      <p:grpSp>
        <p:nvGrpSpPr>
          <p:cNvPr id="8" name="Group 105"/>
          <p:cNvGrpSpPr>
            <a:grpSpLocks/>
          </p:cNvGrpSpPr>
          <p:nvPr/>
        </p:nvGrpSpPr>
        <p:grpSpPr bwMode="auto">
          <a:xfrm>
            <a:off x="96838" y="4114800"/>
            <a:ext cx="6103937" cy="685800"/>
            <a:chOff x="61" y="2592"/>
            <a:chExt cx="3845" cy="432"/>
          </a:xfrm>
        </p:grpSpPr>
        <p:sp>
          <p:nvSpPr>
            <p:cNvPr id="834658" name="Text Box 98"/>
            <p:cNvSpPr txBox="1">
              <a:spLocks noChangeArrowheads="1"/>
            </p:cNvSpPr>
            <p:nvPr/>
          </p:nvSpPr>
          <p:spPr bwMode="auto">
            <a:xfrm>
              <a:off x="61" y="2659"/>
              <a:ext cx="3845"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3. ZO migration matrix-vec: </a:t>
              </a:r>
              <a:r>
                <a:rPr lang="en-US" sz="3200">
                  <a:effectLst>
                    <a:outerShdw blurRad="38100" dist="38100" dir="2700000" algn="tl">
                      <a:srgbClr val="000000"/>
                    </a:outerShdw>
                  </a:effectLst>
                  <a:latin typeface="Times New Roman" charset="0"/>
                </a:rPr>
                <a:t>m</a:t>
              </a:r>
              <a:r>
                <a:rPr lang="en-US" sz="3200">
                  <a:solidFill>
                    <a:srgbClr val="FFFFFF"/>
                  </a:solidFill>
                  <a:effectLst>
                    <a:outerShdw blurRad="38100" dist="38100" dir="2700000" algn="tl">
                      <a:srgbClr val="000000"/>
                    </a:outerShdw>
                  </a:effectLst>
                  <a:latin typeface="Times New Roman" charset="0"/>
                </a:rPr>
                <a:t>=L </a:t>
              </a:r>
              <a:r>
                <a:rPr lang="en-US" sz="3200">
                  <a:solidFill>
                    <a:srgbClr val="E6F10D"/>
                  </a:solidFill>
                  <a:effectLst>
                    <a:outerShdw blurRad="38100" dist="38100" dir="2700000" algn="tl">
                      <a:srgbClr val="000000"/>
                    </a:outerShdw>
                  </a:effectLst>
                  <a:latin typeface="Times New Roman" charset="0"/>
                </a:rPr>
                <a:t>d</a:t>
              </a:r>
            </a:p>
          </p:txBody>
        </p:sp>
        <p:sp>
          <p:nvSpPr>
            <p:cNvPr id="834659" name="Text Box 99"/>
            <p:cNvSpPr txBox="1">
              <a:spLocks noChangeArrowheads="1"/>
            </p:cNvSpPr>
            <p:nvPr/>
          </p:nvSpPr>
          <p:spPr bwMode="auto">
            <a:xfrm>
              <a:off x="3683" y="2670"/>
              <a:ext cx="184" cy="192"/>
            </a:xfrm>
            <a:prstGeom prst="rect">
              <a:avLst/>
            </a:prstGeom>
            <a:noFill/>
            <a:ln w="9525">
              <a:noFill/>
              <a:miter lim="800000"/>
              <a:headEnd/>
              <a:tailEnd/>
            </a:ln>
            <a:effectLst/>
          </p:spPr>
          <p:txBody>
            <a:bodyPr wrap="none">
              <a:spAutoFit/>
            </a:bodyPr>
            <a:lstStyle/>
            <a:p>
              <a:pPr>
                <a:defRPr/>
              </a:pPr>
              <a:r>
                <a:rPr lang="en-US" sz="1400">
                  <a:solidFill>
                    <a:srgbClr val="FFFFFF"/>
                  </a:solidFill>
                  <a:effectLst>
                    <a:outerShdw blurRad="38100" dist="38100" dir="2700000" algn="tl">
                      <a:srgbClr val="000000"/>
                    </a:outerShdw>
                  </a:effectLst>
                  <a:latin typeface="Times New Roman" charset="0"/>
                </a:rPr>
                <a:t>T</a:t>
              </a:r>
            </a:p>
          </p:txBody>
        </p:sp>
        <p:sp>
          <p:nvSpPr>
            <p:cNvPr id="834660" name="Text Box 100"/>
            <p:cNvSpPr txBox="1">
              <a:spLocks noChangeArrowheads="1"/>
            </p:cNvSpPr>
            <p:nvPr/>
          </p:nvSpPr>
          <p:spPr bwMode="auto">
            <a:xfrm>
              <a:off x="3423" y="2592"/>
              <a:ext cx="225" cy="288"/>
            </a:xfrm>
            <a:prstGeom prst="rect">
              <a:avLst/>
            </a:prstGeom>
            <a:noFill/>
            <a:ln w="9525">
              <a:noFill/>
              <a:miter lim="800000"/>
              <a:headEnd/>
              <a:tailEnd/>
            </a:ln>
            <a:effectLst/>
          </p:spPr>
          <p:txBody>
            <a:bodyPr wrap="none">
              <a:spAutoFit/>
            </a:bodyPr>
            <a:lstStyle/>
            <a:p>
              <a:pPr>
                <a:defRPr/>
              </a:pPr>
              <a:r>
                <a:rPr lang="en-US" sz="2400">
                  <a:solidFill>
                    <a:srgbClr val="FFFFFF"/>
                  </a:solidFill>
                  <a:effectLst>
                    <a:outerShdw blurRad="38100" dist="38100" dir="2700000" algn="tl">
                      <a:srgbClr val="000000"/>
                    </a:outerShdw>
                  </a:effectLst>
                  <a:latin typeface="Times New Roman" charset="0"/>
                </a:rPr>
                <a:t>~</a:t>
              </a:r>
            </a:p>
          </p:txBody>
        </p:sp>
      </p:grpSp>
      <p:grpSp>
        <p:nvGrpSpPr>
          <p:cNvPr id="9" name="Group 106"/>
          <p:cNvGrpSpPr>
            <a:grpSpLocks/>
          </p:cNvGrpSpPr>
          <p:nvPr/>
        </p:nvGrpSpPr>
        <p:grpSpPr bwMode="auto">
          <a:xfrm>
            <a:off x="114300" y="4938713"/>
            <a:ext cx="8110538" cy="623887"/>
            <a:chOff x="72" y="3111"/>
            <a:chExt cx="5109" cy="393"/>
          </a:xfrm>
        </p:grpSpPr>
        <p:sp>
          <p:nvSpPr>
            <p:cNvPr id="834661" name="Text Box 101"/>
            <p:cNvSpPr txBox="1">
              <a:spLocks noChangeArrowheads="1"/>
            </p:cNvSpPr>
            <p:nvPr/>
          </p:nvSpPr>
          <p:spPr bwMode="auto">
            <a:xfrm>
              <a:off x="72" y="3139"/>
              <a:ext cx="5109"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4. LSM ZO migration matrix-vec: </a:t>
              </a:r>
              <a:r>
                <a:rPr lang="en-US" sz="3200">
                  <a:effectLst>
                    <a:outerShdw blurRad="38100" dist="38100" dir="2700000" algn="tl">
                      <a:srgbClr val="000000"/>
                    </a:outerShdw>
                  </a:effectLst>
                  <a:latin typeface="Times New Roman" charset="0"/>
                </a:rPr>
                <a:t>m</a:t>
              </a:r>
              <a:r>
                <a:rPr lang="en-US" sz="3200">
                  <a:solidFill>
                    <a:srgbClr val="FFFFFF"/>
                  </a:solidFill>
                  <a:effectLst>
                    <a:outerShdw blurRad="38100" dist="38100" dir="2700000" algn="tl">
                      <a:srgbClr val="000000"/>
                    </a:outerShdw>
                  </a:effectLst>
                  <a:latin typeface="Times New Roman" charset="0"/>
                </a:rPr>
                <a:t>=[L L] L  </a:t>
              </a:r>
              <a:r>
                <a:rPr lang="en-US" sz="3200">
                  <a:solidFill>
                    <a:srgbClr val="E6F10D"/>
                  </a:solidFill>
                  <a:effectLst>
                    <a:outerShdw blurRad="38100" dist="38100" dir="2700000" algn="tl">
                      <a:srgbClr val="000000"/>
                    </a:outerShdw>
                  </a:effectLst>
                  <a:latin typeface="Times New Roman" charset="0"/>
                </a:rPr>
                <a:t>d</a:t>
              </a:r>
            </a:p>
          </p:txBody>
        </p:sp>
        <p:sp>
          <p:nvSpPr>
            <p:cNvPr id="834662" name="Text Box 102"/>
            <p:cNvSpPr txBox="1">
              <a:spLocks noChangeArrowheads="1"/>
            </p:cNvSpPr>
            <p:nvPr/>
          </p:nvSpPr>
          <p:spPr bwMode="auto">
            <a:xfrm>
              <a:off x="4376" y="3120"/>
              <a:ext cx="184" cy="192"/>
            </a:xfrm>
            <a:prstGeom prst="rect">
              <a:avLst/>
            </a:prstGeom>
            <a:noFill/>
            <a:ln w="9525">
              <a:noFill/>
              <a:miter lim="800000"/>
              <a:headEnd/>
              <a:tailEnd/>
            </a:ln>
            <a:effectLst/>
          </p:spPr>
          <p:txBody>
            <a:bodyPr wrap="none">
              <a:spAutoFit/>
            </a:bodyPr>
            <a:lstStyle/>
            <a:p>
              <a:pPr>
                <a:defRPr/>
              </a:pPr>
              <a:r>
                <a:rPr lang="en-US" sz="1400">
                  <a:solidFill>
                    <a:srgbClr val="FFFFFF"/>
                  </a:solidFill>
                  <a:effectLst>
                    <a:outerShdw blurRad="38100" dist="38100" dir="2700000" algn="tl">
                      <a:srgbClr val="000000"/>
                    </a:outerShdw>
                  </a:effectLst>
                  <a:latin typeface="Times New Roman" charset="0"/>
                </a:rPr>
                <a:t>T</a:t>
              </a:r>
            </a:p>
          </p:txBody>
        </p:sp>
        <p:sp>
          <p:nvSpPr>
            <p:cNvPr id="834663" name="Text Box 103"/>
            <p:cNvSpPr txBox="1">
              <a:spLocks noChangeArrowheads="1"/>
            </p:cNvSpPr>
            <p:nvPr/>
          </p:nvSpPr>
          <p:spPr bwMode="auto">
            <a:xfrm>
              <a:off x="4904" y="3120"/>
              <a:ext cx="184" cy="192"/>
            </a:xfrm>
            <a:prstGeom prst="rect">
              <a:avLst/>
            </a:prstGeom>
            <a:noFill/>
            <a:ln w="9525">
              <a:noFill/>
              <a:miter lim="800000"/>
              <a:headEnd/>
              <a:tailEnd/>
            </a:ln>
            <a:effectLst/>
          </p:spPr>
          <p:txBody>
            <a:bodyPr wrap="none">
              <a:spAutoFit/>
            </a:bodyPr>
            <a:lstStyle/>
            <a:p>
              <a:pPr>
                <a:defRPr/>
              </a:pPr>
              <a:r>
                <a:rPr lang="en-US" sz="1400">
                  <a:solidFill>
                    <a:srgbClr val="FFFFFF"/>
                  </a:solidFill>
                  <a:effectLst>
                    <a:outerShdw blurRad="38100" dist="38100" dir="2700000" algn="tl">
                      <a:srgbClr val="000000"/>
                    </a:outerShdw>
                  </a:effectLst>
                  <a:latin typeface="Times New Roman" charset="0"/>
                </a:rPr>
                <a:t>T</a:t>
              </a:r>
            </a:p>
          </p:txBody>
        </p:sp>
        <p:sp>
          <p:nvSpPr>
            <p:cNvPr id="834664" name="Text Box 104"/>
            <p:cNvSpPr txBox="1">
              <a:spLocks noChangeArrowheads="1"/>
            </p:cNvSpPr>
            <p:nvPr/>
          </p:nvSpPr>
          <p:spPr bwMode="auto">
            <a:xfrm>
              <a:off x="4704" y="3111"/>
              <a:ext cx="209" cy="192"/>
            </a:xfrm>
            <a:prstGeom prst="rect">
              <a:avLst/>
            </a:prstGeom>
            <a:noFill/>
            <a:ln w="9525">
              <a:noFill/>
              <a:miter lim="800000"/>
              <a:headEnd/>
              <a:tailEnd/>
            </a:ln>
            <a:effectLst/>
          </p:spPr>
          <p:txBody>
            <a:bodyPr wrap="none">
              <a:spAutoFit/>
            </a:bodyPr>
            <a:lstStyle/>
            <a:p>
              <a:pPr>
                <a:defRPr/>
              </a:pPr>
              <a:r>
                <a:rPr lang="en-US" sz="1400">
                  <a:solidFill>
                    <a:srgbClr val="FFFFFF"/>
                  </a:solidFill>
                  <a:effectLst>
                    <a:outerShdw blurRad="38100" dist="38100" dir="2700000" algn="tl">
                      <a:srgbClr val="000000"/>
                    </a:outerShdw>
                  </a:effectLst>
                  <a:latin typeface="Times New Roman" charset="0"/>
                </a:rPr>
                <a:t>-1</a:t>
              </a:r>
            </a:p>
          </p:txBody>
        </p:sp>
      </p:grpSp>
      <p:grpSp>
        <p:nvGrpSpPr>
          <p:cNvPr id="10" name="Group 109"/>
          <p:cNvGrpSpPr>
            <a:grpSpLocks/>
          </p:cNvGrpSpPr>
          <p:nvPr/>
        </p:nvGrpSpPr>
        <p:grpSpPr bwMode="auto">
          <a:xfrm>
            <a:off x="6629400" y="4343400"/>
            <a:ext cx="1673225" cy="685800"/>
            <a:chOff x="4176" y="2736"/>
            <a:chExt cx="1054" cy="432"/>
          </a:xfrm>
        </p:grpSpPr>
        <p:sp>
          <p:nvSpPr>
            <p:cNvPr id="834667" name="Text Box 107"/>
            <p:cNvSpPr txBox="1">
              <a:spLocks noChangeArrowheads="1"/>
            </p:cNvSpPr>
            <p:nvPr/>
          </p:nvSpPr>
          <p:spPr bwMode="auto">
            <a:xfrm>
              <a:off x="4176" y="2736"/>
              <a:ext cx="1054" cy="316"/>
            </a:xfrm>
            <a:prstGeom prst="rect">
              <a:avLst/>
            </a:prstGeom>
            <a:noFill/>
            <a:ln w="9525">
              <a:noFill/>
              <a:miter lim="800000"/>
              <a:headEnd/>
              <a:tailEnd/>
            </a:ln>
            <a:effectLst/>
          </p:spPr>
          <p:txBody>
            <a:bodyPr wrap="none">
              <a:spAutoFit/>
            </a:bodyPr>
            <a:lstStyle/>
            <a:p>
              <a:pPr>
                <a:defRPr/>
              </a:pPr>
              <a:r>
                <a:rPr lang="en-US" sz="900">
                  <a:solidFill>
                    <a:srgbClr val="FFFFFF"/>
                  </a:solidFill>
                  <a:effectLst>
                    <a:outerShdw blurRad="38100" dist="38100" dir="2700000" algn="tl">
                      <a:srgbClr val="000000"/>
                    </a:outerShdw>
                  </a:effectLst>
                  <a:latin typeface="Times New Roman" charset="0"/>
                </a:rPr>
                <a:t>Compensates for</a:t>
              </a:r>
            </a:p>
            <a:p>
              <a:pPr>
                <a:defRPr/>
              </a:pPr>
              <a:r>
                <a:rPr lang="en-US" sz="900">
                  <a:solidFill>
                    <a:srgbClr val="FFFFFF"/>
                  </a:solidFill>
                  <a:effectLst>
                    <a:outerShdw blurRad="38100" dist="38100" dir="2700000" algn="tl">
                      <a:srgbClr val="000000"/>
                    </a:outerShdw>
                  </a:effectLst>
                  <a:latin typeface="Times New Roman" charset="0"/>
                </a:rPr>
                <a:t>Illumination footprint and poor</a:t>
              </a:r>
            </a:p>
            <a:p>
              <a:pPr>
                <a:defRPr/>
              </a:pPr>
              <a:r>
                <a:rPr lang="en-US" sz="900">
                  <a:solidFill>
                    <a:srgbClr val="FFFFFF"/>
                  </a:solidFill>
                  <a:effectLst>
                    <a:outerShdw blurRad="38100" dist="38100" dir="2700000" algn="tl">
                      <a:srgbClr val="000000"/>
                    </a:outerShdw>
                  </a:effectLst>
                  <a:latin typeface="Times New Roman" charset="0"/>
                </a:rPr>
                <a:t>illumination</a:t>
              </a:r>
            </a:p>
          </p:txBody>
        </p:sp>
        <p:sp>
          <p:nvSpPr>
            <p:cNvPr id="834668" name="Line 108"/>
            <p:cNvSpPr>
              <a:spLocks noChangeShapeType="1"/>
            </p:cNvSpPr>
            <p:nvPr/>
          </p:nvSpPr>
          <p:spPr bwMode="auto">
            <a:xfrm>
              <a:off x="4560" y="3072"/>
              <a:ext cx="0" cy="96"/>
            </a:xfrm>
            <a:prstGeom prst="line">
              <a:avLst/>
            </a:prstGeom>
            <a:noFill/>
            <a:ln w="9525">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834670" name="Text Box 110"/>
          <p:cNvSpPr txBox="1">
            <a:spLocks noChangeArrowheads="1"/>
          </p:cNvSpPr>
          <p:nvPr/>
        </p:nvSpPr>
        <p:spPr bwMode="auto">
          <a:xfrm>
            <a:off x="96838" y="5745163"/>
            <a:ext cx="8766175" cy="1066800"/>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5. ZO migration smears an event along appropriate</a:t>
            </a:r>
          </a:p>
          <a:p>
            <a:pPr>
              <a:defRPr/>
            </a:pPr>
            <a:r>
              <a:rPr lang="en-US" sz="3200">
                <a:solidFill>
                  <a:srgbClr val="FFFFFF"/>
                </a:solidFill>
                <a:effectLst>
                  <a:outerShdw blurRad="38100" dist="38100" dir="2700000" algn="tl">
                    <a:srgbClr val="000000"/>
                  </a:outerShdw>
                </a:effectLst>
                <a:latin typeface="Times New Roman" charset="0"/>
              </a:rPr>
              <a:t>    doughnut</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34657"/>
                                        </p:tgtEl>
                                        <p:attrNameLst>
                                          <p:attrName>style.visibility</p:attrName>
                                        </p:attrNameLst>
                                      </p:cBhvr>
                                      <p:to>
                                        <p:strVal val="visible"/>
                                      </p:to>
                                    </p:set>
                                    <p:animEffect transition="in" filter="wipe(left)">
                                      <p:cBhvr>
                                        <p:cTn id="27" dur="500"/>
                                        <p:tgtEl>
                                          <p:spTgt spid="83465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34670"/>
                                        </p:tgtEl>
                                        <p:attrNameLst>
                                          <p:attrName>style.visibility</p:attrName>
                                        </p:attrNameLst>
                                      </p:cBhvr>
                                      <p:to>
                                        <p:strVal val="visible"/>
                                      </p:to>
                                    </p:set>
                                    <p:animEffect transition="in" filter="wipe(left)">
                                      <p:cBhvr>
                                        <p:cTn id="47" dur="500"/>
                                        <p:tgtEl>
                                          <p:spTgt spid="834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657" grpId="0"/>
      <p:bldP spid="83467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030"/>
          <p:cNvSpPr txBox="1">
            <a:spLocks noChangeArrowheads="1"/>
          </p:cNvSpPr>
          <p:nvPr/>
        </p:nvSpPr>
        <p:spPr bwMode="auto">
          <a:xfrm>
            <a:off x="3276600" y="76200"/>
            <a:ext cx="3048000" cy="579438"/>
          </a:xfrm>
          <a:prstGeom prst="rect">
            <a:avLst/>
          </a:prstGeom>
          <a:noFill/>
          <a:ln w="9525">
            <a:noFill/>
            <a:miter lim="800000"/>
            <a:headEnd/>
            <a:tailEnd/>
          </a:ln>
        </p:spPr>
        <p:txBody>
          <a:bodyPr>
            <a:spAutoFit/>
          </a:bodyPr>
          <a:lstStyle/>
          <a:p>
            <a:pPr>
              <a:spcBef>
                <a:spcPct val="50000"/>
              </a:spcBef>
              <a:defRPr/>
            </a:pPr>
            <a:r>
              <a:rPr lang="en-US">
                <a:solidFill>
                  <a:schemeClr val="bg1"/>
                </a:solidFill>
                <a:effectLst>
                  <a:outerShdw blurRad="38100" dist="38100" dir="2700000" algn="tl">
                    <a:srgbClr val="000000">
                      <a:alpha val="43137"/>
                    </a:srgbClr>
                  </a:outerShdw>
                </a:effectLst>
                <a:latin typeface="Times New Roman" charset="0"/>
              </a:rPr>
              <a:t>Kirchhoff MD</a:t>
            </a:r>
          </a:p>
        </p:txBody>
      </p:sp>
      <p:pic>
        <p:nvPicPr>
          <p:cNvPr id="57347" name="Picture 2"/>
          <p:cNvPicPr>
            <a:picLocks noChangeAspect="1" noChangeArrowheads="1"/>
          </p:cNvPicPr>
          <p:nvPr/>
        </p:nvPicPr>
        <p:blipFill>
          <a:blip r:embed="rId2" cstate="print"/>
          <a:srcRect/>
          <a:stretch>
            <a:fillRect/>
          </a:stretch>
        </p:blipFill>
        <p:spPr bwMode="auto">
          <a:xfrm>
            <a:off x="1071563" y="193675"/>
            <a:ext cx="6715125" cy="666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30"/>
          <p:cNvSpPr txBox="1">
            <a:spLocks noChangeArrowheads="1"/>
          </p:cNvSpPr>
          <p:nvPr/>
        </p:nvSpPr>
        <p:spPr bwMode="auto">
          <a:xfrm>
            <a:off x="3276600" y="76200"/>
            <a:ext cx="3048000" cy="579438"/>
          </a:xfrm>
          <a:prstGeom prst="rect">
            <a:avLst/>
          </a:prstGeom>
          <a:noFill/>
          <a:ln w="9525">
            <a:noFill/>
            <a:miter lim="800000"/>
            <a:headEnd/>
            <a:tailEnd/>
          </a:ln>
        </p:spPr>
        <p:txBody>
          <a:bodyPr>
            <a:spAutoFit/>
          </a:bodyPr>
          <a:lstStyle/>
          <a:p>
            <a:pPr>
              <a:spcBef>
                <a:spcPct val="50000"/>
              </a:spcBef>
              <a:defRPr/>
            </a:pPr>
            <a:r>
              <a:rPr lang="en-US">
                <a:solidFill>
                  <a:schemeClr val="bg1"/>
                </a:solidFill>
                <a:effectLst>
                  <a:outerShdw blurRad="38100" dist="38100" dir="2700000" algn="tl">
                    <a:srgbClr val="000000">
                      <a:alpha val="43137"/>
                    </a:srgbClr>
                  </a:outerShdw>
                </a:effectLst>
                <a:latin typeface="Times New Roman" charset="0"/>
              </a:rPr>
              <a:t>Kirchhoff MD</a:t>
            </a:r>
          </a:p>
        </p:txBody>
      </p:sp>
      <p:pic>
        <p:nvPicPr>
          <p:cNvPr id="58371" name="Picture 2"/>
          <p:cNvPicPr>
            <a:picLocks noChangeAspect="1" noChangeArrowheads="1"/>
          </p:cNvPicPr>
          <p:nvPr/>
        </p:nvPicPr>
        <p:blipFill>
          <a:blip r:embed="rId2" cstate="print"/>
          <a:srcRect/>
          <a:stretch>
            <a:fillRect/>
          </a:stretch>
        </p:blipFill>
        <p:spPr bwMode="auto">
          <a:xfrm>
            <a:off x="1357313" y="1000125"/>
            <a:ext cx="6434137" cy="539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30"/>
          <p:cNvSpPr txBox="1">
            <a:spLocks noChangeArrowheads="1"/>
          </p:cNvSpPr>
          <p:nvPr/>
        </p:nvSpPr>
        <p:spPr bwMode="auto">
          <a:xfrm>
            <a:off x="3276600" y="76200"/>
            <a:ext cx="3048000" cy="579438"/>
          </a:xfrm>
          <a:prstGeom prst="rect">
            <a:avLst/>
          </a:prstGeom>
          <a:noFill/>
          <a:ln w="9525">
            <a:noFill/>
            <a:miter lim="800000"/>
            <a:headEnd/>
            <a:tailEnd/>
          </a:ln>
        </p:spPr>
        <p:txBody>
          <a:bodyPr>
            <a:spAutoFit/>
          </a:bodyPr>
          <a:lstStyle/>
          <a:p>
            <a:pPr>
              <a:spcBef>
                <a:spcPct val="50000"/>
              </a:spcBef>
              <a:defRPr/>
            </a:pPr>
            <a:r>
              <a:rPr lang="en-US">
                <a:solidFill>
                  <a:schemeClr val="bg1"/>
                </a:solidFill>
                <a:effectLst>
                  <a:outerShdw blurRad="38100" dist="38100" dir="2700000" algn="tl">
                    <a:srgbClr val="000000">
                      <a:alpha val="43137"/>
                    </a:srgbClr>
                  </a:outerShdw>
                </a:effectLst>
                <a:latin typeface="Times New Roman" charset="0"/>
              </a:rPr>
              <a:t>Kirchhoff MD</a:t>
            </a:r>
          </a:p>
        </p:txBody>
      </p:sp>
      <p:pic>
        <p:nvPicPr>
          <p:cNvPr id="59395" name="Picture 2"/>
          <p:cNvPicPr>
            <a:picLocks noChangeAspect="1" noChangeArrowheads="1"/>
          </p:cNvPicPr>
          <p:nvPr/>
        </p:nvPicPr>
        <p:blipFill>
          <a:blip r:embed="rId2" cstate="print"/>
          <a:srcRect/>
          <a:stretch>
            <a:fillRect/>
          </a:stretch>
        </p:blipFill>
        <p:spPr bwMode="auto">
          <a:xfrm>
            <a:off x="285750" y="714375"/>
            <a:ext cx="9072563" cy="528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ctrTitle"/>
          </p:nvPr>
        </p:nvSpPr>
        <p:spPr>
          <a:xfrm>
            <a:off x="0" y="-838200"/>
            <a:ext cx="9144000" cy="2286000"/>
          </a:xfrm>
        </p:spPr>
        <p:txBody>
          <a:bodyPr/>
          <a:lstStyle/>
          <a:p>
            <a:pPr>
              <a:defRPr/>
            </a:pPr>
            <a:r>
              <a:rPr lang="en-US" b="1" i="1" smtClean="0">
                <a:solidFill>
                  <a:srgbClr val="FFFFFF"/>
                </a:solidFill>
                <a:effectLst>
                  <a:outerShdw blurRad="38100" dist="38100" dir="2700000" algn="tl">
                    <a:srgbClr val="000000"/>
                  </a:outerShdw>
                </a:effectLst>
              </a:rPr>
              <a:t>Least Squares</a:t>
            </a:r>
          </a:p>
        </p:txBody>
      </p:sp>
      <p:sp>
        <p:nvSpPr>
          <p:cNvPr id="820227" name="Rectangle 3"/>
          <p:cNvSpPr>
            <a:spLocks noChangeArrowheads="1"/>
          </p:cNvSpPr>
          <p:nvPr/>
        </p:nvSpPr>
        <p:spPr bwMode="auto">
          <a:xfrm>
            <a:off x="785813" y="838200"/>
            <a:ext cx="2768600" cy="641350"/>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Recall: Lm=d</a:t>
            </a:r>
          </a:p>
        </p:txBody>
      </p:sp>
      <p:grpSp>
        <p:nvGrpSpPr>
          <p:cNvPr id="2" name="Group 161"/>
          <p:cNvGrpSpPr>
            <a:grpSpLocks/>
          </p:cNvGrpSpPr>
          <p:nvPr/>
        </p:nvGrpSpPr>
        <p:grpSpPr bwMode="auto">
          <a:xfrm>
            <a:off x="704850" y="1600200"/>
            <a:ext cx="7600950" cy="1600200"/>
            <a:chOff x="444" y="1008"/>
            <a:chExt cx="4788" cy="1008"/>
          </a:xfrm>
        </p:grpSpPr>
        <p:grpSp>
          <p:nvGrpSpPr>
            <p:cNvPr id="60485" name="Group 22"/>
            <p:cNvGrpSpPr>
              <a:grpSpLocks/>
            </p:cNvGrpSpPr>
            <p:nvPr/>
          </p:nvGrpSpPr>
          <p:grpSpPr bwMode="auto">
            <a:xfrm>
              <a:off x="3276" y="1296"/>
              <a:ext cx="634" cy="720"/>
              <a:chOff x="2534" y="768"/>
              <a:chExt cx="634" cy="720"/>
            </a:xfrm>
          </p:grpSpPr>
          <p:sp>
            <p:nvSpPr>
              <p:cNvPr id="820247" name="Text Box 23"/>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FFFFF"/>
                    </a:solidFill>
                    <a:effectLst>
                      <a:outerShdw blurRad="38100" dist="38100" dir="2700000" algn="tl">
                        <a:srgbClr val="000000"/>
                      </a:outerShdw>
                    </a:effectLst>
                    <a:latin typeface="Times New Roman" charset="0"/>
                    <a:sym typeface="Symbol" pitchFamily="18" charset="2"/>
                  </a:rPr>
                  <a:t></a:t>
                </a:r>
                <a:endParaRPr lang="en-US" sz="4400">
                  <a:solidFill>
                    <a:srgbClr val="FFFFFF"/>
                  </a:solidFill>
                  <a:effectLst>
                    <a:outerShdw blurRad="38100" dist="38100" dir="2700000" algn="tl">
                      <a:srgbClr val="000000"/>
                    </a:outerShdw>
                  </a:effectLst>
                  <a:latin typeface="Times New Roman" charset="0"/>
                </a:endParaRPr>
              </a:p>
            </p:txBody>
          </p:sp>
          <p:sp>
            <p:nvSpPr>
              <p:cNvPr id="820248" name="Text Box 24"/>
              <p:cNvSpPr txBox="1">
                <a:spLocks noChangeArrowheads="1"/>
              </p:cNvSpPr>
              <p:nvPr/>
            </p:nvSpPr>
            <p:spPr bwMode="auto">
              <a:xfrm>
                <a:off x="2534" y="1123"/>
                <a:ext cx="224"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 </a:t>
                </a:r>
                <a:r>
                  <a:rPr lang="en-US" sz="2000">
                    <a:solidFill>
                      <a:srgbClr val="E6F10D"/>
                    </a:solidFill>
                    <a:effectLst>
                      <a:outerShdw blurRad="38100" dist="38100" dir="2700000" algn="tl">
                        <a:srgbClr val="000000"/>
                      </a:outerShdw>
                    </a:effectLst>
                    <a:latin typeface="Times New Roman" charset="0"/>
                  </a:rPr>
                  <a:t>j</a:t>
                </a:r>
              </a:p>
            </p:txBody>
          </p:sp>
        </p:grpSp>
        <p:sp>
          <p:nvSpPr>
            <p:cNvPr id="820281" name="Rectangle 57"/>
            <p:cNvSpPr>
              <a:spLocks noChangeArrowheads="1"/>
            </p:cNvSpPr>
            <p:nvPr/>
          </p:nvSpPr>
          <p:spPr bwMode="auto">
            <a:xfrm>
              <a:off x="3852" y="1584"/>
              <a:ext cx="204"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i</a:t>
              </a:r>
              <a:r>
                <a:rPr lang="en-US" sz="2000">
                  <a:solidFill>
                    <a:srgbClr val="E6F10D"/>
                  </a:solidFill>
                  <a:effectLst>
                    <a:outerShdw blurRad="38100" dist="38100" dir="2700000" algn="tl">
                      <a:srgbClr val="000000"/>
                    </a:outerShdw>
                  </a:effectLst>
                  <a:latin typeface="Times New Roman" charset="0"/>
                </a:rPr>
                <a:t>j</a:t>
              </a:r>
            </a:p>
          </p:txBody>
        </p:sp>
        <p:sp>
          <p:nvSpPr>
            <p:cNvPr id="820290" name="Rectangle 66"/>
            <p:cNvSpPr>
              <a:spLocks noChangeArrowheads="1"/>
            </p:cNvSpPr>
            <p:nvPr/>
          </p:nvSpPr>
          <p:spPr bwMode="auto">
            <a:xfrm>
              <a:off x="444" y="1008"/>
              <a:ext cx="4788" cy="750"/>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Find: m that minimizes sum of squared</a:t>
              </a:r>
            </a:p>
            <a:p>
              <a:pPr>
                <a:defRPr/>
              </a:pPr>
              <a:r>
                <a:rPr lang="en-US">
                  <a:solidFill>
                    <a:srgbClr val="FFFFFF"/>
                  </a:solidFill>
                  <a:effectLst>
                    <a:outerShdw blurRad="38100" dist="38100" dir="2700000" algn="tl">
                      <a:srgbClr val="000000"/>
                    </a:outerShdw>
                  </a:effectLst>
                  <a:latin typeface="Times New Roman" charset="0"/>
                </a:rPr>
                <a:t>           residuals     r =         L  m  - d</a:t>
              </a:r>
            </a:p>
          </p:txBody>
        </p:sp>
        <p:sp>
          <p:nvSpPr>
            <p:cNvPr id="820291" name="Rectangle 67"/>
            <p:cNvSpPr>
              <a:spLocks noChangeArrowheads="1"/>
            </p:cNvSpPr>
            <p:nvPr/>
          </p:nvSpPr>
          <p:spPr bwMode="auto">
            <a:xfrm>
              <a:off x="4224" y="1584"/>
              <a:ext cx="156" cy="231"/>
            </a:xfrm>
            <a:prstGeom prst="rect">
              <a:avLst/>
            </a:prstGeom>
            <a:noFill/>
            <a:ln w="9525">
              <a:noFill/>
              <a:miter lim="800000"/>
              <a:headEnd/>
              <a:tailEnd/>
            </a:ln>
            <a:effectLst/>
          </p:spPr>
          <p:txBody>
            <a:bodyPr wrap="none">
              <a:spAutoFit/>
            </a:bodyPr>
            <a:lstStyle/>
            <a:p>
              <a:pPr>
                <a:defRPr/>
              </a:pPr>
              <a:r>
                <a:rPr lang="en-US" sz="1800">
                  <a:solidFill>
                    <a:srgbClr val="E6F10D"/>
                  </a:solidFill>
                  <a:effectLst>
                    <a:outerShdw blurRad="38100" dist="38100" dir="2700000" algn="tl">
                      <a:srgbClr val="000000"/>
                    </a:outerShdw>
                  </a:effectLst>
                  <a:latin typeface="Times New Roman" charset="0"/>
                </a:rPr>
                <a:t>j</a:t>
              </a:r>
            </a:p>
          </p:txBody>
        </p:sp>
        <p:sp>
          <p:nvSpPr>
            <p:cNvPr id="820292" name="Rectangle 68"/>
            <p:cNvSpPr>
              <a:spLocks noChangeArrowheads="1"/>
            </p:cNvSpPr>
            <p:nvPr/>
          </p:nvSpPr>
          <p:spPr bwMode="auto">
            <a:xfrm>
              <a:off x="4704" y="1584"/>
              <a:ext cx="156" cy="231"/>
            </a:xfrm>
            <a:prstGeom prst="rect">
              <a:avLst/>
            </a:prstGeom>
            <a:noFill/>
            <a:ln w="9525">
              <a:noFill/>
              <a:miter lim="800000"/>
              <a:headEnd/>
              <a:tailEnd/>
            </a:ln>
            <a:effectLst/>
          </p:spPr>
          <p:txBody>
            <a:bodyPr wrap="none">
              <a:spAutoFit/>
            </a:bodyPr>
            <a:lstStyle/>
            <a:p>
              <a:pPr>
                <a:defRPr/>
              </a:pPr>
              <a:r>
                <a:rPr lang="en-US" sz="1800">
                  <a:effectLst>
                    <a:outerShdw blurRad="38100" dist="38100" dir="2700000" algn="tl">
                      <a:srgbClr val="000000"/>
                    </a:outerShdw>
                  </a:effectLst>
                  <a:latin typeface="Times New Roman" charset="0"/>
                </a:rPr>
                <a:t>i</a:t>
              </a:r>
            </a:p>
          </p:txBody>
        </p:sp>
        <p:sp>
          <p:nvSpPr>
            <p:cNvPr id="820295" name="Rectangle 71"/>
            <p:cNvSpPr>
              <a:spLocks noChangeArrowheads="1"/>
            </p:cNvSpPr>
            <p:nvPr/>
          </p:nvSpPr>
          <p:spPr bwMode="auto">
            <a:xfrm>
              <a:off x="2736" y="1584"/>
              <a:ext cx="156" cy="231"/>
            </a:xfrm>
            <a:prstGeom prst="rect">
              <a:avLst/>
            </a:prstGeom>
            <a:noFill/>
            <a:ln w="9525">
              <a:noFill/>
              <a:miter lim="800000"/>
              <a:headEnd/>
              <a:tailEnd/>
            </a:ln>
            <a:effectLst/>
          </p:spPr>
          <p:txBody>
            <a:bodyPr wrap="none">
              <a:spAutoFit/>
            </a:bodyPr>
            <a:lstStyle/>
            <a:p>
              <a:pPr>
                <a:defRPr/>
              </a:pPr>
              <a:r>
                <a:rPr lang="en-US" sz="1800">
                  <a:effectLst>
                    <a:outerShdw blurRad="38100" dist="38100" dir="2700000" algn="tl">
                      <a:srgbClr val="000000"/>
                    </a:outerShdw>
                  </a:effectLst>
                  <a:latin typeface="Times New Roman" charset="0"/>
                </a:rPr>
                <a:t>i</a:t>
              </a:r>
            </a:p>
          </p:txBody>
        </p:sp>
      </p:grpSp>
      <p:grpSp>
        <p:nvGrpSpPr>
          <p:cNvPr id="4" name="Group 157"/>
          <p:cNvGrpSpPr>
            <a:grpSpLocks/>
          </p:cNvGrpSpPr>
          <p:nvPr/>
        </p:nvGrpSpPr>
        <p:grpSpPr bwMode="auto">
          <a:xfrm>
            <a:off x="228600" y="3225800"/>
            <a:ext cx="8810625" cy="660400"/>
            <a:chOff x="144" y="2032"/>
            <a:chExt cx="5550" cy="416"/>
          </a:xfrm>
        </p:grpSpPr>
        <p:sp>
          <p:nvSpPr>
            <p:cNvPr id="820296" name="Text Box 72"/>
            <p:cNvSpPr txBox="1">
              <a:spLocks noChangeArrowheads="1"/>
            </p:cNvSpPr>
            <p:nvPr/>
          </p:nvSpPr>
          <p:spPr bwMode="auto">
            <a:xfrm>
              <a:off x="144" y="2032"/>
              <a:ext cx="2912"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(r ,r) = ([Lm-d],[Lm-d])</a:t>
              </a:r>
            </a:p>
          </p:txBody>
        </p:sp>
        <p:grpSp>
          <p:nvGrpSpPr>
            <p:cNvPr id="60468" name="Group 89"/>
            <p:cNvGrpSpPr>
              <a:grpSpLocks/>
            </p:cNvGrpSpPr>
            <p:nvPr/>
          </p:nvGrpSpPr>
          <p:grpSpPr bwMode="auto">
            <a:xfrm>
              <a:off x="3014" y="2044"/>
              <a:ext cx="2680" cy="404"/>
              <a:chOff x="1880" y="2764"/>
              <a:chExt cx="2680" cy="404"/>
            </a:xfrm>
          </p:grpSpPr>
          <p:sp>
            <p:nvSpPr>
              <p:cNvPr id="820300" name="Text Box 76"/>
              <p:cNvSpPr txBox="1">
                <a:spLocks noChangeArrowheads="1"/>
              </p:cNvSpPr>
              <p:nvPr/>
            </p:nvSpPr>
            <p:spPr bwMode="auto">
              <a:xfrm>
                <a:off x="1880" y="2764"/>
                <a:ext cx="2680"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 m L Lm -2m Ld-d d</a:t>
                </a:r>
              </a:p>
            </p:txBody>
          </p:sp>
          <p:grpSp>
            <p:nvGrpSpPr>
              <p:cNvPr id="60473" name="Group 77"/>
              <p:cNvGrpSpPr>
                <a:grpSpLocks/>
              </p:cNvGrpSpPr>
              <p:nvPr/>
            </p:nvGrpSpPr>
            <p:grpSpPr bwMode="auto">
              <a:xfrm>
                <a:off x="2360" y="2784"/>
                <a:ext cx="96" cy="144"/>
                <a:chOff x="480" y="3216"/>
                <a:chExt cx="96" cy="240"/>
              </a:xfrm>
            </p:grpSpPr>
            <p:sp>
              <p:nvSpPr>
                <p:cNvPr id="820302" name="Line 78"/>
                <p:cNvSpPr>
                  <a:spLocks noChangeShapeType="1"/>
                </p:cNvSpPr>
                <p:nvPr/>
              </p:nvSpPr>
              <p:spPr bwMode="auto">
                <a:xfrm>
                  <a:off x="528" y="3216"/>
                  <a:ext cx="0" cy="24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0303" name="Line 79"/>
                <p:cNvSpPr>
                  <a:spLocks noChangeShapeType="1"/>
                </p:cNvSpPr>
                <p:nvPr/>
              </p:nvSpPr>
              <p:spPr bwMode="auto">
                <a:xfrm>
                  <a:off x="480" y="3294"/>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60474" name="Group 80"/>
              <p:cNvGrpSpPr>
                <a:grpSpLocks/>
              </p:cNvGrpSpPr>
              <p:nvPr/>
            </p:nvGrpSpPr>
            <p:grpSpPr bwMode="auto">
              <a:xfrm>
                <a:off x="2600" y="2784"/>
                <a:ext cx="96" cy="144"/>
                <a:chOff x="480" y="3216"/>
                <a:chExt cx="96" cy="240"/>
              </a:xfrm>
            </p:grpSpPr>
            <p:sp>
              <p:nvSpPr>
                <p:cNvPr id="820305" name="Line 81"/>
                <p:cNvSpPr>
                  <a:spLocks noChangeShapeType="1"/>
                </p:cNvSpPr>
                <p:nvPr/>
              </p:nvSpPr>
              <p:spPr bwMode="auto">
                <a:xfrm>
                  <a:off x="528" y="3216"/>
                  <a:ext cx="0" cy="24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0306" name="Line 82"/>
                <p:cNvSpPr>
                  <a:spLocks noChangeShapeType="1"/>
                </p:cNvSpPr>
                <p:nvPr/>
              </p:nvSpPr>
              <p:spPr bwMode="auto">
                <a:xfrm>
                  <a:off x="480" y="3294"/>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60475" name="Group 83"/>
              <p:cNvGrpSpPr>
                <a:grpSpLocks/>
              </p:cNvGrpSpPr>
              <p:nvPr/>
            </p:nvGrpSpPr>
            <p:grpSpPr bwMode="auto">
              <a:xfrm>
                <a:off x="3608" y="2784"/>
                <a:ext cx="96" cy="144"/>
                <a:chOff x="480" y="3216"/>
                <a:chExt cx="96" cy="240"/>
              </a:xfrm>
            </p:grpSpPr>
            <p:sp>
              <p:nvSpPr>
                <p:cNvPr id="820308" name="Line 84"/>
                <p:cNvSpPr>
                  <a:spLocks noChangeShapeType="1"/>
                </p:cNvSpPr>
                <p:nvPr/>
              </p:nvSpPr>
              <p:spPr bwMode="auto">
                <a:xfrm>
                  <a:off x="528" y="3216"/>
                  <a:ext cx="0" cy="24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0309" name="Line 85"/>
                <p:cNvSpPr>
                  <a:spLocks noChangeShapeType="1"/>
                </p:cNvSpPr>
                <p:nvPr/>
              </p:nvSpPr>
              <p:spPr bwMode="auto">
                <a:xfrm>
                  <a:off x="480" y="3294"/>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60476" name="Group 86"/>
              <p:cNvGrpSpPr>
                <a:grpSpLocks/>
              </p:cNvGrpSpPr>
              <p:nvPr/>
            </p:nvGrpSpPr>
            <p:grpSpPr bwMode="auto">
              <a:xfrm>
                <a:off x="4328" y="2784"/>
                <a:ext cx="96" cy="144"/>
                <a:chOff x="480" y="3216"/>
                <a:chExt cx="96" cy="240"/>
              </a:xfrm>
            </p:grpSpPr>
            <p:sp>
              <p:nvSpPr>
                <p:cNvPr id="820311" name="Line 87"/>
                <p:cNvSpPr>
                  <a:spLocks noChangeShapeType="1"/>
                </p:cNvSpPr>
                <p:nvPr/>
              </p:nvSpPr>
              <p:spPr bwMode="auto">
                <a:xfrm>
                  <a:off x="528" y="3216"/>
                  <a:ext cx="0" cy="24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0312" name="Line 88"/>
                <p:cNvSpPr>
                  <a:spLocks noChangeShapeType="1"/>
                </p:cNvSpPr>
                <p:nvPr/>
              </p:nvSpPr>
              <p:spPr bwMode="auto">
                <a:xfrm>
                  <a:off x="480" y="3294"/>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grpSp>
          <p:nvGrpSpPr>
            <p:cNvPr id="60469" name="Group 131"/>
            <p:cNvGrpSpPr>
              <a:grpSpLocks/>
            </p:cNvGrpSpPr>
            <p:nvPr/>
          </p:nvGrpSpPr>
          <p:grpSpPr bwMode="auto">
            <a:xfrm>
              <a:off x="4986" y="2071"/>
              <a:ext cx="96" cy="144"/>
              <a:chOff x="5612" y="2680"/>
              <a:chExt cx="96" cy="144"/>
            </a:xfrm>
          </p:grpSpPr>
          <p:sp>
            <p:nvSpPr>
              <p:cNvPr id="820356" name="Line 132"/>
              <p:cNvSpPr>
                <a:spLocks noChangeShapeType="1"/>
              </p:cNvSpPr>
              <p:nvPr/>
            </p:nvSpPr>
            <p:spPr bwMode="auto">
              <a:xfrm>
                <a:off x="5660" y="2680"/>
                <a:ext cx="0" cy="144"/>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0357" name="Line 133"/>
              <p:cNvSpPr>
                <a:spLocks noChangeShapeType="1"/>
              </p:cNvSpPr>
              <p:nvPr/>
            </p:nvSpPr>
            <p:spPr bwMode="auto">
              <a:xfrm>
                <a:off x="5612" y="2727"/>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grpSp>
        <p:nvGrpSpPr>
          <p:cNvPr id="11" name="Group 159"/>
          <p:cNvGrpSpPr>
            <a:grpSpLocks/>
          </p:cNvGrpSpPr>
          <p:nvPr/>
        </p:nvGrpSpPr>
        <p:grpSpPr bwMode="auto">
          <a:xfrm>
            <a:off x="2944813" y="5897563"/>
            <a:ext cx="2389187" cy="655637"/>
            <a:chOff x="1728" y="3600"/>
            <a:chExt cx="1505" cy="413"/>
          </a:xfrm>
        </p:grpSpPr>
        <p:sp>
          <p:nvSpPr>
            <p:cNvPr id="820360" name="Text Box 136"/>
            <p:cNvSpPr txBox="1">
              <a:spLocks noChangeArrowheads="1"/>
            </p:cNvSpPr>
            <p:nvPr/>
          </p:nvSpPr>
          <p:spPr bwMode="auto">
            <a:xfrm>
              <a:off x="1728" y="3648"/>
              <a:ext cx="1505"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L Lm    =  Ld</a:t>
              </a:r>
            </a:p>
          </p:txBody>
        </p:sp>
        <p:grpSp>
          <p:nvGrpSpPr>
            <p:cNvPr id="60461" name="Group 137"/>
            <p:cNvGrpSpPr>
              <a:grpSpLocks/>
            </p:cNvGrpSpPr>
            <p:nvPr/>
          </p:nvGrpSpPr>
          <p:grpSpPr bwMode="auto">
            <a:xfrm>
              <a:off x="2976" y="3600"/>
              <a:ext cx="96" cy="144"/>
              <a:chOff x="4376" y="2680"/>
              <a:chExt cx="96" cy="144"/>
            </a:xfrm>
          </p:grpSpPr>
          <p:sp>
            <p:nvSpPr>
              <p:cNvPr id="820362" name="Line 138"/>
              <p:cNvSpPr>
                <a:spLocks noChangeShapeType="1"/>
              </p:cNvSpPr>
              <p:nvPr/>
            </p:nvSpPr>
            <p:spPr bwMode="auto">
              <a:xfrm>
                <a:off x="4424" y="2680"/>
                <a:ext cx="0" cy="144"/>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0363" name="Line 139"/>
              <p:cNvSpPr>
                <a:spLocks noChangeShapeType="1"/>
              </p:cNvSpPr>
              <p:nvPr/>
            </p:nvSpPr>
            <p:spPr bwMode="auto">
              <a:xfrm>
                <a:off x="4376" y="2727"/>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60462" name="Group 140"/>
            <p:cNvGrpSpPr>
              <a:grpSpLocks/>
            </p:cNvGrpSpPr>
            <p:nvPr/>
          </p:nvGrpSpPr>
          <p:grpSpPr bwMode="auto">
            <a:xfrm>
              <a:off x="1920" y="3600"/>
              <a:ext cx="96" cy="144"/>
              <a:chOff x="4180" y="2680"/>
              <a:chExt cx="96" cy="144"/>
            </a:xfrm>
          </p:grpSpPr>
          <p:sp>
            <p:nvSpPr>
              <p:cNvPr id="820365" name="Line 141"/>
              <p:cNvSpPr>
                <a:spLocks noChangeShapeType="1"/>
              </p:cNvSpPr>
              <p:nvPr/>
            </p:nvSpPr>
            <p:spPr bwMode="auto">
              <a:xfrm>
                <a:off x="4228" y="2680"/>
                <a:ext cx="0" cy="144"/>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0366" name="Line 142"/>
              <p:cNvSpPr>
                <a:spLocks noChangeShapeType="1"/>
              </p:cNvSpPr>
              <p:nvPr/>
            </p:nvSpPr>
            <p:spPr bwMode="auto">
              <a:xfrm>
                <a:off x="4180" y="2727"/>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sp>
        <p:nvSpPr>
          <p:cNvPr id="820384" name="Text Box 160"/>
          <p:cNvSpPr txBox="1">
            <a:spLocks noChangeArrowheads="1"/>
          </p:cNvSpPr>
          <p:nvPr/>
        </p:nvSpPr>
        <p:spPr bwMode="auto">
          <a:xfrm>
            <a:off x="5561013" y="5943600"/>
            <a:ext cx="2820987" cy="519113"/>
          </a:xfrm>
          <a:prstGeom prst="rect">
            <a:avLst/>
          </a:prstGeom>
          <a:noFill/>
          <a:ln w="9525">
            <a:noFill/>
            <a:miter lim="800000"/>
            <a:headEnd/>
            <a:tailEnd/>
          </a:ln>
          <a:effectLst/>
        </p:spPr>
        <p:txBody>
          <a:bodyPr wrap="none">
            <a:spAutoFit/>
          </a:bodyPr>
          <a:lstStyle/>
          <a:p>
            <a:pPr>
              <a:defRPr/>
            </a:pPr>
            <a:r>
              <a:rPr lang="en-US" sz="2800">
                <a:solidFill>
                  <a:srgbClr val="FFFFFF"/>
                </a:solidFill>
                <a:effectLst>
                  <a:outerShdw blurRad="38100" dist="38100" dir="2700000" algn="tl">
                    <a:srgbClr val="000000"/>
                  </a:outerShdw>
                </a:effectLst>
                <a:latin typeface="Times New Roman" charset="0"/>
              </a:rPr>
              <a:t>Normal equations</a:t>
            </a:r>
          </a:p>
        </p:txBody>
      </p:sp>
      <p:sp>
        <p:nvSpPr>
          <p:cNvPr id="820386" name="Text Box 162"/>
          <p:cNvSpPr txBox="1">
            <a:spLocks noChangeArrowheads="1"/>
          </p:cNvSpPr>
          <p:nvPr/>
        </p:nvSpPr>
        <p:spPr bwMode="auto">
          <a:xfrm>
            <a:off x="7872413" y="4632325"/>
            <a:ext cx="1042987" cy="396875"/>
          </a:xfrm>
          <a:prstGeom prst="rect">
            <a:avLst/>
          </a:prstGeom>
          <a:noFill/>
          <a:ln w="9525">
            <a:noFill/>
            <a:miter lim="800000"/>
            <a:headEnd/>
            <a:tailEnd/>
          </a:ln>
          <a:effectLst/>
        </p:spPr>
        <p:txBody>
          <a:bodyPr wrap="none">
            <a:spAutoFit/>
          </a:bodyPr>
          <a:lstStyle/>
          <a:p>
            <a:pPr>
              <a:defRPr/>
            </a:pPr>
            <a:r>
              <a:rPr lang="en-US" sz="2000">
                <a:solidFill>
                  <a:srgbClr val="FFFFFF"/>
                </a:solidFill>
                <a:effectLst>
                  <a:outerShdw blurRad="38100" dist="38100" dir="2700000" algn="tl">
                    <a:srgbClr val="000000"/>
                  </a:outerShdw>
                </a:effectLst>
                <a:latin typeface="Times New Roman" charset="0"/>
              </a:rPr>
              <a:t>For all </a:t>
            </a:r>
            <a:r>
              <a:rPr lang="en-US" sz="2000">
                <a:effectLst>
                  <a:outerShdw blurRad="38100" dist="38100" dir="2700000" algn="tl">
                    <a:srgbClr val="000000"/>
                  </a:outerShdw>
                </a:effectLst>
                <a:latin typeface="Times New Roman" charset="0"/>
              </a:rPr>
              <a:t>i</a:t>
            </a:r>
          </a:p>
        </p:txBody>
      </p:sp>
      <p:sp>
        <p:nvSpPr>
          <p:cNvPr id="820387" name="Line 163"/>
          <p:cNvSpPr>
            <a:spLocks noChangeShapeType="1"/>
          </p:cNvSpPr>
          <p:nvPr/>
        </p:nvSpPr>
        <p:spPr bwMode="auto">
          <a:xfrm flipH="1">
            <a:off x="5486400" y="5105400"/>
            <a:ext cx="2590800" cy="838200"/>
          </a:xfrm>
          <a:prstGeom prst="line">
            <a:avLst/>
          </a:prstGeom>
          <a:noFill/>
          <a:ln w="38100">
            <a:solidFill>
              <a:srgbClr val="FFFFFF"/>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14" name="Group 173"/>
          <p:cNvGrpSpPr>
            <a:grpSpLocks/>
          </p:cNvGrpSpPr>
          <p:nvPr/>
        </p:nvGrpSpPr>
        <p:grpSpPr bwMode="auto">
          <a:xfrm>
            <a:off x="1104900" y="4327525"/>
            <a:ext cx="6397625" cy="1158875"/>
            <a:chOff x="696" y="2726"/>
            <a:chExt cx="4030" cy="730"/>
          </a:xfrm>
        </p:grpSpPr>
        <p:grpSp>
          <p:nvGrpSpPr>
            <p:cNvPr id="60427" name="Group 158"/>
            <p:cNvGrpSpPr>
              <a:grpSpLocks/>
            </p:cNvGrpSpPr>
            <p:nvPr/>
          </p:nvGrpSpPr>
          <p:grpSpPr bwMode="auto">
            <a:xfrm>
              <a:off x="696" y="2726"/>
              <a:ext cx="4030" cy="730"/>
              <a:chOff x="696" y="2726"/>
              <a:chExt cx="4030" cy="730"/>
            </a:xfrm>
          </p:grpSpPr>
          <p:sp>
            <p:nvSpPr>
              <p:cNvPr id="820314" name="Text Box 90"/>
              <p:cNvSpPr txBox="1">
                <a:spLocks noChangeArrowheads="1"/>
              </p:cNvSpPr>
              <p:nvPr/>
            </p:nvSpPr>
            <p:spPr bwMode="auto">
              <a:xfrm>
                <a:off x="952" y="2758"/>
                <a:ext cx="614"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(r ,r)</a:t>
                </a:r>
              </a:p>
            </p:txBody>
          </p:sp>
          <p:grpSp>
            <p:nvGrpSpPr>
              <p:cNvPr id="60433" name="Group 94"/>
              <p:cNvGrpSpPr>
                <a:grpSpLocks/>
              </p:cNvGrpSpPr>
              <p:nvPr/>
            </p:nvGrpSpPr>
            <p:grpSpPr bwMode="auto">
              <a:xfrm>
                <a:off x="696" y="2726"/>
                <a:ext cx="484" cy="692"/>
                <a:chOff x="470" y="2908"/>
                <a:chExt cx="484" cy="692"/>
              </a:xfrm>
            </p:grpSpPr>
            <p:sp>
              <p:nvSpPr>
                <p:cNvPr id="820315" name="Text Box 91"/>
                <p:cNvSpPr txBox="1">
                  <a:spLocks noChangeArrowheads="1"/>
                </p:cNvSpPr>
                <p:nvPr/>
              </p:nvSpPr>
              <p:spPr bwMode="auto">
                <a:xfrm>
                  <a:off x="508" y="2908"/>
                  <a:ext cx="260"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d</a:t>
                  </a:r>
                </a:p>
              </p:txBody>
            </p:sp>
            <p:sp>
              <p:nvSpPr>
                <p:cNvPr id="820316" name="Text Box 92"/>
                <p:cNvSpPr txBox="1">
                  <a:spLocks noChangeArrowheads="1"/>
                </p:cNvSpPr>
                <p:nvPr/>
              </p:nvSpPr>
              <p:spPr bwMode="auto">
                <a:xfrm>
                  <a:off x="470" y="3196"/>
                  <a:ext cx="484" cy="404"/>
                </a:xfrm>
                <a:prstGeom prst="rect">
                  <a:avLst/>
                </a:prstGeom>
                <a:noFill/>
                <a:ln w="9525">
                  <a:noFill/>
                  <a:miter lim="800000"/>
                  <a:headEnd/>
                  <a:tailEnd/>
                </a:ln>
                <a:effectLst/>
              </p:spPr>
              <p:txBody>
                <a:bodyPr wrap="none">
                  <a:spAutoFit/>
                </a:bodyPr>
                <a:lstStyle/>
                <a:p>
                  <a:pPr>
                    <a:defRPr/>
                  </a:pPr>
                  <a:r>
                    <a:rPr lang="en-US">
                      <a:solidFill>
                        <a:srgbClr val="FFFFFF"/>
                      </a:solidFill>
                      <a:effectLst>
                        <a:outerShdw blurRad="38100" dist="38100" dir="2700000" algn="tl">
                          <a:srgbClr val="000000"/>
                        </a:outerShdw>
                      </a:effectLst>
                      <a:latin typeface="Times New Roman" charset="0"/>
                    </a:rPr>
                    <a:t>dm</a:t>
                  </a:r>
                </a:p>
              </p:txBody>
            </p:sp>
            <p:sp>
              <p:nvSpPr>
                <p:cNvPr id="820317" name="Line 93"/>
                <p:cNvSpPr>
                  <a:spLocks noChangeShapeType="1"/>
                </p:cNvSpPr>
                <p:nvPr/>
              </p:nvSpPr>
              <p:spPr bwMode="auto">
                <a:xfrm>
                  <a:off x="576" y="3264"/>
                  <a:ext cx="33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820337" name="Text Box 113"/>
              <p:cNvSpPr txBox="1">
                <a:spLocks noChangeArrowheads="1"/>
              </p:cNvSpPr>
              <p:nvPr/>
            </p:nvSpPr>
            <p:spPr bwMode="auto">
              <a:xfrm>
                <a:off x="1064" y="3206"/>
                <a:ext cx="160" cy="250"/>
              </a:xfrm>
              <a:prstGeom prst="rect">
                <a:avLst/>
              </a:prstGeom>
              <a:noFill/>
              <a:ln w="9525">
                <a:noFill/>
                <a:miter lim="800000"/>
                <a:headEnd/>
                <a:tailEnd/>
              </a:ln>
              <a:effectLst/>
            </p:spPr>
            <p:txBody>
              <a:bodyPr wrap="none">
                <a:spAutoFit/>
              </a:bodyPr>
              <a:lstStyle/>
              <a:p>
                <a:pPr>
                  <a:defRPr/>
                </a:pPr>
                <a:r>
                  <a:rPr lang="en-US" sz="2000">
                    <a:effectLst>
                      <a:outerShdw blurRad="38100" dist="38100" dir="2700000" algn="tl">
                        <a:srgbClr val="000000"/>
                      </a:outerShdw>
                    </a:effectLst>
                    <a:latin typeface="Times New Roman" charset="0"/>
                  </a:rPr>
                  <a:t>i</a:t>
                </a:r>
              </a:p>
            </p:txBody>
          </p:sp>
          <p:grpSp>
            <p:nvGrpSpPr>
              <p:cNvPr id="60435" name="Group 134"/>
              <p:cNvGrpSpPr>
                <a:grpSpLocks/>
              </p:cNvGrpSpPr>
              <p:nvPr/>
            </p:nvGrpSpPr>
            <p:grpSpPr bwMode="auto">
              <a:xfrm>
                <a:off x="1536" y="2768"/>
                <a:ext cx="2588" cy="680"/>
                <a:chOff x="1536" y="2682"/>
                <a:chExt cx="2588" cy="680"/>
              </a:xfrm>
            </p:grpSpPr>
            <p:sp>
              <p:nvSpPr>
                <p:cNvPr id="820324" name="Text Box 100"/>
                <p:cNvSpPr txBox="1">
                  <a:spLocks noChangeArrowheads="1"/>
                </p:cNvSpPr>
                <p:nvPr/>
              </p:nvSpPr>
              <p:spPr bwMode="auto">
                <a:xfrm>
                  <a:off x="1536" y="2694"/>
                  <a:ext cx="2500"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 2   m L Lm -2   m Ld</a:t>
                  </a:r>
                </a:p>
              </p:txBody>
            </p:sp>
            <p:grpSp>
              <p:nvGrpSpPr>
                <p:cNvPr id="60438" name="Group 129"/>
                <p:cNvGrpSpPr>
                  <a:grpSpLocks/>
                </p:cNvGrpSpPr>
                <p:nvPr/>
              </p:nvGrpSpPr>
              <p:grpSpPr bwMode="auto">
                <a:xfrm>
                  <a:off x="2709" y="2690"/>
                  <a:ext cx="96" cy="144"/>
                  <a:chOff x="4376" y="2680"/>
                  <a:chExt cx="96" cy="144"/>
                </a:xfrm>
              </p:grpSpPr>
              <p:sp>
                <p:nvSpPr>
                  <p:cNvPr id="820326" name="Line 102"/>
                  <p:cNvSpPr>
                    <a:spLocks noChangeShapeType="1"/>
                  </p:cNvSpPr>
                  <p:nvPr/>
                </p:nvSpPr>
                <p:spPr bwMode="auto">
                  <a:xfrm>
                    <a:off x="4424" y="2680"/>
                    <a:ext cx="0" cy="144"/>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0327" name="Line 103"/>
                  <p:cNvSpPr>
                    <a:spLocks noChangeShapeType="1"/>
                  </p:cNvSpPr>
                  <p:nvPr/>
                </p:nvSpPr>
                <p:spPr bwMode="auto">
                  <a:xfrm>
                    <a:off x="4376" y="2727"/>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60439" name="Group 128"/>
                <p:cNvGrpSpPr>
                  <a:grpSpLocks/>
                </p:cNvGrpSpPr>
                <p:nvPr/>
              </p:nvGrpSpPr>
              <p:grpSpPr bwMode="auto">
                <a:xfrm>
                  <a:off x="2469" y="2690"/>
                  <a:ext cx="96" cy="144"/>
                  <a:chOff x="4180" y="2680"/>
                  <a:chExt cx="96" cy="144"/>
                </a:xfrm>
              </p:grpSpPr>
              <p:sp>
                <p:nvSpPr>
                  <p:cNvPr id="820329" name="Line 105"/>
                  <p:cNvSpPr>
                    <a:spLocks noChangeShapeType="1"/>
                  </p:cNvSpPr>
                  <p:nvPr/>
                </p:nvSpPr>
                <p:spPr bwMode="auto">
                  <a:xfrm>
                    <a:off x="4228" y="2680"/>
                    <a:ext cx="0" cy="144"/>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0330" name="Line 106"/>
                  <p:cNvSpPr>
                    <a:spLocks noChangeShapeType="1"/>
                  </p:cNvSpPr>
                  <p:nvPr/>
                </p:nvSpPr>
                <p:spPr bwMode="auto">
                  <a:xfrm>
                    <a:off x="4180" y="2727"/>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60440" name="Group 130"/>
                <p:cNvGrpSpPr>
                  <a:grpSpLocks/>
                </p:cNvGrpSpPr>
                <p:nvPr/>
              </p:nvGrpSpPr>
              <p:grpSpPr bwMode="auto">
                <a:xfrm>
                  <a:off x="4028" y="2682"/>
                  <a:ext cx="96" cy="144"/>
                  <a:chOff x="5612" y="2680"/>
                  <a:chExt cx="96" cy="144"/>
                </a:xfrm>
              </p:grpSpPr>
              <p:sp>
                <p:nvSpPr>
                  <p:cNvPr id="820332" name="Line 108"/>
                  <p:cNvSpPr>
                    <a:spLocks noChangeShapeType="1"/>
                  </p:cNvSpPr>
                  <p:nvPr/>
                </p:nvSpPr>
                <p:spPr bwMode="auto">
                  <a:xfrm>
                    <a:off x="5660" y="2680"/>
                    <a:ext cx="0" cy="144"/>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0333" name="Line 109"/>
                  <p:cNvSpPr>
                    <a:spLocks noChangeShapeType="1"/>
                  </p:cNvSpPr>
                  <p:nvPr/>
                </p:nvSpPr>
                <p:spPr bwMode="auto">
                  <a:xfrm>
                    <a:off x="5612" y="2727"/>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60441" name="Group 115"/>
                <p:cNvGrpSpPr>
                  <a:grpSpLocks/>
                </p:cNvGrpSpPr>
                <p:nvPr/>
              </p:nvGrpSpPr>
              <p:grpSpPr bwMode="auto">
                <a:xfrm>
                  <a:off x="1872" y="2724"/>
                  <a:ext cx="443" cy="623"/>
                  <a:chOff x="470" y="2970"/>
                  <a:chExt cx="443" cy="623"/>
                </a:xfrm>
              </p:grpSpPr>
              <p:sp>
                <p:nvSpPr>
                  <p:cNvPr id="820340" name="Text Box 116"/>
                  <p:cNvSpPr txBox="1">
                    <a:spLocks noChangeArrowheads="1"/>
                  </p:cNvSpPr>
                  <p:nvPr/>
                </p:nvSpPr>
                <p:spPr bwMode="auto">
                  <a:xfrm>
                    <a:off x="508" y="2970"/>
                    <a:ext cx="228" cy="327"/>
                  </a:xfrm>
                  <a:prstGeom prst="rect">
                    <a:avLst/>
                  </a:prstGeom>
                  <a:noFill/>
                  <a:ln w="9525">
                    <a:noFill/>
                    <a:miter lim="800000"/>
                    <a:headEnd/>
                    <a:tailEnd/>
                  </a:ln>
                  <a:effectLst/>
                </p:spPr>
                <p:txBody>
                  <a:bodyPr wrap="none">
                    <a:spAutoFit/>
                  </a:bodyPr>
                  <a:lstStyle/>
                  <a:p>
                    <a:pPr>
                      <a:defRPr/>
                    </a:pPr>
                    <a:r>
                      <a:rPr lang="en-US" sz="2800">
                        <a:solidFill>
                          <a:srgbClr val="FFFFFF"/>
                        </a:solidFill>
                        <a:effectLst>
                          <a:outerShdw blurRad="38100" dist="38100" dir="2700000" algn="tl">
                            <a:srgbClr val="000000"/>
                          </a:outerShdw>
                        </a:effectLst>
                        <a:latin typeface="Times New Roman" charset="0"/>
                      </a:rPr>
                      <a:t>d</a:t>
                    </a:r>
                  </a:p>
                </p:txBody>
              </p:sp>
              <p:sp>
                <p:nvSpPr>
                  <p:cNvPr id="820341" name="Text Box 117"/>
                  <p:cNvSpPr txBox="1">
                    <a:spLocks noChangeArrowheads="1"/>
                  </p:cNvSpPr>
                  <p:nvPr/>
                </p:nvSpPr>
                <p:spPr bwMode="auto">
                  <a:xfrm>
                    <a:off x="470" y="3228"/>
                    <a:ext cx="443"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dm</a:t>
                    </a:r>
                  </a:p>
                </p:txBody>
              </p:sp>
              <p:sp>
                <p:nvSpPr>
                  <p:cNvPr id="820342" name="Line 118"/>
                  <p:cNvSpPr>
                    <a:spLocks noChangeShapeType="1"/>
                  </p:cNvSpPr>
                  <p:nvPr/>
                </p:nvSpPr>
                <p:spPr bwMode="auto">
                  <a:xfrm>
                    <a:off x="576" y="3264"/>
                    <a:ext cx="33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820343" name="Text Box 119"/>
                <p:cNvSpPr txBox="1">
                  <a:spLocks noChangeArrowheads="1"/>
                </p:cNvSpPr>
                <p:nvPr/>
              </p:nvSpPr>
              <p:spPr bwMode="auto">
                <a:xfrm>
                  <a:off x="2190" y="3131"/>
                  <a:ext cx="156" cy="231"/>
                </a:xfrm>
                <a:prstGeom prst="rect">
                  <a:avLst/>
                </a:prstGeom>
                <a:noFill/>
                <a:ln w="9525">
                  <a:noFill/>
                  <a:miter lim="800000"/>
                  <a:headEnd/>
                  <a:tailEnd/>
                </a:ln>
                <a:effectLst/>
              </p:spPr>
              <p:txBody>
                <a:bodyPr wrap="none">
                  <a:spAutoFit/>
                </a:bodyPr>
                <a:lstStyle/>
                <a:p>
                  <a:pPr>
                    <a:defRPr/>
                  </a:pPr>
                  <a:r>
                    <a:rPr lang="en-US" sz="1800">
                      <a:effectLst>
                        <a:outerShdw blurRad="38100" dist="38100" dir="2700000" algn="tl">
                          <a:srgbClr val="000000"/>
                        </a:outerShdw>
                      </a:effectLst>
                      <a:latin typeface="Times New Roman" charset="0"/>
                    </a:rPr>
                    <a:t>i</a:t>
                  </a:r>
                </a:p>
              </p:txBody>
            </p:sp>
            <p:grpSp>
              <p:nvGrpSpPr>
                <p:cNvPr id="60443" name="Group 122"/>
                <p:cNvGrpSpPr>
                  <a:grpSpLocks/>
                </p:cNvGrpSpPr>
                <p:nvPr/>
              </p:nvGrpSpPr>
              <p:grpSpPr bwMode="auto">
                <a:xfrm>
                  <a:off x="3205" y="2690"/>
                  <a:ext cx="443" cy="653"/>
                  <a:chOff x="470" y="2940"/>
                  <a:chExt cx="443" cy="653"/>
                </a:xfrm>
              </p:grpSpPr>
              <p:sp>
                <p:nvSpPr>
                  <p:cNvPr id="820347" name="Text Box 123"/>
                  <p:cNvSpPr txBox="1">
                    <a:spLocks noChangeArrowheads="1"/>
                  </p:cNvSpPr>
                  <p:nvPr/>
                </p:nvSpPr>
                <p:spPr bwMode="auto">
                  <a:xfrm>
                    <a:off x="508" y="2940"/>
                    <a:ext cx="244"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d</a:t>
                    </a:r>
                  </a:p>
                </p:txBody>
              </p:sp>
              <p:sp>
                <p:nvSpPr>
                  <p:cNvPr id="820348" name="Text Box 124"/>
                  <p:cNvSpPr txBox="1">
                    <a:spLocks noChangeArrowheads="1"/>
                  </p:cNvSpPr>
                  <p:nvPr/>
                </p:nvSpPr>
                <p:spPr bwMode="auto">
                  <a:xfrm>
                    <a:off x="470" y="3228"/>
                    <a:ext cx="443"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dm</a:t>
                    </a:r>
                  </a:p>
                </p:txBody>
              </p:sp>
              <p:sp>
                <p:nvSpPr>
                  <p:cNvPr id="820349" name="Line 125"/>
                  <p:cNvSpPr>
                    <a:spLocks noChangeShapeType="1"/>
                  </p:cNvSpPr>
                  <p:nvPr/>
                </p:nvSpPr>
                <p:spPr bwMode="auto">
                  <a:xfrm>
                    <a:off x="576" y="3264"/>
                    <a:ext cx="33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820350" name="Text Box 126"/>
                <p:cNvSpPr txBox="1">
                  <a:spLocks noChangeArrowheads="1"/>
                </p:cNvSpPr>
                <p:nvPr/>
              </p:nvSpPr>
              <p:spPr bwMode="auto">
                <a:xfrm>
                  <a:off x="3522" y="3131"/>
                  <a:ext cx="156" cy="231"/>
                </a:xfrm>
                <a:prstGeom prst="rect">
                  <a:avLst/>
                </a:prstGeom>
                <a:noFill/>
                <a:ln w="9525">
                  <a:noFill/>
                  <a:miter lim="800000"/>
                  <a:headEnd/>
                  <a:tailEnd/>
                </a:ln>
                <a:effectLst/>
              </p:spPr>
              <p:txBody>
                <a:bodyPr wrap="none">
                  <a:spAutoFit/>
                </a:bodyPr>
                <a:lstStyle/>
                <a:p>
                  <a:pPr>
                    <a:defRPr/>
                  </a:pPr>
                  <a:r>
                    <a:rPr lang="en-US" sz="1800">
                      <a:effectLst>
                        <a:outerShdw blurRad="38100" dist="38100" dir="2700000" algn="tl">
                          <a:srgbClr val="000000"/>
                        </a:outerShdw>
                      </a:effectLst>
                      <a:latin typeface="Times New Roman" charset="0"/>
                    </a:rPr>
                    <a:t>i</a:t>
                  </a:r>
                </a:p>
              </p:txBody>
            </p:sp>
          </p:grpSp>
          <p:sp>
            <p:nvSpPr>
              <p:cNvPr id="820380" name="Text Box 156"/>
              <p:cNvSpPr txBox="1">
                <a:spLocks noChangeArrowheads="1"/>
              </p:cNvSpPr>
              <p:nvPr/>
            </p:nvSpPr>
            <p:spPr bwMode="auto">
              <a:xfrm>
                <a:off x="4272" y="2870"/>
                <a:ext cx="454" cy="365"/>
              </a:xfrm>
              <a:prstGeom prst="rect">
                <a:avLst/>
              </a:prstGeom>
              <a:noFill/>
              <a:ln w="9525">
                <a:noFill/>
                <a:miter lim="800000"/>
                <a:headEnd/>
                <a:tailEnd/>
              </a:ln>
              <a:effectLst/>
            </p:spPr>
            <p:txBody>
              <a:bodyPr wrap="none">
                <a:spAutoFit/>
              </a:bodyPr>
              <a:lstStyle/>
              <a:p>
                <a:pPr>
                  <a:defRPr/>
                </a:pPr>
                <a:r>
                  <a:rPr lang="en-US" sz="3200">
                    <a:solidFill>
                      <a:srgbClr val="FFFFFF"/>
                    </a:solidFill>
                    <a:effectLst>
                      <a:outerShdw blurRad="38100" dist="38100" dir="2700000" algn="tl">
                        <a:srgbClr val="000000"/>
                      </a:outerShdw>
                    </a:effectLst>
                    <a:latin typeface="Times New Roman" charset="0"/>
                  </a:rPr>
                  <a:t>= 0</a:t>
                </a:r>
              </a:p>
            </p:txBody>
          </p:sp>
        </p:grpSp>
        <p:grpSp>
          <p:nvGrpSpPr>
            <p:cNvPr id="60428" name="Group 166"/>
            <p:cNvGrpSpPr>
              <a:grpSpLocks/>
            </p:cNvGrpSpPr>
            <p:nvPr/>
          </p:nvGrpSpPr>
          <p:grpSpPr bwMode="auto">
            <a:xfrm>
              <a:off x="3792" y="2784"/>
              <a:ext cx="96" cy="144"/>
              <a:chOff x="4376" y="2680"/>
              <a:chExt cx="96" cy="144"/>
            </a:xfrm>
          </p:grpSpPr>
          <p:sp>
            <p:nvSpPr>
              <p:cNvPr id="820391" name="Line 167"/>
              <p:cNvSpPr>
                <a:spLocks noChangeShapeType="1"/>
              </p:cNvSpPr>
              <p:nvPr/>
            </p:nvSpPr>
            <p:spPr bwMode="auto">
              <a:xfrm>
                <a:off x="4424" y="2680"/>
                <a:ext cx="0" cy="144"/>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820392" name="Line 168"/>
              <p:cNvSpPr>
                <a:spLocks noChangeShapeType="1"/>
              </p:cNvSpPr>
              <p:nvPr/>
            </p:nvSpPr>
            <p:spPr bwMode="auto">
              <a:xfrm>
                <a:off x="4376" y="2727"/>
                <a:ext cx="96" cy="0"/>
              </a:xfrm>
              <a:prstGeom prst="line">
                <a:avLst/>
              </a:prstGeom>
              <a:noFill/>
              <a:ln w="9525">
                <a:solidFill>
                  <a:srgbClr val="FFFFFF"/>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820396" name="Rectangle 172"/>
            <p:cNvSpPr>
              <a:spLocks noChangeArrowheads="1"/>
            </p:cNvSpPr>
            <p:nvPr/>
          </p:nvSpPr>
          <p:spPr bwMode="auto">
            <a:xfrm>
              <a:off x="4032" y="2736"/>
              <a:ext cx="144" cy="24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0227"/>
                                        </p:tgtEl>
                                        <p:attrNameLst>
                                          <p:attrName>style.visibility</p:attrName>
                                        </p:attrNameLst>
                                      </p:cBhvr>
                                      <p:to>
                                        <p:strVal val="visible"/>
                                      </p:to>
                                    </p:set>
                                    <p:animEffect transition="in" filter="wipe(left)">
                                      <p:cBhvr>
                                        <p:cTn id="7" dur="500"/>
                                        <p:tgtEl>
                                          <p:spTgt spid="820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20386"/>
                                        </p:tgtEl>
                                        <p:attrNameLst>
                                          <p:attrName>style.visibility</p:attrName>
                                        </p:attrNameLst>
                                      </p:cBhvr>
                                      <p:to>
                                        <p:strVal val="visible"/>
                                      </p:to>
                                    </p:set>
                                    <p:anim calcmode="lin" valueType="num">
                                      <p:cBhvr additive="base">
                                        <p:cTn id="27" dur="500" fill="hold"/>
                                        <p:tgtEl>
                                          <p:spTgt spid="820386"/>
                                        </p:tgtEl>
                                        <p:attrNameLst>
                                          <p:attrName>ppt_x</p:attrName>
                                        </p:attrNameLst>
                                      </p:cBhvr>
                                      <p:tavLst>
                                        <p:tav tm="0">
                                          <p:val>
                                            <p:strVal val="#ppt_x"/>
                                          </p:val>
                                        </p:tav>
                                        <p:tav tm="100000">
                                          <p:val>
                                            <p:strVal val="#ppt_x"/>
                                          </p:val>
                                        </p:tav>
                                      </p:tavLst>
                                    </p:anim>
                                    <p:anim calcmode="lin" valueType="num">
                                      <p:cBhvr additive="base">
                                        <p:cTn id="28" dur="500" fill="hold"/>
                                        <p:tgtEl>
                                          <p:spTgt spid="82038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1" fill="hold" nodeType="clickEffect">
                                  <p:stCondLst>
                                    <p:cond delay="0"/>
                                  </p:stCondLst>
                                  <p:childTnLst>
                                    <p:set>
                                      <p:cBhvr>
                                        <p:cTn id="32" dur="1" fill="hold">
                                          <p:stCondLst>
                                            <p:cond delay="0"/>
                                          </p:stCondLst>
                                        </p:cTn>
                                        <p:tgtEl>
                                          <p:spTgt spid="820387"/>
                                        </p:tgtEl>
                                        <p:attrNameLst>
                                          <p:attrName>style.visibility</p:attrName>
                                        </p:attrNameLst>
                                      </p:cBhvr>
                                      <p:to>
                                        <p:strVal val="visible"/>
                                      </p:to>
                                    </p:set>
                                    <p:animEffect transition="in" filter="wipe(up)">
                                      <p:cBhvr>
                                        <p:cTn id="33" dur="500"/>
                                        <p:tgtEl>
                                          <p:spTgt spid="82038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20384"/>
                                        </p:tgtEl>
                                        <p:attrNameLst>
                                          <p:attrName>style.visibility</p:attrName>
                                        </p:attrNameLst>
                                      </p:cBhvr>
                                      <p:to>
                                        <p:strVal val="visible"/>
                                      </p:to>
                                    </p:set>
                                    <p:animEffect transition="in" filter="wipe(left)">
                                      <p:cBhvr>
                                        <p:cTn id="43" dur="500"/>
                                        <p:tgtEl>
                                          <p:spTgt spid="820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p:bldP spid="820384" grpId="0"/>
      <p:bldP spid="8203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2971800" y="1676400"/>
            <a:ext cx="685800" cy="2286000"/>
            <a:chOff x="1872" y="768"/>
            <a:chExt cx="432" cy="1440"/>
          </a:xfrm>
        </p:grpSpPr>
        <p:grpSp>
          <p:nvGrpSpPr>
            <p:cNvPr id="7228" name="Group 3"/>
            <p:cNvGrpSpPr>
              <a:grpSpLocks/>
            </p:cNvGrpSpPr>
            <p:nvPr/>
          </p:nvGrpSpPr>
          <p:grpSpPr bwMode="auto">
            <a:xfrm>
              <a:off x="1872" y="1392"/>
              <a:ext cx="432" cy="364"/>
              <a:chOff x="2064" y="1344"/>
              <a:chExt cx="432" cy="336"/>
            </a:xfrm>
          </p:grpSpPr>
          <p:sp>
            <p:nvSpPr>
              <p:cNvPr id="727044" name="AutoShape 4"/>
              <p:cNvSpPr>
                <a:spLocks noChangeArrowheads="1"/>
              </p:cNvSpPr>
              <p:nvPr/>
            </p:nvSpPr>
            <p:spPr bwMode="auto">
              <a:xfrm rot="-5400000">
                <a:off x="2112" y="1440"/>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45" name="AutoShape 5"/>
              <p:cNvSpPr>
                <a:spLocks noChangeArrowheads="1"/>
              </p:cNvSpPr>
              <p:nvPr/>
            </p:nvSpPr>
            <p:spPr bwMode="auto">
              <a:xfrm rot="5400000">
                <a:off x="2328" y="1368"/>
                <a:ext cx="192"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7046" name="Line 6"/>
            <p:cNvSpPr>
              <a:spLocks noChangeShapeType="1"/>
            </p:cNvSpPr>
            <p:nvPr/>
          </p:nvSpPr>
          <p:spPr bwMode="auto">
            <a:xfrm flipV="1">
              <a:off x="2160" y="768"/>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7047" name="Line 7"/>
          <p:cNvSpPr>
            <a:spLocks noChangeShapeType="1"/>
          </p:cNvSpPr>
          <p:nvPr/>
        </p:nvSpPr>
        <p:spPr bwMode="auto">
          <a:xfrm flipH="1">
            <a:off x="4267200" y="4191000"/>
            <a:ext cx="1600200" cy="990600"/>
          </a:xfrm>
          <a:prstGeom prst="line">
            <a:avLst/>
          </a:prstGeom>
          <a:noFill/>
          <a:ln w="76200">
            <a:solidFill>
              <a:srgbClr val="FAFD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48" name="Line 8"/>
          <p:cNvSpPr>
            <a:spLocks noChangeShapeType="1"/>
          </p:cNvSpPr>
          <p:nvPr/>
        </p:nvSpPr>
        <p:spPr bwMode="auto">
          <a:xfrm flipH="1">
            <a:off x="4572000" y="4267200"/>
            <a:ext cx="1600200" cy="914400"/>
          </a:xfrm>
          <a:prstGeom prst="line">
            <a:avLst/>
          </a:prstGeom>
          <a:noFill/>
          <a:ln w="76200">
            <a:solidFill>
              <a:srgbClr val="FAFD00"/>
            </a:solidFill>
            <a:round/>
            <a:headEnd type="triangle" w="med" len="me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49" name="Line 9"/>
          <p:cNvSpPr>
            <a:spLocks noChangeShapeType="1"/>
          </p:cNvSpPr>
          <p:nvPr/>
        </p:nvSpPr>
        <p:spPr bwMode="auto">
          <a:xfrm>
            <a:off x="3271838" y="5465763"/>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50" name="Line 10"/>
          <p:cNvSpPr>
            <a:spLocks noChangeShapeType="1"/>
          </p:cNvSpPr>
          <p:nvPr/>
        </p:nvSpPr>
        <p:spPr bwMode="auto">
          <a:xfrm>
            <a:off x="5976938" y="5465763"/>
            <a:ext cx="1325562"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52" name="Line 12"/>
          <p:cNvSpPr>
            <a:spLocks noChangeShapeType="1"/>
          </p:cNvSpPr>
          <p:nvPr/>
        </p:nvSpPr>
        <p:spPr bwMode="auto">
          <a:xfrm>
            <a:off x="457200" y="4038600"/>
            <a:ext cx="8305800" cy="0"/>
          </a:xfrm>
          <a:prstGeom prst="line">
            <a:avLst/>
          </a:prstGeom>
          <a:noFill/>
          <a:ln w="762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aphicFrame>
        <p:nvGraphicFramePr>
          <p:cNvPr id="7176" name="Object 13"/>
          <p:cNvGraphicFramePr>
            <a:graphicFrameLocks noChangeAspect="1"/>
          </p:cNvGraphicFramePr>
          <p:nvPr/>
        </p:nvGraphicFramePr>
        <p:xfrm>
          <a:off x="381000" y="2530475"/>
          <a:ext cx="914400" cy="1508125"/>
        </p:xfrm>
        <a:graphic>
          <a:graphicData uri="http://schemas.openxmlformats.org/presentationml/2006/ole">
            <mc:AlternateContent xmlns:mc="http://schemas.openxmlformats.org/markup-compatibility/2006">
              <mc:Choice xmlns:v="urn:schemas-microsoft-com:vml" Requires="v">
                <p:oleObj spid="_x0000_s7178" name="Clip" r:id="rId4" imgW="3003550" imgH="5470525" progId="MS_ClipArt_Gallery.2">
                  <p:embed/>
                </p:oleObj>
              </mc:Choice>
              <mc:Fallback>
                <p:oleObj name="Clip" r:id="rId4" imgW="3003550" imgH="5470525" progId="MS_ClipArt_Gallery.2">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30475"/>
                        <a:ext cx="914400" cy="150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7054" name="AutoShape 14"/>
          <p:cNvSpPr>
            <a:spLocks noChangeArrowheads="1"/>
          </p:cNvSpPr>
          <p:nvPr/>
        </p:nvSpPr>
        <p:spPr bwMode="auto">
          <a:xfrm rot="10800000">
            <a:off x="3200400" y="3886200"/>
            <a:ext cx="484188" cy="381000"/>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7178" name="Group 15"/>
          <p:cNvGrpSpPr>
            <a:grpSpLocks/>
          </p:cNvGrpSpPr>
          <p:nvPr/>
        </p:nvGrpSpPr>
        <p:grpSpPr bwMode="auto">
          <a:xfrm>
            <a:off x="1223963" y="2046288"/>
            <a:ext cx="584200" cy="2020887"/>
            <a:chOff x="937" y="617"/>
            <a:chExt cx="368" cy="1273"/>
          </a:xfrm>
        </p:grpSpPr>
        <p:sp>
          <p:nvSpPr>
            <p:cNvPr id="727056" name="Line 16"/>
            <p:cNvSpPr>
              <a:spLocks noChangeShapeType="1"/>
            </p:cNvSpPr>
            <p:nvPr/>
          </p:nvSpPr>
          <p:spPr bwMode="auto">
            <a:xfrm flipV="1">
              <a:off x="1296" y="624"/>
              <a:ext cx="0" cy="1152"/>
            </a:xfrm>
            <a:prstGeom prst="line">
              <a:avLst/>
            </a:prstGeom>
            <a:noFill/>
            <a:ln w="57150">
              <a:solidFill>
                <a:srgbClr val="FFFF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57" name="Text Box 17"/>
            <p:cNvSpPr txBox="1">
              <a:spLocks noChangeArrowheads="1"/>
            </p:cNvSpPr>
            <p:nvPr/>
          </p:nvSpPr>
          <p:spPr bwMode="auto">
            <a:xfrm rot="16200000" flipH="1">
              <a:off x="484" y="1070"/>
              <a:ext cx="1273" cy="368"/>
            </a:xfrm>
            <a:prstGeom prst="rect">
              <a:avLst/>
            </a:prstGeom>
            <a:noFill/>
            <a:ln w="9525">
              <a:noFill/>
              <a:miter lim="800000"/>
              <a:headEnd/>
              <a:tailEnd/>
            </a:ln>
            <a:effectLst/>
          </p:spPr>
          <p:txBody>
            <a:bodyPr wrap="none">
              <a:spAutoFit/>
            </a:bodyPr>
            <a:lstStyle/>
            <a:p>
              <a:pPr marL="342900" indent="-342900">
                <a:defRPr/>
              </a:pPr>
              <a:r>
                <a:rPr lang="en-US" sz="3200" dirty="0">
                  <a:solidFill>
                    <a:srgbClr val="FFFFFF"/>
                  </a:solidFill>
                  <a:effectLst>
                    <a:outerShdw blurRad="38100" dist="38100" dir="2700000" algn="tl">
                      <a:srgbClr val="000000"/>
                    </a:outerShdw>
                  </a:effectLst>
                  <a:latin typeface="Times New Roman"/>
                </a:rPr>
                <a:t>2-way time</a:t>
              </a:r>
            </a:p>
          </p:txBody>
        </p:sp>
      </p:grpSp>
      <p:sp>
        <p:nvSpPr>
          <p:cNvPr id="727058" name="Freeform 18"/>
          <p:cNvSpPr>
            <a:spLocks/>
          </p:cNvSpPr>
          <p:nvPr/>
        </p:nvSpPr>
        <p:spPr bwMode="auto">
          <a:xfrm>
            <a:off x="1563688" y="4038600"/>
            <a:ext cx="3221037" cy="1698625"/>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59" name="AutoShape 19"/>
          <p:cNvSpPr>
            <a:spLocks noChangeArrowheads="1"/>
          </p:cNvSpPr>
          <p:nvPr/>
        </p:nvSpPr>
        <p:spPr bwMode="auto">
          <a:xfrm>
            <a:off x="4038600" y="4953000"/>
            <a:ext cx="609600" cy="457200"/>
          </a:xfrm>
          <a:prstGeom prst="star5">
            <a:avLst/>
          </a:prstGeom>
          <a:solidFill>
            <a:srgbClr val="FF66CC"/>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7181" name="Group 20"/>
          <p:cNvGrpSpPr>
            <a:grpSpLocks/>
          </p:cNvGrpSpPr>
          <p:nvPr/>
        </p:nvGrpSpPr>
        <p:grpSpPr bwMode="auto">
          <a:xfrm rot="13427725" flipH="1">
            <a:off x="1676400" y="5334000"/>
            <a:ext cx="685800" cy="609600"/>
            <a:chOff x="3936" y="2976"/>
            <a:chExt cx="432" cy="384"/>
          </a:xfrm>
        </p:grpSpPr>
        <p:sp>
          <p:nvSpPr>
            <p:cNvPr id="727061" name="AutoShape 21"/>
            <p:cNvSpPr>
              <a:spLocks noChangeArrowheads="1"/>
            </p:cNvSpPr>
            <p:nvPr/>
          </p:nvSpPr>
          <p:spPr bwMode="auto">
            <a:xfrm rot="-5400000">
              <a:off x="3976" y="3092"/>
              <a:ext cx="208"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62" name="AutoShape 22"/>
            <p:cNvSpPr>
              <a:spLocks noChangeArrowheads="1"/>
            </p:cNvSpPr>
            <p:nvPr/>
          </p:nvSpPr>
          <p:spPr bwMode="auto">
            <a:xfrm rot="5400000">
              <a:off x="4192" y="3008"/>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63" name="Line 23"/>
            <p:cNvSpPr>
              <a:spLocks noChangeShapeType="1"/>
            </p:cNvSpPr>
            <p:nvPr/>
          </p:nvSpPr>
          <p:spPr bwMode="auto">
            <a:xfrm flipV="1">
              <a:off x="4223" y="2976"/>
              <a:ext cx="0" cy="3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7182" name="Group 24"/>
          <p:cNvGrpSpPr>
            <a:grpSpLocks/>
          </p:cNvGrpSpPr>
          <p:nvPr/>
        </p:nvGrpSpPr>
        <p:grpSpPr bwMode="auto">
          <a:xfrm>
            <a:off x="2971800" y="5715000"/>
            <a:ext cx="685800" cy="609600"/>
            <a:chOff x="3936" y="2976"/>
            <a:chExt cx="432" cy="384"/>
          </a:xfrm>
        </p:grpSpPr>
        <p:sp>
          <p:nvSpPr>
            <p:cNvPr id="727065" name="AutoShape 25"/>
            <p:cNvSpPr>
              <a:spLocks noChangeArrowheads="1"/>
            </p:cNvSpPr>
            <p:nvPr/>
          </p:nvSpPr>
          <p:spPr bwMode="auto">
            <a:xfrm rot="-5400000">
              <a:off x="3976" y="3092"/>
              <a:ext cx="208"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66" name="AutoShape 26"/>
            <p:cNvSpPr>
              <a:spLocks noChangeArrowheads="1"/>
            </p:cNvSpPr>
            <p:nvPr/>
          </p:nvSpPr>
          <p:spPr bwMode="auto">
            <a:xfrm rot="5400000">
              <a:off x="4192" y="3008"/>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67" name="Line 27"/>
            <p:cNvSpPr>
              <a:spLocks noChangeShapeType="1"/>
            </p:cNvSpPr>
            <p:nvPr/>
          </p:nvSpPr>
          <p:spPr bwMode="auto">
            <a:xfrm flipV="1">
              <a:off x="4224" y="2976"/>
              <a:ext cx="0" cy="3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7183" name="Group 28"/>
          <p:cNvGrpSpPr>
            <a:grpSpLocks/>
          </p:cNvGrpSpPr>
          <p:nvPr/>
        </p:nvGrpSpPr>
        <p:grpSpPr bwMode="auto">
          <a:xfrm rot="-5400000">
            <a:off x="952500" y="4152900"/>
            <a:ext cx="685800" cy="609600"/>
            <a:chOff x="3936" y="2976"/>
            <a:chExt cx="432" cy="384"/>
          </a:xfrm>
        </p:grpSpPr>
        <p:sp>
          <p:nvSpPr>
            <p:cNvPr id="727069" name="AutoShape 29"/>
            <p:cNvSpPr>
              <a:spLocks noChangeArrowheads="1"/>
            </p:cNvSpPr>
            <p:nvPr/>
          </p:nvSpPr>
          <p:spPr bwMode="auto">
            <a:xfrm rot="-5400000">
              <a:off x="3976" y="3092"/>
              <a:ext cx="208"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70" name="AutoShape 30"/>
            <p:cNvSpPr>
              <a:spLocks noChangeArrowheads="1"/>
            </p:cNvSpPr>
            <p:nvPr/>
          </p:nvSpPr>
          <p:spPr bwMode="auto">
            <a:xfrm rot="5400000">
              <a:off x="4192" y="3008"/>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71" name="Line 31"/>
            <p:cNvSpPr>
              <a:spLocks noChangeShapeType="1"/>
            </p:cNvSpPr>
            <p:nvPr/>
          </p:nvSpPr>
          <p:spPr bwMode="auto">
            <a:xfrm flipV="1">
              <a:off x="4224" y="2976"/>
              <a:ext cx="0" cy="3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7184" name="Group 32"/>
          <p:cNvGrpSpPr>
            <a:grpSpLocks/>
          </p:cNvGrpSpPr>
          <p:nvPr/>
        </p:nvGrpSpPr>
        <p:grpSpPr bwMode="auto">
          <a:xfrm rot="5400000" flipH="1">
            <a:off x="4762500" y="4152900"/>
            <a:ext cx="685800" cy="609600"/>
            <a:chOff x="3936" y="2976"/>
            <a:chExt cx="432" cy="384"/>
          </a:xfrm>
        </p:grpSpPr>
        <p:sp>
          <p:nvSpPr>
            <p:cNvPr id="727073" name="AutoShape 33"/>
            <p:cNvSpPr>
              <a:spLocks noChangeArrowheads="1"/>
            </p:cNvSpPr>
            <p:nvPr/>
          </p:nvSpPr>
          <p:spPr bwMode="auto">
            <a:xfrm rot="-5400000">
              <a:off x="3976" y="3092"/>
              <a:ext cx="208"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74" name="AutoShape 34"/>
            <p:cNvSpPr>
              <a:spLocks noChangeArrowheads="1"/>
            </p:cNvSpPr>
            <p:nvPr/>
          </p:nvSpPr>
          <p:spPr bwMode="auto">
            <a:xfrm rot="5400000">
              <a:off x="4192" y="3008"/>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75" name="Line 35"/>
            <p:cNvSpPr>
              <a:spLocks noChangeShapeType="1"/>
            </p:cNvSpPr>
            <p:nvPr/>
          </p:nvSpPr>
          <p:spPr bwMode="auto">
            <a:xfrm flipV="1">
              <a:off x="4224" y="2976"/>
              <a:ext cx="0" cy="3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7185" name="Group 36"/>
          <p:cNvGrpSpPr>
            <a:grpSpLocks/>
          </p:cNvGrpSpPr>
          <p:nvPr/>
        </p:nvGrpSpPr>
        <p:grpSpPr bwMode="auto">
          <a:xfrm rot="8027725" flipH="1">
            <a:off x="4076700" y="5295900"/>
            <a:ext cx="685800" cy="609600"/>
            <a:chOff x="3936" y="2976"/>
            <a:chExt cx="432" cy="384"/>
          </a:xfrm>
        </p:grpSpPr>
        <p:sp>
          <p:nvSpPr>
            <p:cNvPr id="727077" name="AutoShape 37"/>
            <p:cNvSpPr>
              <a:spLocks noChangeArrowheads="1"/>
            </p:cNvSpPr>
            <p:nvPr/>
          </p:nvSpPr>
          <p:spPr bwMode="auto">
            <a:xfrm rot="-5400000">
              <a:off x="3977" y="3093"/>
              <a:ext cx="208"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78" name="AutoShape 38"/>
            <p:cNvSpPr>
              <a:spLocks noChangeArrowheads="1"/>
            </p:cNvSpPr>
            <p:nvPr/>
          </p:nvSpPr>
          <p:spPr bwMode="auto">
            <a:xfrm rot="5400000">
              <a:off x="4193" y="3009"/>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79" name="Line 39"/>
            <p:cNvSpPr>
              <a:spLocks noChangeShapeType="1"/>
            </p:cNvSpPr>
            <p:nvPr/>
          </p:nvSpPr>
          <p:spPr bwMode="auto">
            <a:xfrm flipV="1">
              <a:off x="4223" y="2977"/>
              <a:ext cx="0" cy="3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7080" name="Text Box 40"/>
          <p:cNvSpPr txBox="1">
            <a:spLocks noChangeArrowheads="1"/>
          </p:cNvSpPr>
          <p:nvPr/>
        </p:nvSpPr>
        <p:spPr bwMode="auto">
          <a:xfrm>
            <a:off x="53975" y="0"/>
            <a:ext cx="8537575" cy="1431925"/>
          </a:xfrm>
          <a:prstGeom prst="rect">
            <a:avLst/>
          </a:prstGeom>
          <a:noFill/>
          <a:ln w="9525">
            <a:noFill/>
            <a:miter lim="800000"/>
            <a:headEnd/>
            <a:tailEnd/>
          </a:ln>
          <a:effectLst/>
        </p:spPr>
        <p:txBody>
          <a:bodyPr wrap="none">
            <a:spAutoFit/>
          </a:bodyPr>
          <a:lstStyle/>
          <a:p>
            <a:pPr marL="342900" indent="-342900" algn="ctr">
              <a:defRPr/>
            </a:pPr>
            <a:r>
              <a:rPr lang="en-US" sz="4400">
                <a:solidFill>
                  <a:srgbClr val="FFFF66"/>
                </a:solidFill>
                <a:effectLst>
                  <a:outerShdw blurRad="38100" dist="38100" dir="2700000" algn="tl">
                    <a:srgbClr val="000000"/>
                  </a:outerShdw>
                </a:effectLst>
                <a:latin typeface="Times New Roman"/>
              </a:rPr>
              <a:t> ZO Migration</a:t>
            </a:r>
          </a:p>
          <a:p>
            <a:pPr marL="342900" indent="-342900" algn="ctr">
              <a:defRPr/>
            </a:pPr>
            <a:r>
              <a:rPr lang="en-US" sz="4400">
                <a:solidFill>
                  <a:srgbClr val="FFFF66"/>
                </a:solidFill>
                <a:effectLst>
                  <a:outerShdw blurRad="38100" dist="38100" dir="2700000" algn="tl">
                    <a:srgbClr val="000000"/>
                  </a:outerShdw>
                </a:effectLst>
                <a:latin typeface="Times New Roman"/>
              </a:rPr>
              <a:t>Smear Reflections along Fat Circles</a:t>
            </a:r>
          </a:p>
        </p:txBody>
      </p:sp>
      <p:sp>
        <p:nvSpPr>
          <p:cNvPr id="727081" name="Freeform 41"/>
          <p:cNvSpPr>
            <a:spLocks/>
          </p:cNvSpPr>
          <p:nvPr/>
        </p:nvSpPr>
        <p:spPr bwMode="auto">
          <a:xfrm>
            <a:off x="990600" y="4038600"/>
            <a:ext cx="4419600" cy="2286000"/>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0" name="Group 42"/>
          <p:cNvGrpSpPr>
            <a:grpSpLocks/>
          </p:cNvGrpSpPr>
          <p:nvPr/>
        </p:nvGrpSpPr>
        <p:grpSpPr bwMode="auto">
          <a:xfrm>
            <a:off x="5638800" y="1676400"/>
            <a:ext cx="685800" cy="2286000"/>
            <a:chOff x="1872" y="768"/>
            <a:chExt cx="432" cy="1440"/>
          </a:xfrm>
        </p:grpSpPr>
        <p:grpSp>
          <p:nvGrpSpPr>
            <p:cNvPr id="7207" name="Group 43"/>
            <p:cNvGrpSpPr>
              <a:grpSpLocks/>
            </p:cNvGrpSpPr>
            <p:nvPr/>
          </p:nvGrpSpPr>
          <p:grpSpPr bwMode="auto">
            <a:xfrm>
              <a:off x="1872" y="1392"/>
              <a:ext cx="432" cy="364"/>
              <a:chOff x="2064" y="1344"/>
              <a:chExt cx="432" cy="336"/>
            </a:xfrm>
          </p:grpSpPr>
          <p:sp>
            <p:nvSpPr>
              <p:cNvPr id="727084" name="AutoShape 44"/>
              <p:cNvSpPr>
                <a:spLocks noChangeArrowheads="1"/>
              </p:cNvSpPr>
              <p:nvPr/>
            </p:nvSpPr>
            <p:spPr bwMode="auto">
              <a:xfrm rot="-5400000">
                <a:off x="2112" y="1440"/>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85" name="AutoShape 45"/>
              <p:cNvSpPr>
                <a:spLocks noChangeArrowheads="1"/>
              </p:cNvSpPr>
              <p:nvPr/>
            </p:nvSpPr>
            <p:spPr bwMode="auto">
              <a:xfrm rot="5400000">
                <a:off x="2328" y="1368"/>
                <a:ext cx="192"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7086" name="Line 46"/>
            <p:cNvSpPr>
              <a:spLocks noChangeShapeType="1"/>
            </p:cNvSpPr>
            <p:nvPr/>
          </p:nvSpPr>
          <p:spPr bwMode="auto">
            <a:xfrm flipV="1">
              <a:off x="2160" y="768"/>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7087" name="AutoShape 47"/>
          <p:cNvSpPr>
            <a:spLocks noChangeArrowheads="1"/>
          </p:cNvSpPr>
          <p:nvPr/>
        </p:nvSpPr>
        <p:spPr bwMode="auto">
          <a:xfrm rot="10800000">
            <a:off x="5867400" y="3886200"/>
            <a:ext cx="484188" cy="381000"/>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88" name="Freeform 48"/>
          <p:cNvSpPr>
            <a:spLocks/>
          </p:cNvSpPr>
          <p:nvPr/>
        </p:nvSpPr>
        <p:spPr bwMode="auto">
          <a:xfrm>
            <a:off x="4398963" y="4038600"/>
            <a:ext cx="3221037" cy="1698625"/>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89" name="Freeform 49"/>
          <p:cNvSpPr>
            <a:spLocks/>
          </p:cNvSpPr>
          <p:nvPr/>
        </p:nvSpPr>
        <p:spPr bwMode="auto">
          <a:xfrm>
            <a:off x="3733800" y="4038600"/>
            <a:ext cx="4419600" cy="2286000"/>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7098" name="AutoShape 58"/>
          <p:cNvSpPr>
            <a:spLocks noChangeArrowheads="1"/>
          </p:cNvSpPr>
          <p:nvPr/>
        </p:nvSpPr>
        <p:spPr bwMode="auto">
          <a:xfrm>
            <a:off x="5867400" y="3733800"/>
            <a:ext cx="609600" cy="609600"/>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2" name="Group 59"/>
          <p:cNvGrpSpPr>
            <a:grpSpLocks/>
          </p:cNvGrpSpPr>
          <p:nvPr/>
        </p:nvGrpSpPr>
        <p:grpSpPr bwMode="auto">
          <a:xfrm>
            <a:off x="1358900" y="1143000"/>
            <a:ext cx="5715000" cy="5867400"/>
            <a:chOff x="240" y="720"/>
            <a:chExt cx="3600" cy="3696"/>
          </a:xfrm>
        </p:grpSpPr>
        <p:grpSp>
          <p:nvGrpSpPr>
            <p:cNvPr id="7203" name="Group 60"/>
            <p:cNvGrpSpPr>
              <a:grpSpLocks/>
            </p:cNvGrpSpPr>
            <p:nvPr/>
          </p:nvGrpSpPr>
          <p:grpSpPr bwMode="auto">
            <a:xfrm>
              <a:off x="3206" y="3696"/>
              <a:ext cx="634" cy="720"/>
              <a:chOff x="2534" y="768"/>
              <a:chExt cx="634" cy="720"/>
            </a:xfrm>
          </p:grpSpPr>
          <p:sp>
            <p:nvSpPr>
              <p:cNvPr id="727101" name="Text Box 61"/>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a:sym typeface="Symbol" pitchFamily="18" charset="2"/>
                  </a:rPr>
                  <a:t></a:t>
                </a:r>
                <a:endParaRPr lang="en-US" sz="4400">
                  <a:solidFill>
                    <a:srgbClr val="FAFD00"/>
                  </a:solidFill>
                  <a:effectLst>
                    <a:outerShdw blurRad="38100" dist="38100" dir="2700000" algn="tl">
                      <a:srgbClr val="000000"/>
                    </a:outerShdw>
                  </a:effectLst>
                  <a:latin typeface="Times New Roman"/>
                </a:endParaRPr>
              </a:p>
            </p:txBody>
          </p:sp>
          <p:sp>
            <p:nvSpPr>
              <p:cNvPr id="727102" name="Text Box 62"/>
              <p:cNvSpPr txBox="1">
                <a:spLocks noChangeArrowheads="1"/>
              </p:cNvSpPr>
              <p:nvPr/>
            </p:nvSpPr>
            <p:spPr bwMode="auto">
              <a:xfrm>
                <a:off x="2534" y="1123"/>
                <a:ext cx="308"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66"/>
                    </a:solidFill>
                    <a:effectLst>
                      <a:outerShdw blurRad="38100" dist="38100" dir="2700000" algn="tl">
                        <a:srgbClr val="000000"/>
                      </a:outerShdw>
                    </a:effectLst>
                    <a:latin typeface="Times New Roman"/>
                  </a:rPr>
                  <a:t> </a:t>
                </a:r>
                <a:r>
                  <a:rPr lang="en-US" sz="3200">
                    <a:solidFill>
                      <a:srgbClr val="E6F10D"/>
                    </a:solidFill>
                    <a:effectLst>
                      <a:outerShdw blurRad="38100" dist="38100" dir="2700000" algn="tl">
                        <a:srgbClr val="000000"/>
                      </a:outerShdw>
                    </a:effectLst>
                    <a:latin typeface="Times New Roman"/>
                    <a:sym typeface="Symbol" pitchFamily="18" charset="2"/>
                  </a:rPr>
                  <a:t>x</a:t>
                </a:r>
                <a:endParaRPr lang="en-US" sz="3200">
                  <a:solidFill>
                    <a:srgbClr val="E6F10D"/>
                  </a:solidFill>
                  <a:effectLst>
                    <a:outerShdw blurRad="38100" dist="38100" dir="2700000" algn="tl">
                      <a:srgbClr val="000000"/>
                    </a:outerShdw>
                  </a:effectLst>
                  <a:latin typeface="Times New Roman"/>
                </a:endParaRPr>
              </a:p>
            </p:txBody>
          </p:sp>
        </p:grpSp>
        <p:sp>
          <p:nvSpPr>
            <p:cNvPr id="727103" name="Rectangle 63"/>
            <p:cNvSpPr>
              <a:spLocks noChangeArrowheads="1"/>
            </p:cNvSpPr>
            <p:nvPr/>
          </p:nvSpPr>
          <p:spPr bwMode="auto">
            <a:xfrm>
              <a:off x="240" y="720"/>
              <a:ext cx="1144" cy="480"/>
            </a:xfrm>
            <a:prstGeom prst="rect">
              <a:avLst/>
            </a:prstGeom>
            <a:noFill/>
            <a:ln w="9525">
              <a:noFill/>
              <a:miter lim="800000"/>
              <a:headEnd/>
              <a:tailEnd/>
            </a:ln>
            <a:effectLst/>
          </p:spPr>
          <p:txBody>
            <a:bodyPr wrap="none">
              <a:spAutoFit/>
            </a:bodyPr>
            <a:lstStyle/>
            <a:p>
              <a:pPr marL="342900" indent="-342900">
                <a:defRPr/>
              </a:pPr>
              <a:r>
                <a:rPr lang="en-US" sz="4400">
                  <a:solidFill>
                    <a:srgbClr val="FFFF66"/>
                  </a:solidFill>
                  <a:effectLst>
                    <a:outerShdw blurRad="38100" dist="38100" dir="2700000" algn="tl">
                      <a:srgbClr val="000000"/>
                    </a:outerShdw>
                  </a:effectLst>
                  <a:latin typeface="Times New Roman"/>
                </a:rPr>
                <a:t>&amp; Sum</a:t>
              </a:r>
            </a:p>
          </p:txBody>
        </p:sp>
      </p:grpSp>
      <p:grpSp>
        <p:nvGrpSpPr>
          <p:cNvPr id="14" name="Group 64"/>
          <p:cNvGrpSpPr>
            <a:grpSpLocks/>
          </p:cNvGrpSpPr>
          <p:nvPr/>
        </p:nvGrpSpPr>
        <p:grpSpPr bwMode="auto">
          <a:xfrm>
            <a:off x="1752600" y="5791200"/>
            <a:ext cx="4495800" cy="1066800"/>
            <a:chOff x="480" y="3648"/>
            <a:chExt cx="2832" cy="672"/>
          </a:xfrm>
        </p:grpSpPr>
        <p:sp>
          <p:nvSpPr>
            <p:cNvPr id="727105" name="Text Box 65"/>
            <p:cNvSpPr txBox="1">
              <a:spLocks noChangeArrowheads="1"/>
            </p:cNvSpPr>
            <p:nvPr/>
          </p:nvSpPr>
          <p:spPr bwMode="auto">
            <a:xfrm>
              <a:off x="480" y="3648"/>
              <a:ext cx="2476" cy="672"/>
            </a:xfrm>
            <a:prstGeom prst="rect">
              <a:avLst/>
            </a:prstGeom>
            <a:solidFill>
              <a:srgbClr val="E6F10D"/>
            </a:solid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Hey, that’s our</a:t>
              </a:r>
            </a:p>
            <a:p>
              <a:pPr marL="342900" indent="-342900">
                <a:defRPr/>
              </a:pPr>
              <a:r>
                <a:rPr lang="en-US" sz="3200">
                  <a:effectLst>
                    <a:outerShdw blurRad="38100" dist="38100" dir="2700000" algn="tl">
                      <a:srgbClr val="000000"/>
                    </a:outerShdw>
                  </a:effectLst>
                  <a:latin typeface="Times New Roman"/>
                </a:rPr>
                <a:t>ZO migration formula</a:t>
              </a:r>
            </a:p>
          </p:txBody>
        </p:sp>
        <p:sp>
          <p:nvSpPr>
            <p:cNvPr id="727106" name="Line 66"/>
            <p:cNvSpPr>
              <a:spLocks noChangeShapeType="1"/>
            </p:cNvSpPr>
            <p:nvPr/>
          </p:nvSpPr>
          <p:spPr bwMode="auto">
            <a:xfrm>
              <a:off x="2304" y="3888"/>
              <a:ext cx="1008" cy="48"/>
            </a:xfrm>
            <a:prstGeom prst="line">
              <a:avLst/>
            </a:prstGeom>
            <a:noFill/>
            <a:ln w="76200">
              <a:solidFill>
                <a:srgbClr val="FFFF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7195" name="Group 76"/>
          <p:cNvGrpSpPr>
            <a:grpSpLocks/>
          </p:cNvGrpSpPr>
          <p:nvPr/>
        </p:nvGrpSpPr>
        <p:grpSpPr bwMode="auto">
          <a:xfrm>
            <a:off x="6692900" y="5702300"/>
            <a:ext cx="2527300" cy="1155700"/>
            <a:chOff x="3408" y="3592"/>
            <a:chExt cx="1592" cy="728"/>
          </a:xfrm>
        </p:grpSpPr>
        <p:sp>
          <p:nvSpPr>
            <p:cNvPr id="727110" name="Text Box 70"/>
            <p:cNvSpPr txBox="1">
              <a:spLocks noChangeArrowheads="1"/>
            </p:cNvSpPr>
            <p:nvPr/>
          </p:nvSpPr>
          <p:spPr bwMode="auto">
            <a:xfrm>
              <a:off x="3408" y="3648"/>
              <a:ext cx="1592" cy="576"/>
            </a:xfrm>
            <a:prstGeom prst="rect">
              <a:avLst/>
            </a:prstGeom>
            <a:noFill/>
            <a:ln w="9525">
              <a:noFill/>
              <a:miter lim="800000"/>
              <a:headEnd/>
              <a:tailEnd/>
            </a:ln>
            <a:effectLst/>
          </p:spPr>
          <p:txBody>
            <a:bodyPr wrap="none">
              <a:spAutoFit/>
            </a:bodyPr>
            <a:lstStyle/>
            <a:p>
              <a:pPr marL="342900" indent="-342900">
                <a:defRPr/>
              </a:pPr>
              <a:r>
                <a:rPr lang="en-US" sz="5400">
                  <a:solidFill>
                    <a:srgbClr val="E6F10D"/>
                  </a:solidFill>
                  <a:effectLst>
                    <a:outerShdw blurRad="38100" dist="38100" dir="2700000" algn="tl">
                      <a:srgbClr val="000000"/>
                    </a:outerShdw>
                  </a:effectLst>
                  <a:latin typeface="Times New Roman"/>
                  <a:sym typeface="Symbol" pitchFamily="18" charset="2"/>
                </a:rPr>
                <a:t>d</a:t>
              </a:r>
              <a:r>
                <a:rPr lang="en-US" sz="5400">
                  <a:solidFill>
                    <a:srgbClr val="FFFF66"/>
                  </a:solidFill>
                  <a:effectLst>
                    <a:outerShdw blurRad="38100" dist="38100" dir="2700000" algn="tl">
                      <a:srgbClr val="000000"/>
                    </a:outerShdw>
                  </a:effectLst>
                  <a:latin typeface="Times New Roman"/>
                  <a:sym typeface="Symbol" pitchFamily="18" charset="2"/>
                </a:rPr>
                <a:t>(</a:t>
              </a:r>
              <a:r>
                <a:rPr lang="en-US" sz="5400">
                  <a:solidFill>
                    <a:srgbClr val="E6F10D"/>
                  </a:solidFill>
                  <a:effectLst>
                    <a:outerShdw blurRad="38100" dist="38100" dir="2700000" algn="tl">
                      <a:srgbClr val="000000"/>
                    </a:outerShdw>
                  </a:effectLst>
                  <a:latin typeface="Times New Roman"/>
                  <a:sym typeface="Symbol" pitchFamily="18" charset="2"/>
                </a:rPr>
                <a:t>x</a:t>
              </a:r>
              <a:r>
                <a:rPr lang="en-US" sz="5400">
                  <a:solidFill>
                    <a:srgbClr val="FFFF66"/>
                  </a:solidFill>
                  <a:effectLst>
                    <a:outerShdw blurRad="38100" dist="38100" dir="2700000" algn="tl">
                      <a:srgbClr val="000000"/>
                    </a:outerShdw>
                  </a:effectLst>
                  <a:latin typeface="Times New Roman"/>
                  <a:sym typeface="Symbol" pitchFamily="18" charset="2"/>
                </a:rPr>
                <a:t> ,     )</a:t>
              </a:r>
              <a:endParaRPr lang="en-US" sz="8000">
                <a:solidFill>
                  <a:srgbClr val="FFFF66"/>
                </a:solidFill>
                <a:effectLst>
                  <a:outerShdw blurRad="38100" dist="38100" dir="2700000" algn="tl">
                    <a:srgbClr val="000000"/>
                  </a:outerShdw>
                </a:effectLst>
                <a:latin typeface="Times New Roman"/>
                <a:sym typeface="Symbol" pitchFamily="18" charset="2"/>
              </a:endParaRPr>
            </a:p>
          </p:txBody>
        </p:sp>
        <p:grpSp>
          <p:nvGrpSpPr>
            <p:cNvPr id="7197" name="Group 71"/>
            <p:cNvGrpSpPr>
              <a:grpSpLocks/>
            </p:cNvGrpSpPr>
            <p:nvPr/>
          </p:nvGrpSpPr>
          <p:grpSpPr bwMode="auto">
            <a:xfrm>
              <a:off x="4080" y="3592"/>
              <a:ext cx="587" cy="637"/>
              <a:chOff x="2160" y="400"/>
              <a:chExt cx="587" cy="637"/>
            </a:xfrm>
          </p:grpSpPr>
          <p:sp>
            <p:nvSpPr>
              <p:cNvPr id="727112" name="Text Box 72"/>
              <p:cNvSpPr txBox="1">
                <a:spLocks noChangeArrowheads="1"/>
              </p:cNvSpPr>
              <p:nvPr/>
            </p:nvSpPr>
            <p:spPr bwMode="auto">
              <a:xfrm>
                <a:off x="2160" y="400"/>
                <a:ext cx="528" cy="576"/>
              </a:xfrm>
              <a:prstGeom prst="rect">
                <a:avLst/>
              </a:prstGeom>
              <a:noFill/>
              <a:ln w="9525">
                <a:noFill/>
                <a:miter lim="800000"/>
                <a:headEnd/>
                <a:tailEnd/>
              </a:ln>
              <a:effectLst/>
            </p:spPr>
            <p:txBody>
              <a:bodyPr>
                <a:spAutoFit/>
              </a:bodyPr>
              <a:lstStyle/>
              <a:p>
                <a:pPr marL="342900" indent="-342900">
                  <a:defRPr/>
                </a:pPr>
                <a:r>
                  <a:rPr lang="en-US" sz="5400">
                    <a:solidFill>
                      <a:srgbClr val="FAFD00"/>
                    </a:solidFill>
                    <a:effectLst>
                      <a:outerShdw blurRad="38100" dist="38100" dir="2700000" algn="tl">
                        <a:srgbClr val="000000"/>
                      </a:outerShdw>
                    </a:effectLst>
                    <a:latin typeface="Times New Roman"/>
                    <a:sym typeface="Symbol" pitchFamily="18" charset="2"/>
                  </a:rPr>
                  <a:t></a:t>
                </a:r>
                <a:endParaRPr lang="en-US" sz="5400">
                  <a:effectLst>
                    <a:outerShdw blurRad="38100" dist="38100" dir="2700000" algn="tl">
                      <a:srgbClr val="000000"/>
                    </a:outerShdw>
                  </a:effectLst>
                  <a:latin typeface="Times New Roman"/>
                </a:endParaRPr>
              </a:p>
            </p:txBody>
          </p:sp>
          <p:sp>
            <p:nvSpPr>
              <p:cNvPr id="727113" name="Text Box 73"/>
              <p:cNvSpPr txBox="1">
                <a:spLocks noChangeArrowheads="1"/>
              </p:cNvSpPr>
              <p:nvPr/>
            </p:nvSpPr>
            <p:spPr bwMode="auto">
              <a:xfrm>
                <a:off x="2375" y="672"/>
                <a:ext cx="372" cy="365"/>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a:rPr>
                  <a:t>x</a:t>
                </a:r>
                <a:r>
                  <a:rPr lang="en-US" sz="3200">
                    <a:effectLst>
                      <a:outerShdw blurRad="38100" dist="38100" dir="2700000" algn="tl">
                        <a:srgbClr val="000000"/>
                      </a:outerShdw>
                    </a:effectLst>
                    <a:latin typeface="Times New Roman"/>
                  </a:rPr>
                  <a:t>x</a:t>
                </a:r>
              </a:p>
            </p:txBody>
          </p:sp>
        </p:grpSp>
        <p:sp>
          <p:nvSpPr>
            <p:cNvPr id="727115" name="Text Box 75"/>
            <p:cNvSpPr txBox="1">
              <a:spLocks noChangeArrowheads="1"/>
            </p:cNvSpPr>
            <p:nvPr/>
          </p:nvSpPr>
          <p:spPr bwMode="auto">
            <a:xfrm>
              <a:off x="3936" y="3993"/>
              <a:ext cx="116" cy="327"/>
            </a:xfrm>
            <a:prstGeom prst="rect">
              <a:avLst/>
            </a:prstGeom>
            <a:noFill/>
            <a:ln w="9525">
              <a:noFill/>
              <a:miter lim="800000"/>
              <a:headEnd/>
              <a:tailEnd/>
            </a:ln>
            <a:effectLst/>
          </p:spPr>
          <p:txBody>
            <a:bodyPr wrap="none">
              <a:spAutoFit/>
            </a:bodyPr>
            <a:lstStyle/>
            <a:p>
              <a:pPr marL="342900" indent="-342900">
                <a:defRPr/>
              </a:pPr>
              <a:endParaRPr lang="en-US" sz="2800">
                <a:solidFill>
                  <a:srgbClr val="E6F10D"/>
                </a:solidFill>
                <a:effectLst>
                  <a:outerShdw blurRad="38100" dist="38100" dir="2700000" algn="tl">
                    <a:srgbClr val="000000"/>
                  </a:outerShdw>
                </a:effectLst>
                <a:latin typeface="Times New Roman"/>
              </a:endParaRPr>
            </a:p>
          </p:txBody>
        </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098"/>
                                        </p:tgtEl>
                                        <p:attrNameLst>
                                          <p:attrName>style.visibility</p:attrName>
                                        </p:attrNameLst>
                                      </p:cBhvr>
                                      <p:to>
                                        <p:strVal val="visible"/>
                                      </p:to>
                                    </p:set>
                                    <p:animEffect transition="in" filter="dissolve">
                                      <p:cBhvr>
                                        <p:cTn id="7" dur="500"/>
                                        <p:tgtEl>
                                          <p:spTgt spid="7270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1" presetClass="entr" presetSubtype="0" fill="hold" nodeType="clickEffect">
                                  <p:stCondLst>
                                    <p:cond delay="0"/>
                                  </p:stCondLst>
                                  <p:childTnLst>
                                    <p:set>
                                      <p:cBhvr>
                                        <p:cTn id="11" dur="1000">
                                          <p:stCondLst>
                                            <p:cond delay="0"/>
                                          </p:stCondLst>
                                        </p:cTn>
                                        <p:tgtEl>
                                          <p:spTgt spid="72704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1" presetClass="entr" presetSubtype="0" fill="hold" nodeType="clickEffect">
                                  <p:stCondLst>
                                    <p:cond delay="0"/>
                                  </p:stCondLst>
                                  <p:childTnLst>
                                    <p:set>
                                      <p:cBhvr>
                                        <p:cTn id="15" dur="1000">
                                          <p:stCondLst>
                                            <p:cond delay="0"/>
                                          </p:stCondLst>
                                        </p:cTn>
                                        <p:tgtEl>
                                          <p:spTgt spid="72704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727089"/>
                                        </p:tgtEl>
                                        <p:attrNameLst>
                                          <p:attrName>style.visibility</p:attrName>
                                        </p:attrNameLst>
                                      </p:cBhvr>
                                      <p:to>
                                        <p:strVal val="visible"/>
                                      </p:to>
                                    </p:set>
                                    <p:animEffect transition="in" filter="dissolve">
                                      <p:cBhvr>
                                        <p:cTn id="25" dur="500"/>
                                        <p:tgtEl>
                                          <p:spTgt spid="72708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727088"/>
                                        </p:tgtEl>
                                        <p:attrNameLst>
                                          <p:attrName>style.visibility</p:attrName>
                                        </p:attrNameLst>
                                      </p:cBhvr>
                                      <p:to>
                                        <p:strVal val="visible"/>
                                      </p:to>
                                    </p:set>
                                    <p:animEffect transition="in" filter="dissolve">
                                      <p:cBhvr>
                                        <p:cTn id="30" dur="500"/>
                                        <p:tgtEl>
                                          <p:spTgt spid="72708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7" presetClass="entr" presetSubtype="2"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0" fill="hold"/>
                                        <p:tgtEl>
                                          <p:spTgt spid="12"/>
                                        </p:tgtEl>
                                        <p:attrNameLst>
                                          <p:attrName>ppt_x</p:attrName>
                                        </p:attrNameLst>
                                      </p:cBhvr>
                                      <p:tavLst>
                                        <p:tav tm="0">
                                          <p:val>
                                            <p:strVal val="1+#ppt_w/2"/>
                                          </p:val>
                                        </p:tav>
                                        <p:tav tm="100000">
                                          <p:val>
                                            <p:strVal val="#ppt_x"/>
                                          </p:val>
                                        </p:tav>
                                      </p:tavLst>
                                    </p:anim>
                                    <p:anim calcmode="lin" valueType="num">
                                      <p:cBhvr additive="base">
                                        <p:cTn id="36" dur="5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1" presetClass="entr" presetSubtype="0" fill="hold" nodeType="clickEffect">
                                  <p:stCondLst>
                                    <p:cond delay="0"/>
                                  </p:stCondLst>
                                  <p:childTnLst>
                                    <p:set>
                                      <p:cBhvr>
                                        <p:cTn id="40" dur="1000">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8"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2673" name="Rectangle 33"/>
          <p:cNvSpPr>
            <a:spLocks noChangeArrowheads="1"/>
          </p:cNvSpPr>
          <p:nvPr/>
        </p:nvSpPr>
        <p:spPr bwMode="auto">
          <a:xfrm>
            <a:off x="0" y="-381000"/>
            <a:ext cx="9144000" cy="2286000"/>
          </a:xfrm>
          <a:prstGeom prst="rect">
            <a:avLst/>
          </a:prstGeom>
          <a:noFill/>
          <a:ln w="12700">
            <a:noFill/>
            <a:miter lim="800000"/>
            <a:headEnd/>
            <a:tailEnd/>
          </a:ln>
          <a:effectLst/>
        </p:spPr>
        <p:txBody>
          <a:bodyPr lIns="90488" tIns="44450" rIns="90488" bIns="44450" anchor="ctr"/>
          <a:lstStyle/>
          <a:p>
            <a:pPr algn="ctr">
              <a:defRPr/>
            </a:pPr>
            <a:r>
              <a:rPr lang="en-US" sz="9600">
                <a:solidFill>
                  <a:srgbClr val="FAFD00"/>
                </a:solidFill>
                <a:effectLst>
                  <a:outerShdw blurRad="38100" dist="38100" dir="2700000" algn="tl">
                    <a:srgbClr val="000000"/>
                  </a:outerShdw>
                </a:effectLst>
                <a:latin typeface="Times New Roman" charset="0"/>
              </a:rPr>
              <a:t>Review</a:t>
            </a:r>
            <a:endParaRPr lang="en-US" sz="9600">
              <a:solidFill>
                <a:schemeClr val="tx2"/>
              </a:solidFill>
              <a:effectLst>
                <a:outerShdw blurRad="38100" dist="38100" dir="2700000" algn="tl">
                  <a:srgbClr val="FFFFFF"/>
                </a:outerShdw>
              </a:effectLst>
              <a:latin typeface="Times New Roman" charset="0"/>
            </a:endParaRPr>
          </a:p>
        </p:txBody>
      </p:sp>
      <p:sp>
        <p:nvSpPr>
          <p:cNvPr id="752674" name="Text Box 34"/>
          <p:cNvSpPr txBox="1">
            <a:spLocks noChangeArrowheads="1"/>
          </p:cNvSpPr>
          <p:nvPr/>
        </p:nvSpPr>
        <p:spPr bwMode="auto">
          <a:xfrm>
            <a:off x="609600" y="1654175"/>
            <a:ext cx="7143750" cy="823913"/>
          </a:xfrm>
          <a:prstGeom prst="rect">
            <a:avLst/>
          </a:prstGeom>
          <a:noFill/>
          <a:ln w="9525">
            <a:noFill/>
            <a:miter lim="800000"/>
            <a:headEnd/>
            <a:tailEnd/>
          </a:ln>
          <a:effectLst/>
        </p:spPr>
        <p:txBody>
          <a:bodyPr wrap="none">
            <a:spAutoFit/>
          </a:bodyPr>
          <a:lstStyle/>
          <a:p>
            <a:pPr marL="342900" indent="-342900">
              <a:buFontTx/>
              <a:buChar char="•"/>
              <a:defRPr/>
            </a:pPr>
            <a:r>
              <a:rPr lang="en-US" sz="4800">
                <a:solidFill>
                  <a:srgbClr val="E6F10D"/>
                </a:solidFill>
                <a:effectLst>
                  <a:outerShdw blurRad="38100" dist="38100" dir="2700000" algn="tl">
                    <a:srgbClr val="000000"/>
                  </a:outerShdw>
                </a:effectLst>
                <a:latin typeface="Times New Roman" charset="0"/>
              </a:rPr>
              <a:t>Inverse Acoustic Problem </a:t>
            </a:r>
          </a:p>
        </p:txBody>
      </p:sp>
      <p:grpSp>
        <p:nvGrpSpPr>
          <p:cNvPr id="2" name="Group 121"/>
          <p:cNvGrpSpPr>
            <a:grpSpLocks/>
          </p:cNvGrpSpPr>
          <p:nvPr/>
        </p:nvGrpSpPr>
        <p:grpSpPr bwMode="auto">
          <a:xfrm>
            <a:off x="762000" y="3259138"/>
            <a:ext cx="6845300" cy="779462"/>
            <a:chOff x="480" y="1392"/>
            <a:chExt cx="4312" cy="491"/>
          </a:xfrm>
        </p:grpSpPr>
        <p:sp>
          <p:nvSpPr>
            <p:cNvPr id="752762" name="Text Box 122"/>
            <p:cNvSpPr txBox="1">
              <a:spLocks noChangeArrowheads="1"/>
            </p:cNvSpPr>
            <p:nvPr/>
          </p:nvSpPr>
          <p:spPr bwMode="auto">
            <a:xfrm>
              <a:off x="480" y="1440"/>
              <a:ext cx="788"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Find:</a:t>
              </a:r>
            </a:p>
          </p:txBody>
        </p:sp>
        <p:grpSp>
          <p:nvGrpSpPr>
            <p:cNvPr id="61527" name="Group 123"/>
            <p:cNvGrpSpPr>
              <a:grpSpLocks/>
            </p:cNvGrpSpPr>
            <p:nvPr/>
          </p:nvGrpSpPr>
          <p:grpSpPr bwMode="auto">
            <a:xfrm>
              <a:off x="1440" y="1392"/>
              <a:ext cx="3352" cy="491"/>
              <a:chOff x="6144" y="1488"/>
              <a:chExt cx="3352" cy="491"/>
            </a:xfrm>
          </p:grpSpPr>
          <p:sp>
            <p:nvSpPr>
              <p:cNvPr id="752764" name="Rectangle 124"/>
              <p:cNvSpPr>
                <a:spLocks noChangeArrowheads="1"/>
              </p:cNvSpPr>
              <p:nvPr/>
            </p:nvSpPr>
            <p:spPr bwMode="auto">
              <a:xfrm>
                <a:off x="6144" y="1488"/>
                <a:ext cx="3312" cy="480"/>
              </a:xfrm>
              <a:prstGeom prst="rect">
                <a:avLst/>
              </a:prstGeom>
              <a:solidFill>
                <a:srgbClr val="E6F10D"/>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1529" name="Group 125"/>
              <p:cNvGrpSpPr>
                <a:grpSpLocks/>
              </p:cNvGrpSpPr>
              <p:nvPr/>
            </p:nvGrpSpPr>
            <p:grpSpPr bwMode="auto">
              <a:xfrm>
                <a:off x="6176" y="1488"/>
                <a:ext cx="3320" cy="491"/>
                <a:chOff x="6096" y="2428"/>
                <a:chExt cx="3320" cy="491"/>
              </a:xfrm>
            </p:grpSpPr>
            <p:sp>
              <p:nvSpPr>
                <p:cNvPr id="752766" name="Text Box 126"/>
                <p:cNvSpPr txBox="1">
                  <a:spLocks noChangeArrowheads="1"/>
                </p:cNvSpPr>
                <p:nvPr/>
              </p:nvSpPr>
              <p:spPr bwMode="auto">
                <a:xfrm>
                  <a:off x="6096" y="2428"/>
                  <a:ext cx="3320"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 m( r )      (c  -  c  )/(c  + c  )</a:t>
                  </a:r>
                </a:p>
              </p:txBody>
            </p:sp>
            <p:grpSp>
              <p:nvGrpSpPr>
                <p:cNvPr id="61531" name="Group 127"/>
                <p:cNvGrpSpPr>
                  <a:grpSpLocks/>
                </p:cNvGrpSpPr>
                <p:nvPr/>
              </p:nvGrpSpPr>
              <p:grpSpPr bwMode="auto">
                <a:xfrm>
                  <a:off x="6912" y="2592"/>
                  <a:ext cx="192" cy="192"/>
                  <a:chOff x="6288" y="1644"/>
                  <a:chExt cx="324" cy="204"/>
                </a:xfrm>
              </p:grpSpPr>
              <p:sp>
                <p:nvSpPr>
                  <p:cNvPr id="752768" name="Freeform 128"/>
                  <p:cNvSpPr>
                    <a:spLocks/>
                  </p:cNvSpPr>
                  <p:nvPr/>
                </p:nvSpPr>
                <p:spPr bwMode="auto">
                  <a:xfrm>
                    <a:off x="6300" y="1644"/>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52769" name="Freeform 129"/>
                  <p:cNvSpPr>
                    <a:spLocks/>
                  </p:cNvSpPr>
                  <p:nvPr/>
                </p:nvSpPr>
                <p:spPr bwMode="auto">
                  <a:xfrm>
                    <a:off x="6288" y="1740"/>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752770" name="Rectangle 130"/>
                <p:cNvSpPr>
                  <a:spLocks noChangeArrowheads="1"/>
                </p:cNvSpPr>
                <p:nvPr/>
              </p:nvSpPr>
              <p:spPr bwMode="auto">
                <a:xfrm>
                  <a:off x="7344" y="2592"/>
                  <a:ext cx="228" cy="327"/>
                </a:xfrm>
                <a:prstGeom prst="rect">
                  <a:avLst/>
                </a:prstGeom>
                <a:noFill/>
                <a:ln w="9525">
                  <a:noFill/>
                  <a:miter lim="800000"/>
                  <a:headEnd/>
                  <a:tailEnd/>
                </a:ln>
                <a:effectLst/>
              </p:spPr>
              <p:txBody>
                <a:bodyPr wrap="none">
                  <a:spAutoFit/>
                </a:bodyPr>
                <a:lstStyle/>
                <a:p>
                  <a:pPr marL="342900" indent="-342900">
                    <a:defRPr/>
                  </a:pPr>
                  <a:r>
                    <a:rPr lang="en-US" sz="2800">
                      <a:effectLst>
                        <a:outerShdw blurRad="38100" dist="38100" dir="2700000" algn="tl">
                          <a:srgbClr val="000000"/>
                        </a:outerShdw>
                      </a:effectLst>
                      <a:latin typeface="Times New Roman" charset="0"/>
                    </a:rPr>
                    <a:t>1</a:t>
                  </a:r>
                </a:p>
              </p:txBody>
            </p:sp>
            <p:sp>
              <p:nvSpPr>
                <p:cNvPr id="752771" name="Rectangle 131"/>
                <p:cNvSpPr>
                  <a:spLocks noChangeArrowheads="1"/>
                </p:cNvSpPr>
                <p:nvPr/>
              </p:nvSpPr>
              <p:spPr bwMode="auto">
                <a:xfrm>
                  <a:off x="8448" y="2592"/>
                  <a:ext cx="228" cy="327"/>
                </a:xfrm>
                <a:prstGeom prst="rect">
                  <a:avLst/>
                </a:prstGeom>
                <a:noFill/>
                <a:ln w="9525">
                  <a:noFill/>
                  <a:miter lim="800000"/>
                  <a:headEnd/>
                  <a:tailEnd/>
                </a:ln>
                <a:effectLst/>
              </p:spPr>
              <p:txBody>
                <a:bodyPr wrap="none">
                  <a:spAutoFit/>
                </a:bodyPr>
                <a:lstStyle/>
                <a:p>
                  <a:pPr marL="342900" indent="-342900">
                    <a:defRPr/>
                  </a:pPr>
                  <a:r>
                    <a:rPr lang="en-US" sz="2800">
                      <a:effectLst>
                        <a:outerShdw blurRad="38100" dist="38100" dir="2700000" algn="tl">
                          <a:srgbClr val="000000"/>
                        </a:outerShdw>
                      </a:effectLst>
                      <a:latin typeface="Times New Roman" charset="0"/>
                    </a:rPr>
                    <a:t>1</a:t>
                  </a:r>
                </a:p>
              </p:txBody>
            </p:sp>
            <p:sp>
              <p:nvSpPr>
                <p:cNvPr id="752772" name="Rectangle 132"/>
                <p:cNvSpPr>
                  <a:spLocks noChangeArrowheads="1"/>
                </p:cNvSpPr>
                <p:nvPr/>
              </p:nvSpPr>
              <p:spPr bwMode="auto">
                <a:xfrm>
                  <a:off x="7920" y="2592"/>
                  <a:ext cx="228" cy="327"/>
                </a:xfrm>
                <a:prstGeom prst="rect">
                  <a:avLst/>
                </a:prstGeom>
                <a:noFill/>
                <a:ln w="9525">
                  <a:noFill/>
                  <a:miter lim="800000"/>
                  <a:headEnd/>
                  <a:tailEnd/>
                </a:ln>
                <a:effectLst/>
              </p:spPr>
              <p:txBody>
                <a:bodyPr wrap="none">
                  <a:spAutoFit/>
                </a:bodyPr>
                <a:lstStyle/>
                <a:p>
                  <a:pPr marL="342900" indent="-342900">
                    <a:defRPr/>
                  </a:pPr>
                  <a:r>
                    <a:rPr lang="en-US" sz="2800">
                      <a:effectLst>
                        <a:outerShdw blurRad="38100" dist="38100" dir="2700000" algn="tl">
                          <a:srgbClr val="000000"/>
                        </a:outerShdw>
                      </a:effectLst>
                      <a:latin typeface="Times New Roman" charset="0"/>
                    </a:rPr>
                    <a:t>2</a:t>
                  </a:r>
                </a:p>
              </p:txBody>
            </p:sp>
            <p:sp>
              <p:nvSpPr>
                <p:cNvPr id="752773" name="Rectangle 133"/>
                <p:cNvSpPr>
                  <a:spLocks noChangeArrowheads="1"/>
                </p:cNvSpPr>
                <p:nvPr/>
              </p:nvSpPr>
              <p:spPr bwMode="auto">
                <a:xfrm>
                  <a:off x="8988" y="2592"/>
                  <a:ext cx="228" cy="327"/>
                </a:xfrm>
                <a:prstGeom prst="rect">
                  <a:avLst/>
                </a:prstGeom>
                <a:noFill/>
                <a:ln w="9525">
                  <a:noFill/>
                  <a:miter lim="800000"/>
                  <a:headEnd/>
                  <a:tailEnd/>
                </a:ln>
                <a:effectLst/>
              </p:spPr>
              <p:txBody>
                <a:bodyPr wrap="none">
                  <a:spAutoFit/>
                </a:bodyPr>
                <a:lstStyle/>
                <a:p>
                  <a:pPr marL="342900" indent="-342900">
                    <a:defRPr/>
                  </a:pPr>
                  <a:r>
                    <a:rPr lang="en-US" sz="2800">
                      <a:effectLst>
                        <a:outerShdw blurRad="38100" dist="38100" dir="2700000" algn="tl">
                          <a:srgbClr val="000000"/>
                        </a:outerShdw>
                      </a:effectLst>
                      <a:latin typeface="Times New Roman" charset="0"/>
                    </a:rPr>
                    <a:t>2</a:t>
                  </a:r>
                </a:p>
              </p:txBody>
            </p:sp>
          </p:grpSp>
        </p:grpSp>
      </p:grpSp>
      <p:grpSp>
        <p:nvGrpSpPr>
          <p:cNvPr id="6" name="Group 134"/>
          <p:cNvGrpSpPr>
            <a:grpSpLocks/>
          </p:cNvGrpSpPr>
          <p:nvPr/>
        </p:nvGrpSpPr>
        <p:grpSpPr bwMode="auto">
          <a:xfrm>
            <a:off x="669925" y="2133600"/>
            <a:ext cx="2808288" cy="1066800"/>
            <a:chOff x="422" y="672"/>
            <a:chExt cx="1769" cy="672"/>
          </a:xfrm>
        </p:grpSpPr>
        <p:sp>
          <p:nvSpPr>
            <p:cNvPr id="61522" name="Rectangle 135"/>
            <p:cNvSpPr>
              <a:spLocks noChangeArrowheads="1"/>
            </p:cNvSpPr>
            <p:nvPr/>
          </p:nvSpPr>
          <p:spPr bwMode="auto">
            <a:xfrm>
              <a:off x="1776" y="672"/>
              <a:ext cx="254" cy="461"/>
            </a:xfrm>
            <a:prstGeom prst="rect">
              <a:avLst/>
            </a:prstGeom>
            <a:noFill/>
            <a:ln w="9525">
              <a:noFill/>
              <a:miter lim="800000"/>
              <a:headEnd/>
              <a:tailEnd/>
            </a:ln>
          </p:spPr>
          <p:txBody>
            <a:bodyPr wrap="none">
              <a:spAutoFit/>
            </a:bodyPr>
            <a:lstStyle/>
            <a:p>
              <a:pPr marL="342900" indent="-342900"/>
              <a:r>
                <a:rPr lang="en-US" sz="4200" b="0" i="0">
                  <a:solidFill>
                    <a:srgbClr val="E6F10D"/>
                  </a:solidFill>
                  <a:latin typeface="MT Extra" pitchFamily="18" charset="2"/>
                </a:rPr>
                <a:t>r</a:t>
              </a:r>
            </a:p>
          </p:txBody>
        </p:sp>
        <p:grpSp>
          <p:nvGrpSpPr>
            <p:cNvPr id="61523" name="Group 136"/>
            <p:cNvGrpSpPr>
              <a:grpSpLocks/>
            </p:cNvGrpSpPr>
            <p:nvPr/>
          </p:nvGrpSpPr>
          <p:grpSpPr bwMode="auto">
            <a:xfrm>
              <a:off x="422" y="864"/>
              <a:ext cx="1769" cy="480"/>
              <a:chOff x="422" y="864"/>
              <a:chExt cx="1769" cy="480"/>
            </a:xfrm>
          </p:grpSpPr>
          <p:sp>
            <p:nvSpPr>
              <p:cNvPr id="752777" name="Text Box 137"/>
              <p:cNvSpPr txBox="1">
                <a:spLocks noChangeArrowheads="1"/>
              </p:cNvSpPr>
              <p:nvPr/>
            </p:nvSpPr>
            <p:spPr bwMode="auto">
              <a:xfrm>
                <a:off x="422" y="940"/>
                <a:ext cx="916"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Given:</a:t>
                </a:r>
              </a:p>
            </p:txBody>
          </p:sp>
          <p:sp>
            <p:nvSpPr>
              <p:cNvPr id="752778" name="Rectangle 138"/>
              <p:cNvSpPr>
                <a:spLocks noChangeArrowheads="1"/>
              </p:cNvSpPr>
              <p:nvPr/>
            </p:nvSpPr>
            <p:spPr bwMode="auto">
              <a:xfrm>
                <a:off x="1440" y="864"/>
                <a:ext cx="751" cy="480"/>
              </a:xfrm>
              <a:prstGeom prst="rect">
                <a:avLst/>
              </a:prstGeom>
              <a:noFill/>
              <a:ln w="9525">
                <a:noFill/>
                <a:miter lim="800000"/>
                <a:headEnd/>
                <a:tailEnd/>
              </a:ln>
              <a:effectLst/>
            </p:spPr>
            <p:txBody>
              <a:bodyPr wrap="none">
                <a:spAutoFit/>
              </a:bodyPr>
              <a:lstStyle/>
              <a:p>
                <a:pPr marL="342900" indent="-342900">
                  <a:defRPr/>
                </a:pPr>
                <a:r>
                  <a:rPr lang="en-US" sz="4400">
                    <a:solidFill>
                      <a:srgbClr val="E6F10D"/>
                    </a:solidFill>
                    <a:effectLst>
                      <a:outerShdw blurRad="38100" dist="38100" dir="2700000" algn="tl">
                        <a:srgbClr val="000000"/>
                      </a:outerShdw>
                    </a:effectLst>
                    <a:latin typeface="GrTimes" charset="0"/>
                  </a:rPr>
                  <a:t>d(r )</a:t>
                </a:r>
              </a:p>
            </p:txBody>
          </p:sp>
        </p:grpSp>
      </p:grpSp>
      <p:sp>
        <p:nvSpPr>
          <p:cNvPr id="752780" name="Rectangle 140"/>
          <p:cNvSpPr>
            <a:spLocks noChangeArrowheads="1"/>
          </p:cNvSpPr>
          <p:nvPr/>
        </p:nvSpPr>
        <p:spPr bwMode="auto">
          <a:xfrm>
            <a:off x="6638925" y="4200525"/>
            <a:ext cx="0" cy="487363"/>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grpSp>
        <p:nvGrpSpPr>
          <p:cNvPr id="8" name="Group 216"/>
          <p:cNvGrpSpPr>
            <a:grpSpLocks/>
          </p:cNvGrpSpPr>
          <p:nvPr/>
        </p:nvGrpSpPr>
        <p:grpSpPr bwMode="auto">
          <a:xfrm>
            <a:off x="762000" y="3962400"/>
            <a:ext cx="4724400" cy="1143000"/>
            <a:chOff x="1440" y="2496"/>
            <a:chExt cx="2976" cy="720"/>
          </a:xfrm>
        </p:grpSpPr>
        <p:sp>
          <p:nvSpPr>
            <p:cNvPr id="752781" name="Rectangle 141"/>
            <p:cNvSpPr>
              <a:spLocks noChangeArrowheads="1"/>
            </p:cNvSpPr>
            <p:nvPr/>
          </p:nvSpPr>
          <p:spPr bwMode="auto">
            <a:xfrm>
              <a:off x="2974" y="2684"/>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752782" name="Rectangle 142"/>
            <p:cNvSpPr>
              <a:spLocks noChangeArrowheads="1"/>
            </p:cNvSpPr>
            <p:nvPr/>
          </p:nvSpPr>
          <p:spPr bwMode="auto">
            <a:xfrm>
              <a:off x="2544" y="2684"/>
              <a:ext cx="26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m</a:t>
              </a:r>
              <a:endParaRPr lang="en-US" sz="3200">
                <a:effectLst>
                  <a:outerShdw blurRad="38100" dist="38100" dir="2700000" algn="tl">
                    <a:srgbClr val="000000"/>
                  </a:outerShdw>
                </a:effectLst>
                <a:latin typeface="Times New Roman" charset="0"/>
              </a:endParaRPr>
            </a:p>
          </p:txBody>
        </p:sp>
        <p:sp>
          <p:nvSpPr>
            <p:cNvPr id="752783" name="Rectangle 143"/>
            <p:cNvSpPr>
              <a:spLocks noChangeArrowheads="1"/>
            </p:cNvSpPr>
            <p:nvPr/>
          </p:nvSpPr>
          <p:spPr bwMode="auto">
            <a:xfrm>
              <a:off x="2998" y="2496"/>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752784" name="Rectangle 144"/>
            <p:cNvSpPr>
              <a:spLocks noChangeArrowheads="1"/>
            </p:cNvSpPr>
            <p:nvPr/>
          </p:nvSpPr>
          <p:spPr bwMode="auto">
            <a:xfrm>
              <a:off x="3162" y="2684"/>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752785" name="Rectangle 145"/>
            <p:cNvSpPr>
              <a:spLocks noChangeArrowheads="1"/>
            </p:cNvSpPr>
            <p:nvPr/>
          </p:nvSpPr>
          <p:spPr bwMode="auto">
            <a:xfrm>
              <a:off x="2844" y="2684"/>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nvGrpSpPr>
            <p:cNvPr id="61514" name="Group 146"/>
            <p:cNvGrpSpPr>
              <a:grpSpLocks/>
            </p:cNvGrpSpPr>
            <p:nvPr/>
          </p:nvGrpSpPr>
          <p:grpSpPr bwMode="auto">
            <a:xfrm>
              <a:off x="3360" y="2819"/>
              <a:ext cx="192" cy="192"/>
              <a:chOff x="6288" y="1644"/>
              <a:chExt cx="324" cy="204"/>
            </a:xfrm>
          </p:grpSpPr>
          <p:sp>
            <p:nvSpPr>
              <p:cNvPr id="752787" name="Freeform 147"/>
              <p:cNvSpPr>
                <a:spLocks/>
              </p:cNvSpPr>
              <p:nvPr/>
            </p:nvSpPr>
            <p:spPr bwMode="auto">
              <a:xfrm>
                <a:off x="6300" y="1644"/>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52788" name="Freeform 148"/>
              <p:cNvSpPr>
                <a:spLocks/>
              </p:cNvSpPr>
              <p:nvPr/>
            </p:nvSpPr>
            <p:spPr bwMode="auto">
              <a:xfrm>
                <a:off x="6288" y="1740"/>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61515" name="Group 149"/>
            <p:cNvGrpSpPr>
              <a:grpSpLocks/>
            </p:cNvGrpSpPr>
            <p:nvPr/>
          </p:nvGrpSpPr>
          <p:grpSpPr bwMode="auto">
            <a:xfrm>
              <a:off x="1440" y="2505"/>
              <a:ext cx="2976" cy="711"/>
              <a:chOff x="528" y="1824"/>
              <a:chExt cx="2976" cy="711"/>
            </a:xfrm>
          </p:grpSpPr>
          <p:sp>
            <p:nvSpPr>
              <p:cNvPr id="752790" name="Text Box 150"/>
              <p:cNvSpPr txBox="1">
                <a:spLocks noChangeArrowheads="1"/>
              </p:cNvSpPr>
              <p:nvPr/>
            </p:nvSpPr>
            <p:spPr bwMode="auto">
              <a:xfrm>
                <a:off x="528" y="2016"/>
                <a:ext cx="756"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Soln:</a:t>
                </a:r>
              </a:p>
            </p:txBody>
          </p:sp>
          <p:grpSp>
            <p:nvGrpSpPr>
              <p:cNvPr id="61517" name="Group 151"/>
              <p:cNvGrpSpPr>
                <a:grpSpLocks/>
              </p:cNvGrpSpPr>
              <p:nvPr/>
            </p:nvGrpSpPr>
            <p:grpSpPr bwMode="auto">
              <a:xfrm>
                <a:off x="935" y="1824"/>
                <a:ext cx="2569" cy="711"/>
                <a:chOff x="2231" y="3465"/>
                <a:chExt cx="2569" cy="711"/>
              </a:xfrm>
            </p:grpSpPr>
            <p:sp>
              <p:nvSpPr>
                <p:cNvPr id="752792" name="Rectangle 152"/>
                <p:cNvSpPr>
                  <a:spLocks noChangeArrowheads="1"/>
                </p:cNvSpPr>
                <p:nvPr/>
              </p:nvSpPr>
              <p:spPr bwMode="auto">
                <a:xfrm>
                  <a:off x="2231" y="3542"/>
                  <a:ext cx="2569" cy="634"/>
                </a:xfrm>
                <a:prstGeom prst="rect">
                  <a:avLst/>
                </a:prstGeom>
                <a:noFill/>
                <a:ln w="9525">
                  <a:noFill/>
                  <a:miter lim="800000"/>
                  <a:headEnd/>
                  <a:tailEnd/>
                </a:ln>
                <a:effectLst/>
              </p:spPr>
              <p:txBody>
                <a:bodyPr wrap="none">
                  <a:spAutoFit/>
                </a:bodyPr>
                <a:lstStyle/>
                <a:p>
                  <a:pPr marL="342900" indent="-342900">
                    <a:defRPr/>
                  </a:pPr>
                  <a:r>
                    <a:rPr lang="en-US" sz="6000">
                      <a:solidFill>
                        <a:srgbClr val="FFFFFF"/>
                      </a:solidFill>
                      <a:effectLst>
                        <a:outerShdw blurRad="38100" dist="38100" dir="2700000" algn="tl">
                          <a:srgbClr val="000000"/>
                        </a:outerShdw>
                      </a:effectLst>
                      <a:latin typeface="Times New Roman" charset="0"/>
                    </a:rPr>
                    <a:t>               L </a:t>
                  </a:r>
                  <a:r>
                    <a:rPr lang="en-US" sz="6000">
                      <a:solidFill>
                        <a:srgbClr val="E6F10D"/>
                      </a:solidFill>
                      <a:effectLst>
                        <a:outerShdw blurRad="38100" dist="38100" dir="2700000" algn="tl">
                          <a:srgbClr val="000000"/>
                        </a:outerShdw>
                      </a:effectLst>
                      <a:latin typeface="Times New Roman" charset="0"/>
                    </a:rPr>
                    <a:t>d</a:t>
                  </a:r>
                </a:p>
              </p:txBody>
            </p:sp>
            <p:sp>
              <p:nvSpPr>
                <p:cNvPr id="752793" name="Rectangle 153"/>
                <p:cNvSpPr>
                  <a:spLocks noChangeArrowheads="1"/>
                </p:cNvSpPr>
                <p:nvPr/>
              </p:nvSpPr>
              <p:spPr bwMode="auto">
                <a:xfrm>
                  <a:off x="4315" y="3465"/>
                  <a:ext cx="272"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T</a:t>
                  </a:r>
                </a:p>
              </p:txBody>
            </p:sp>
          </p:grpSp>
        </p:grpSp>
      </p:grpSp>
      <p:grpSp>
        <p:nvGrpSpPr>
          <p:cNvPr id="12" name="Group 154"/>
          <p:cNvGrpSpPr>
            <a:grpSpLocks/>
          </p:cNvGrpSpPr>
          <p:nvPr/>
        </p:nvGrpSpPr>
        <p:grpSpPr bwMode="auto">
          <a:xfrm>
            <a:off x="609600" y="3886200"/>
            <a:ext cx="8305800" cy="1219200"/>
            <a:chOff x="3024" y="1872"/>
            <a:chExt cx="5232" cy="768"/>
          </a:xfrm>
        </p:grpSpPr>
        <p:sp>
          <p:nvSpPr>
            <p:cNvPr id="752795" name="Rectangle 155"/>
            <p:cNvSpPr>
              <a:spLocks noChangeArrowheads="1"/>
            </p:cNvSpPr>
            <p:nvPr/>
          </p:nvSpPr>
          <p:spPr bwMode="auto">
            <a:xfrm>
              <a:off x="3024" y="2016"/>
              <a:ext cx="4752" cy="624"/>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1472" name="Group 156"/>
            <p:cNvGrpSpPr>
              <a:grpSpLocks/>
            </p:cNvGrpSpPr>
            <p:nvPr/>
          </p:nvGrpSpPr>
          <p:grpSpPr bwMode="auto">
            <a:xfrm>
              <a:off x="3120" y="1872"/>
              <a:ext cx="5136" cy="768"/>
              <a:chOff x="528" y="1728"/>
              <a:chExt cx="5136" cy="768"/>
            </a:xfrm>
          </p:grpSpPr>
          <p:grpSp>
            <p:nvGrpSpPr>
              <p:cNvPr id="61473" name="Group 157"/>
              <p:cNvGrpSpPr>
                <a:grpSpLocks/>
              </p:cNvGrpSpPr>
              <p:nvPr/>
            </p:nvGrpSpPr>
            <p:grpSpPr bwMode="auto">
              <a:xfrm>
                <a:off x="528" y="1728"/>
                <a:ext cx="5136" cy="768"/>
                <a:chOff x="528" y="1728"/>
                <a:chExt cx="5136" cy="768"/>
              </a:xfrm>
            </p:grpSpPr>
            <p:sp>
              <p:nvSpPr>
                <p:cNvPr id="752798" name="Text Box 158"/>
                <p:cNvSpPr txBox="1">
                  <a:spLocks noChangeArrowheads="1"/>
                </p:cNvSpPr>
                <p:nvPr/>
              </p:nvSpPr>
              <p:spPr bwMode="auto">
                <a:xfrm>
                  <a:off x="528" y="1968"/>
                  <a:ext cx="756"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Soln:</a:t>
                  </a:r>
                </a:p>
              </p:txBody>
            </p:sp>
            <p:grpSp>
              <p:nvGrpSpPr>
                <p:cNvPr id="61478" name="Group 159"/>
                <p:cNvGrpSpPr>
                  <a:grpSpLocks/>
                </p:cNvGrpSpPr>
                <p:nvPr/>
              </p:nvGrpSpPr>
              <p:grpSpPr bwMode="auto">
                <a:xfrm>
                  <a:off x="1536" y="1728"/>
                  <a:ext cx="4128" cy="768"/>
                  <a:chOff x="1536" y="1728"/>
                  <a:chExt cx="4128" cy="768"/>
                </a:xfrm>
              </p:grpSpPr>
              <p:grpSp>
                <p:nvGrpSpPr>
                  <p:cNvPr id="61479" name="Group 160"/>
                  <p:cNvGrpSpPr>
                    <a:grpSpLocks/>
                  </p:cNvGrpSpPr>
                  <p:nvPr/>
                </p:nvGrpSpPr>
                <p:grpSpPr bwMode="auto">
                  <a:xfrm>
                    <a:off x="1536" y="1728"/>
                    <a:ext cx="4128" cy="768"/>
                    <a:chOff x="2976" y="432"/>
                    <a:chExt cx="4128" cy="768"/>
                  </a:xfrm>
                </p:grpSpPr>
                <p:sp>
                  <p:nvSpPr>
                    <p:cNvPr id="752801" name="Rectangle 161"/>
                    <p:cNvSpPr>
                      <a:spLocks noChangeArrowheads="1"/>
                    </p:cNvSpPr>
                    <p:nvPr/>
                  </p:nvSpPr>
                  <p:spPr bwMode="auto">
                    <a:xfrm>
                      <a:off x="4769"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752802" name="Line 162"/>
                    <p:cNvSpPr>
                      <a:spLocks noChangeShapeType="1"/>
                    </p:cNvSpPr>
                    <p:nvPr/>
                  </p:nvSpPr>
                  <p:spPr bwMode="auto">
                    <a:xfrm>
                      <a:off x="4979" y="695"/>
                      <a:ext cx="1" cy="401"/>
                    </a:xfrm>
                    <a:prstGeom prst="line">
                      <a:avLst/>
                    </a:prstGeom>
                    <a:noFill/>
                    <a:ln w="23813">
                      <a:solidFill>
                        <a:srgbClr val="E6F10D"/>
                      </a:solidFill>
                      <a:round/>
                      <a:headEnd/>
                      <a:tailEnd/>
                    </a:ln>
                  </p:spPr>
                  <p:txBody>
                    <a:bodyPr/>
                    <a:lstStyle/>
                    <a:p>
                      <a:pPr>
                        <a:defRPr/>
                      </a:pPr>
                      <a:endParaRPr lang="en-US">
                        <a:effectLst>
                          <a:outerShdw blurRad="38100" dist="38100" dir="2700000" algn="tl">
                            <a:srgbClr val="000000">
                              <a:alpha val="43137"/>
                            </a:srgbClr>
                          </a:outerShdw>
                        </a:effectLst>
                        <a:latin typeface="Times New Roman" charset="0"/>
                      </a:endParaRPr>
                    </a:p>
                  </p:txBody>
                </p:sp>
                <p:sp>
                  <p:nvSpPr>
                    <p:cNvPr id="752803" name="Rectangle 163"/>
                    <p:cNvSpPr>
                      <a:spLocks noChangeArrowheads="1"/>
                    </p:cNvSpPr>
                    <p:nvPr/>
                  </p:nvSpPr>
                  <p:spPr bwMode="auto">
                    <a:xfrm>
                      <a:off x="5925" y="888"/>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61484" name="Rectangle 164"/>
                    <p:cNvSpPr>
                      <a:spLocks noChangeArrowheads="1"/>
                    </p:cNvSpPr>
                    <p:nvPr/>
                  </p:nvSpPr>
                  <p:spPr bwMode="auto">
                    <a:xfrm>
                      <a:off x="5133" y="888"/>
                      <a:ext cx="96" cy="230"/>
                    </a:xfrm>
                    <a:prstGeom prst="rect">
                      <a:avLst/>
                    </a:prstGeom>
                    <a:noFill/>
                    <a:ln w="9525">
                      <a:noFill/>
                      <a:miter lim="800000"/>
                      <a:headEnd/>
                      <a:tailEnd/>
                    </a:ln>
                  </p:spPr>
                  <p:txBody>
                    <a:bodyPr wrap="none" lIns="0" tIns="0" rIns="0" bIns="0">
                      <a:spAutoFit/>
                    </a:bodyPr>
                    <a:lstStyle/>
                    <a:p>
                      <a:pPr marL="342900" indent="-342900"/>
                      <a:r>
                        <a:rPr lang="en-US" sz="2400"/>
                        <a:t>o</a:t>
                      </a:r>
                    </a:p>
                  </p:txBody>
                </p:sp>
                <p:sp>
                  <p:nvSpPr>
                    <p:cNvPr id="752805" name="Rectangle 165"/>
                    <p:cNvSpPr>
                      <a:spLocks noChangeArrowheads="1"/>
                    </p:cNvSpPr>
                    <p:nvPr/>
                  </p:nvSpPr>
                  <p:spPr bwMode="auto">
                    <a:xfrm>
                      <a:off x="5809"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752806" name="Rectangle 166"/>
                    <p:cNvSpPr>
                      <a:spLocks noChangeArrowheads="1"/>
                    </p:cNvSpPr>
                    <p:nvPr/>
                  </p:nvSpPr>
                  <p:spPr bwMode="auto">
                    <a:xfrm>
                      <a:off x="5430" y="681"/>
                      <a:ext cx="168"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endParaRPr lang="en-US" sz="3200">
                        <a:solidFill>
                          <a:srgbClr val="E6F10D"/>
                        </a:solidFill>
                        <a:effectLst>
                          <a:outerShdw blurRad="38100" dist="38100" dir="2700000" algn="tl">
                            <a:srgbClr val="000000"/>
                          </a:outerShdw>
                        </a:effectLst>
                        <a:latin typeface="Times New Roman" charset="0"/>
                      </a:endParaRPr>
                    </a:p>
                  </p:txBody>
                </p:sp>
                <p:sp>
                  <p:nvSpPr>
                    <p:cNvPr id="752807" name="Rectangle 167"/>
                    <p:cNvSpPr>
                      <a:spLocks noChangeArrowheads="1"/>
                    </p:cNvSpPr>
                    <p:nvPr/>
                  </p:nvSpPr>
                  <p:spPr bwMode="auto">
                    <a:xfrm>
                      <a:off x="5017"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752808" name="Rectangle 168"/>
                    <p:cNvSpPr>
                      <a:spLocks noChangeArrowheads="1"/>
                    </p:cNvSpPr>
                    <p:nvPr/>
                  </p:nvSpPr>
                  <p:spPr bwMode="auto">
                    <a:xfrm>
                      <a:off x="4772"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752809" name="Rectangle 169"/>
                    <p:cNvSpPr>
                      <a:spLocks noChangeArrowheads="1"/>
                    </p:cNvSpPr>
                    <p:nvPr/>
                  </p:nvSpPr>
                  <p:spPr bwMode="auto">
                    <a:xfrm>
                      <a:off x="6075"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752810" name="Rectangle 170"/>
                    <p:cNvSpPr>
                      <a:spLocks noChangeArrowheads="1"/>
                    </p:cNvSpPr>
                    <p:nvPr/>
                  </p:nvSpPr>
                  <p:spPr bwMode="auto">
                    <a:xfrm>
                      <a:off x="5679"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752811" name="Rectangle 171"/>
                    <p:cNvSpPr>
                      <a:spLocks noChangeArrowheads="1"/>
                    </p:cNvSpPr>
                    <p:nvPr/>
                  </p:nvSpPr>
                  <p:spPr bwMode="auto">
                    <a:xfrm>
                      <a:off x="5283"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sp>
                  <p:nvSpPr>
                    <p:cNvPr id="752812" name="Rectangle 172"/>
                    <p:cNvSpPr>
                      <a:spLocks noChangeArrowheads="1"/>
                    </p:cNvSpPr>
                    <p:nvPr/>
                  </p:nvSpPr>
                  <p:spPr bwMode="auto">
                    <a:xfrm>
                      <a:off x="4548"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61493" name="Group 173"/>
                    <p:cNvGrpSpPr>
                      <a:grpSpLocks/>
                    </p:cNvGrpSpPr>
                    <p:nvPr/>
                  </p:nvGrpSpPr>
                  <p:grpSpPr bwMode="auto">
                    <a:xfrm>
                      <a:off x="2976" y="493"/>
                      <a:ext cx="1492" cy="707"/>
                      <a:chOff x="284" y="3360"/>
                      <a:chExt cx="1492" cy="707"/>
                    </a:xfrm>
                  </p:grpSpPr>
                  <p:sp>
                    <p:nvSpPr>
                      <p:cNvPr id="752814" name="Rectangle 174"/>
                      <p:cNvSpPr>
                        <a:spLocks noChangeArrowheads="1"/>
                      </p:cNvSpPr>
                      <p:nvPr/>
                    </p:nvSpPr>
                    <p:spPr bwMode="auto">
                      <a:xfrm>
                        <a:off x="1395" y="3462"/>
                        <a:ext cx="138" cy="605"/>
                      </a:xfrm>
                      <a:prstGeom prst="rect">
                        <a:avLst/>
                      </a:prstGeom>
                      <a:noFill/>
                      <a:ln w="9525">
                        <a:noFill/>
                        <a:miter lim="800000"/>
                        <a:headEnd/>
                        <a:tailEnd/>
                      </a:ln>
                    </p:spPr>
                    <p:txBody>
                      <a:bodyPr wrap="none" lIns="0" tIns="0" rIns="0" bIns="0">
                        <a:spAutoFit/>
                      </a:bodyPr>
                      <a:lstStyle/>
                      <a:p>
                        <a:pPr marL="342900" indent="-342900">
                          <a:defRPr/>
                        </a:pPr>
                        <a:r>
                          <a:rPr lang="en-US" sz="6300" b="0" i="0">
                            <a:solidFill>
                              <a:srgbClr val="E6F10D"/>
                            </a:solidFill>
                            <a:latin typeface="Symbol" pitchFamily="18" charset="2"/>
                          </a:rPr>
                          <a:t>ò</a:t>
                        </a:r>
                        <a:endParaRPr lang="en-US" sz="3200">
                          <a:solidFill>
                            <a:srgbClr val="E6F10D"/>
                          </a:solidFill>
                          <a:effectLst>
                            <a:outerShdw blurRad="38100" dist="38100" dir="2700000" algn="tl">
                              <a:srgbClr val="000000"/>
                            </a:outerShdw>
                          </a:effectLst>
                          <a:latin typeface="Times New Roman" charset="0"/>
                        </a:endParaRPr>
                      </a:p>
                    </p:txBody>
                  </p:sp>
                  <p:sp>
                    <p:nvSpPr>
                      <p:cNvPr id="61502" name="Rectangle 175"/>
                      <p:cNvSpPr>
                        <a:spLocks noChangeArrowheads="1"/>
                      </p:cNvSpPr>
                      <p:nvPr/>
                    </p:nvSpPr>
                    <p:spPr bwMode="auto">
                      <a:xfrm>
                        <a:off x="1596" y="3510"/>
                        <a:ext cx="180" cy="403"/>
                      </a:xfrm>
                      <a:prstGeom prst="rect">
                        <a:avLst/>
                      </a:prstGeom>
                      <a:noFill/>
                      <a:ln w="9525">
                        <a:noFill/>
                        <a:miter lim="800000"/>
                        <a:headEnd/>
                        <a:tailEnd/>
                      </a:ln>
                    </p:spPr>
                    <p:txBody>
                      <a:bodyPr wrap="none" lIns="0" tIns="0" rIns="0" bIns="0">
                        <a:spAutoFit/>
                      </a:bodyPr>
                      <a:lstStyle/>
                      <a:p>
                        <a:pPr marL="342900" indent="-342900"/>
                        <a:r>
                          <a:rPr lang="en-US" sz="4200" b="0" i="0">
                            <a:latin typeface="Century" pitchFamily="18" charset="0"/>
                          </a:rPr>
                          <a:t>g</a:t>
                        </a:r>
                      </a:p>
                    </p:txBody>
                  </p:sp>
                  <p:sp>
                    <p:nvSpPr>
                      <p:cNvPr id="752816" name="Rectangle 176"/>
                      <p:cNvSpPr>
                        <a:spLocks noChangeArrowheads="1"/>
                      </p:cNvSpPr>
                      <p:nvPr/>
                    </p:nvSpPr>
                    <p:spPr bwMode="auto">
                      <a:xfrm>
                        <a:off x="1106" y="3510"/>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752817" name="Rectangle 177"/>
                      <p:cNvSpPr>
                        <a:spLocks noChangeArrowheads="1"/>
                      </p:cNvSpPr>
                      <p:nvPr/>
                    </p:nvSpPr>
                    <p:spPr bwMode="auto">
                      <a:xfrm>
                        <a:off x="714" y="3548"/>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752818" name="Rectangle 178"/>
                      <p:cNvSpPr>
                        <a:spLocks noChangeArrowheads="1"/>
                      </p:cNvSpPr>
                      <p:nvPr/>
                    </p:nvSpPr>
                    <p:spPr bwMode="auto">
                      <a:xfrm>
                        <a:off x="284" y="3548"/>
                        <a:ext cx="26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m</a:t>
                        </a:r>
                        <a:endParaRPr lang="en-US" sz="3200">
                          <a:effectLst>
                            <a:outerShdw blurRad="38100" dist="38100" dir="2700000" algn="tl">
                              <a:srgbClr val="000000"/>
                            </a:outerShdw>
                          </a:effectLst>
                          <a:latin typeface="Times New Roman" charset="0"/>
                        </a:endParaRPr>
                      </a:p>
                    </p:txBody>
                  </p:sp>
                  <p:sp>
                    <p:nvSpPr>
                      <p:cNvPr id="752819" name="Rectangle 179"/>
                      <p:cNvSpPr>
                        <a:spLocks noChangeArrowheads="1"/>
                      </p:cNvSpPr>
                      <p:nvPr/>
                    </p:nvSpPr>
                    <p:spPr bwMode="auto">
                      <a:xfrm>
                        <a:off x="738" y="3360"/>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752820" name="Rectangle 180"/>
                      <p:cNvSpPr>
                        <a:spLocks noChangeArrowheads="1"/>
                      </p:cNvSpPr>
                      <p:nvPr/>
                    </p:nvSpPr>
                    <p:spPr bwMode="auto">
                      <a:xfrm>
                        <a:off x="902"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752821" name="Rectangle 181"/>
                      <p:cNvSpPr>
                        <a:spLocks noChangeArrowheads="1"/>
                      </p:cNvSpPr>
                      <p:nvPr/>
                    </p:nvSpPr>
                    <p:spPr bwMode="auto">
                      <a:xfrm>
                        <a:off x="584"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sp>
                  <p:nvSpPr>
                    <p:cNvPr id="752822" name="Rectangle 182"/>
                    <p:cNvSpPr>
                      <a:spLocks noChangeArrowheads="1"/>
                    </p:cNvSpPr>
                    <p:nvPr/>
                  </p:nvSpPr>
                  <p:spPr bwMode="auto">
                    <a:xfrm>
                      <a:off x="5063"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grpSp>
                  <p:nvGrpSpPr>
                    <p:cNvPr id="61495" name="Group 183"/>
                    <p:cNvGrpSpPr>
                      <a:grpSpLocks/>
                    </p:cNvGrpSpPr>
                    <p:nvPr/>
                  </p:nvGrpSpPr>
                  <p:grpSpPr bwMode="auto">
                    <a:xfrm>
                      <a:off x="6192" y="528"/>
                      <a:ext cx="912" cy="672"/>
                      <a:chOff x="6144" y="1584"/>
                      <a:chExt cx="912" cy="672"/>
                    </a:xfrm>
                  </p:grpSpPr>
                  <p:grpSp>
                    <p:nvGrpSpPr>
                      <p:cNvPr id="61496" name="Group 184"/>
                      <p:cNvGrpSpPr>
                        <a:grpSpLocks/>
                      </p:cNvGrpSpPr>
                      <p:nvPr/>
                    </p:nvGrpSpPr>
                    <p:grpSpPr bwMode="auto">
                      <a:xfrm>
                        <a:off x="6144" y="1728"/>
                        <a:ext cx="912" cy="528"/>
                        <a:chOff x="6144" y="1728"/>
                        <a:chExt cx="912" cy="528"/>
                      </a:xfrm>
                    </p:grpSpPr>
                    <p:sp>
                      <p:nvSpPr>
                        <p:cNvPr id="752825" name="Rectangle 185"/>
                        <p:cNvSpPr>
                          <a:spLocks noChangeArrowheads="1"/>
                        </p:cNvSpPr>
                        <p:nvPr/>
                      </p:nvSpPr>
                      <p:spPr bwMode="auto">
                        <a:xfrm>
                          <a:off x="6144" y="1728"/>
                          <a:ext cx="299"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dr</a:t>
                          </a:r>
                          <a:endParaRPr lang="en-US" sz="3200">
                            <a:solidFill>
                              <a:srgbClr val="E6F10D"/>
                            </a:solidFill>
                            <a:effectLst>
                              <a:outerShdw blurRad="38100" dist="38100" dir="2700000" algn="tl">
                                <a:srgbClr val="000000"/>
                              </a:outerShdw>
                            </a:effectLst>
                            <a:latin typeface="Times New Roman" charset="0"/>
                          </a:endParaRPr>
                        </a:p>
                      </p:txBody>
                    </p:sp>
                    <p:sp>
                      <p:nvSpPr>
                        <p:cNvPr id="61499" name="Rectangle 186"/>
                        <p:cNvSpPr>
                          <a:spLocks noChangeArrowheads="1"/>
                        </p:cNvSpPr>
                        <p:nvPr/>
                      </p:nvSpPr>
                      <p:spPr bwMode="auto">
                        <a:xfrm>
                          <a:off x="6432" y="1968"/>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sp>
                      <p:nvSpPr>
                        <p:cNvPr id="61500" name="Rectangle 187"/>
                        <p:cNvSpPr>
                          <a:spLocks noChangeArrowheads="1"/>
                        </p:cNvSpPr>
                        <p:nvPr/>
                      </p:nvSpPr>
                      <p:spPr bwMode="auto">
                        <a:xfrm>
                          <a:off x="6940" y="1920"/>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sp>
                    <p:nvSpPr>
                      <p:cNvPr id="61497" name="Rectangle 188"/>
                      <p:cNvSpPr>
                        <a:spLocks noChangeArrowheads="1"/>
                      </p:cNvSpPr>
                      <p:nvPr/>
                    </p:nvSpPr>
                    <p:spPr bwMode="auto">
                      <a:xfrm>
                        <a:off x="6240" y="1584"/>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grpSp>
              <p:sp>
                <p:nvSpPr>
                  <p:cNvPr id="752829" name="Text Box 189"/>
                  <p:cNvSpPr txBox="1">
                    <a:spLocks noChangeArrowheads="1"/>
                  </p:cNvSpPr>
                  <p:nvPr/>
                </p:nvSpPr>
                <p:spPr bwMode="auto">
                  <a:xfrm>
                    <a:off x="2924" y="1824"/>
                    <a:ext cx="292" cy="480"/>
                  </a:xfrm>
                  <a:prstGeom prst="rect">
                    <a:avLst/>
                  </a:prstGeom>
                  <a:noFill/>
                  <a:ln w="9525">
                    <a:noFill/>
                    <a:miter lim="800000"/>
                    <a:headEnd/>
                    <a:tailEnd/>
                  </a:ln>
                  <a:effectLst/>
                </p:spPr>
                <p:txBody>
                  <a:bodyPr wrap="none">
                    <a:spAutoFit/>
                  </a:bodyPr>
                  <a:lstStyle/>
                  <a:p>
                    <a:pPr marL="342900" indent="-342900">
                      <a:defRPr/>
                    </a:pPr>
                    <a:r>
                      <a:rPr lang="en-US" sz="4400">
                        <a:effectLst>
                          <a:outerShdw blurRad="38100" dist="38100" dir="2700000" algn="tl">
                            <a:srgbClr val="000000"/>
                          </a:outerShdw>
                        </a:effectLst>
                        <a:latin typeface="Times New Roman" charset="0"/>
                      </a:rPr>
                      <a:t>*</a:t>
                    </a:r>
                  </a:p>
                </p:txBody>
              </p:sp>
            </p:grpSp>
          </p:grpSp>
          <p:grpSp>
            <p:nvGrpSpPr>
              <p:cNvPr id="61474" name="Group 190"/>
              <p:cNvGrpSpPr>
                <a:grpSpLocks/>
              </p:cNvGrpSpPr>
              <p:nvPr/>
            </p:nvGrpSpPr>
            <p:grpSpPr bwMode="auto">
              <a:xfrm>
                <a:off x="2352" y="2112"/>
                <a:ext cx="192" cy="192"/>
                <a:chOff x="6288" y="1644"/>
                <a:chExt cx="324" cy="204"/>
              </a:xfrm>
            </p:grpSpPr>
            <p:sp>
              <p:nvSpPr>
                <p:cNvPr id="752831" name="Freeform 191"/>
                <p:cNvSpPr>
                  <a:spLocks/>
                </p:cNvSpPr>
                <p:nvPr/>
              </p:nvSpPr>
              <p:spPr bwMode="auto">
                <a:xfrm>
                  <a:off x="6300" y="1644"/>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52832" name="Freeform 192"/>
                <p:cNvSpPr>
                  <a:spLocks/>
                </p:cNvSpPr>
                <p:nvPr/>
              </p:nvSpPr>
              <p:spPr bwMode="auto">
                <a:xfrm>
                  <a:off x="6288" y="1740"/>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grpSp>
      <p:grpSp>
        <p:nvGrpSpPr>
          <p:cNvPr id="21" name="Group 194"/>
          <p:cNvGrpSpPr>
            <a:grpSpLocks/>
          </p:cNvGrpSpPr>
          <p:nvPr/>
        </p:nvGrpSpPr>
        <p:grpSpPr bwMode="auto">
          <a:xfrm>
            <a:off x="1295400" y="5029200"/>
            <a:ext cx="5562600" cy="1676400"/>
            <a:chOff x="192" y="3072"/>
            <a:chExt cx="3504" cy="1056"/>
          </a:xfrm>
        </p:grpSpPr>
        <p:grpSp>
          <p:nvGrpSpPr>
            <p:cNvPr id="61457" name="Group 195"/>
            <p:cNvGrpSpPr>
              <a:grpSpLocks/>
            </p:cNvGrpSpPr>
            <p:nvPr/>
          </p:nvGrpSpPr>
          <p:grpSpPr bwMode="auto">
            <a:xfrm>
              <a:off x="192" y="3127"/>
              <a:ext cx="1226" cy="1001"/>
              <a:chOff x="4262" y="720"/>
              <a:chExt cx="1226" cy="1001"/>
            </a:xfrm>
          </p:grpSpPr>
          <p:sp>
            <p:nvSpPr>
              <p:cNvPr id="752836" name="Text Box 196"/>
              <p:cNvSpPr txBox="1">
                <a:spLocks noChangeArrowheads="1"/>
              </p:cNvSpPr>
              <p:nvPr/>
            </p:nvSpPr>
            <p:spPr bwMode="auto">
              <a:xfrm>
                <a:off x="4464" y="720"/>
                <a:ext cx="917" cy="480"/>
              </a:xfrm>
              <a:prstGeom prst="rect">
                <a:avLst/>
              </a:prstGeom>
              <a:noFill/>
              <a:ln w="9525">
                <a:noFill/>
                <a:miter lim="800000"/>
                <a:headEnd/>
                <a:tailEnd/>
              </a:ln>
              <a:effectLst/>
            </p:spPr>
            <p:txBody>
              <a:bodyPr wrap="none">
                <a:spAutoFit/>
              </a:bodyPr>
              <a:lstStyle/>
              <a:p>
                <a:pPr marL="342900" indent="-342900">
                  <a:defRPr/>
                </a:pPr>
                <a:r>
                  <a:rPr lang="en-US" sz="4400">
                    <a:effectLst>
                      <a:outerShdw blurRad="38100" dist="38100" dir="2700000" algn="tl">
                        <a:srgbClr val="000000"/>
                      </a:outerShdw>
                    </a:effectLst>
                    <a:latin typeface="Times New Roman" charset="0"/>
                  </a:rPr>
                  <a:t>m(x’)</a:t>
                </a:r>
              </a:p>
            </p:txBody>
          </p:sp>
          <p:sp>
            <p:nvSpPr>
              <p:cNvPr id="752837" name="Text Box 197"/>
              <p:cNvSpPr txBox="1">
                <a:spLocks noChangeArrowheads="1"/>
              </p:cNvSpPr>
              <p:nvPr/>
            </p:nvSpPr>
            <p:spPr bwMode="auto">
              <a:xfrm>
                <a:off x="4262" y="1356"/>
                <a:ext cx="1226"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reflectivity</a:t>
                </a:r>
              </a:p>
            </p:txBody>
          </p:sp>
          <p:sp>
            <p:nvSpPr>
              <p:cNvPr id="752838" name="Line 198"/>
              <p:cNvSpPr>
                <a:spLocks noChangeShapeType="1"/>
              </p:cNvSpPr>
              <p:nvPr/>
            </p:nvSpPr>
            <p:spPr bwMode="auto">
              <a:xfrm flipV="1">
                <a:off x="4752" y="1152"/>
                <a:ext cx="0" cy="240"/>
              </a:xfrm>
              <a:prstGeom prst="line">
                <a:avLst/>
              </a:prstGeom>
              <a:noFill/>
              <a:ln w="57150">
                <a:solidFill>
                  <a:schemeClr val="hlink"/>
                </a:solidFill>
                <a:round/>
                <a:headEnd/>
                <a:tailEnd type="arrow"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61458" name="Group 199"/>
            <p:cNvGrpSpPr>
              <a:grpSpLocks/>
            </p:cNvGrpSpPr>
            <p:nvPr/>
          </p:nvGrpSpPr>
          <p:grpSpPr bwMode="auto">
            <a:xfrm>
              <a:off x="1582" y="3125"/>
              <a:ext cx="634" cy="720"/>
              <a:chOff x="2534" y="768"/>
              <a:chExt cx="634" cy="720"/>
            </a:xfrm>
          </p:grpSpPr>
          <p:sp>
            <p:nvSpPr>
              <p:cNvPr id="752840" name="Text Box 200"/>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sym typeface="Symbol" pitchFamily="18" charset="2"/>
                  </a:rPr>
                  <a:t></a:t>
                </a:r>
                <a:endParaRPr lang="en-US" sz="4400">
                  <a:solidFill>
                    <a:srgbClr val="FAFD00"/>
                  </a:solidFill>
                  <a:effectLst>
                    <a:outerShdw blurRad="38100" dist="38100" dir="2700000" algn="tl">
                      <a:srgbClr val="000000"/>
                    </a:outerShdw>
                  </a:effectLst>
                  <a:latin typeface="Times New Roman" charset="0"/>
                </a:endParaRPr>
              </a:p>
            </p:txBody>
          </p:sp>
          <p:sp>
            <p:nvSpPr>
              <p:cNvPr id="752841" name="Text Box 201"/>
              <p:cNvSpPr txBox="1">
                <a:spLocks noChangeArrowheads="1"/>
              </p:cNvSpPr>
              <p:nvPr/>
            </p:nvSpPr>
            <p:spPr bwMode="auto">
              <a:xfrm>
                <a:off x="2534" y="1123"/>
                <a:ext cx="308"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66"/>
                    </a:solidFill>
                    <a:effectLst>
                      <a:outerShdw blurRad="38100" dist="38100" dir="2700000" algn="tl">
                        <a:srgbClr val="000000"/>
                      </a:outerShdw>
                    </a:effectLst>
                    <a:latin typeface="Times New Roman" charset="0"/>
                  </a:rPr>
                  <a:t> </a:t>
                </a:r>
                <a:r>
                  <a:rPr lang="en-US" sz="3200">
                    <a:solidFill>
                      <a:srgbClr val="E6F10D"/>
                    </a:solidFill>
                    <a:effectLst>
                      <a:outerShdw blurRad="38100" dist="38100" dir="2700000" algn="tl">
                        <a:srgbClr val="000000"/>
                      </a:outerShdw>
                    </a:effectLst>
                    <a:latin typeface="Times New Roman" charset="0"/>
                    <a:sym typeface="Symbol" pitchFamily="18" charset="2"/>
                  </a:rPr>
                  <a:t>x</a:t>
                </a:r>
                <a:endParaRPr lang="en-US" sz="3200">
                  <a:solidFill>
                    <a:srgbClr val="E6F10D"/>
                  </a:solidFill>
                  <a:effectLst>
                    <a:outerShdw blurRad="38100" dist="38100" dir="2700000" algn="tl">
                      <a:srgbClr val="000000"/>
                    </a:outerShdw>
                  </a:effectLst>
                  <a:latin typeface="Times New Roman" charset="0"/>
                </a:endParaRPr>
              </a:p>
            </p:txBody>
          </p:sp>
        </p:grpSp>
        <p:sp>
          <p:nvSpPr>
            <p:cNvPr id="752842" name="Text Box 202"/>
            <p:cNvSpPr txBox="1">
              <a:spLocks noChangeArrowheads="1"/>
            </p:cNvSpPr>
            <p:nvPr/>
          </p:nvSpPr>
          <p:spPr bwMode="auto">
            <a:xfrm>
              <a:off x="2064" y="3128"/>
              <a:ext cx="1484" cy="576"/>
            </a:xfrm>
            <a:prstGeom prst="rect">
              <a:avLst/>
            </a:prstGeom>
            <a:noFill/>
            <a:ln w="9525">
              <a:noFill/>
              <a:miter lim="800000"/>
              <a:headEnd/>
              <a:tailEnd/>
            </a:ln>
            <a:effectLst/>
          </p:spPr>
          <p:txBody>
            <a:bodyPr wrap="none">
              <a:spAutoFit/>
            </a:bodyPr>
            <a:lstStyle/>
            <a:p>
              <a:pPr marL="342900" indent="-342900">
                <a:defRPr/>
              </a:pPr>
              <a:r>
                <a:rPr lang="en-US" sz="5400">
                  <a:solidFill>
                    <a:srgbClr val="E6F10D"/>
                  </a:solidFill>
                  <a:effectLst>
                    <a:outerShdw blurRad="38100" dist="38100" dir="2700000" algn="tl">
                      <a:srgbClr val="000000"/>
                    </a:outerShdw>
                  </a:effectLst>
                  <a:latin typeface="Times New Roman" charset="0"/>
                  <a:sym typeface="Symbol" pitchFamily="18" charset="2"/>
                </a:rPr>
                <a:t>d</a:t>
              </a:r>
              <a:r>
                <a:rPr lang="en-US" sz="5400">
                  <a:solidFill>
                    <a:srgbClr val="FFFF66"/>
                  </a:solidFill>
                  <a:effectLst>
                    <a:outerShdw blurRad="38100" dist="38100" dir="2700000" algn="tl">
                      <a:srgbClr val="000000"/>
                    </a:outerShdw>
                  </a:effectLst>
                  <a:latin typeface="Times New Roman" charset="0"/>
                  <a:sym typeface="Symbol" pitchFamily="18" charset="2"/>
                </a:rPr>
                <a:t>(</a:t>
              </a:r>
              <a:r>
                <a:rPr lang="en-US" sz="5400">
                  <a:solidFill>
                    <a:srgbClr val="E6F10D"/>
                  </a:solidFill>
                  <a:effectLst>
                    <a:outerShdw blurRad="38100" dist="38100" dir="2700000" algn="tl">
                      <a:srgbClr val="000000"/>
                    </a:outerShdw>
                  </a:effectLst>
                  <a:latin typeface="Times New Roman" charset="0"/>
                  <a:sym typeface="Symbol" pitchFamily="18" charset="2"/>
                </a:rPr>
                <a:t>x</a:t>
              </a:r>
              <a:r>
                <a:rPr lang="en-US" sz="5400">
                  <a:solidFill>
                    <a:srgbClr val="FFFF66"/>
                  </a:solidFill>
                  <a:effectLst>
                    <a:outerShdw blurRad="38100" dist="38100" dir="2700000" algn="tl">
                      <a:srgbClr val="000000"/>
                    </a:outerShdw>
                  </a:effectLst>
                  <a:latin typeface="Times New Roman" charset="0"/>
                  <a:sym typeface="Symbol" pitchFamily="18" charset="2"/>
                </a:rPr>
                <a:t>,     )</a:t>
              </a:r>
              <a:endParaRPr lang="en-US" sz="8000">
                <a:solidFill>
                  <a:srgbClr val="FFFF66"/>
                </a:solidFill>
                <a:effectLst>
                  <a:outerShdw blurRad="38100" dist="38100" dir="2700000" algn="tl">
                    <a:srgbClr val="000000"/>
                  </a:outerShdw>
                </a:effectLst>
                <a:latin typeface="Times New Roman" charset="0"/>
                <a:sym typeface="Symbol" pitchFamily="18" charset="2"/>
              </a:endParaRPr>
            </a:p>
          </p:txBody>
        </p:sp>
        <p:sp>
          <p:nvSpPr>
            <p:cNvPr id="752843" name="Rectangle 203"/>
            <p:cNvSpPr>
              <a:spLocks noChangeArrowheads="1"/>
            </p:cNvSpPr>
            <p:nvPr/>
          </p:nvSpPr>
          <p:spPr bwMode="auto">
            <a:xfrm>
              <a:off x="2400" y="3744"/>
              <a:ext cx="1104" cy="384"/>
            </a:xfrm>
            <a:prstGeom prst="rect">
              <a:avLst/>
            </a:prstGeom>
            <a:noFill/>
            <a:ln w="9525">
              <a:noFill/>
              <a:miter lim="800000"/>
              <a:headEnd/>
              <a:tailEnd/>
            </a:ln>
            <a:effectLst/>
          </p:spPr>
          <p:txBody>
            <a:bodyPr wrap="none" anchor="ctr"/>
            <a:lstStyle/>
            <a:p>
              <a:pPr marL="342900" indent="-342900" algn="ctr">
                <a:defRPr/>
              </a:pPr>
              <a:r>
                <a:rPr lang="en-US" sz="3200">
                  <a:solidFill>
                    <a:srgbClr val="FAFD00"/>
                  </a:solidFill>
                  <a:effectLst>
                    <a:outerShdw blurRad="38100" dist="38100" dir="2700000" algn="tl">
                      <a:srgbClr val="000000"/>
                    </a:outerShdw>
                  </a:effectLst>
                  <a:latin typeface="Times New Roman" charset="0"/>
                </a:rPr>
                <a:t>A(x</a:t>
              </a:r>
              <a:r>
                <a:rPr lang="en-US" sz="3200">
                  <a:effectLst>
                    <a:outerShdw blurRad="38100" dist="38100" dir="2700000" algn="tl">
                      <a:srgbClr val="000000"/>
                    </a:outerShdw>
                  </a:effectLst>
                  <a:latin typeface="Times New Roman" charset="0"/>
                </a:rPr>
                <a:t>,x’</a:t>
              </a:r>
              <a:r>
                <a:rPr lang="en-US" sz="3200">
                  <a:solidFill>
                    <a:srgbClr val="FAFD00"/>
                  </a:solidFill>
                  <a:effectLst>
                    <a:outerShdw blurRad="38100" dist="38100" dir="2700000" algn="tl">
                      <a:srgbClr val="000000"/>
                    </a:outerShdw>
                  </a:effectLst>
                  <a:latin typeface="Times New Roman" charset="0"/>
                </a:rPr>
                <a:t>)</a:t>
              </a:r>
              <a:endParaRPr lang="en-US" sz="3200">
                <a:effectLst>
                  <a:outerShdw blurRad="38100" dist="38100" dir="2700000" algn="tl">
                    <a:srgbClr val="000000"/>
                  </a:outerShdw>
                </a:effectLst>
                <a:latin typeface="Times New Roman" charset="0"/>
              </a:endParaRPr>
            </a:p>
          </p:txBody>
        </p:sp>
        <p:sp>
          <p:nvSpPr>
            <p:cNvPr id="752844" name="Line 204"/>
            <p:cNvSpPr>
              <a:spLocks noChangeShapeType="1"/>
            </p:cNvSpPr>
            <p:nvPr/>
          </p:nvSpPr>
          <p:spPr bwMode="auto">
            <a:xfrm>
              <a:off x="2400" y="3792"/>
              <a:ext cx="1296"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1462" name="Group 205"/>
            <p:cNvGrpSpPr>
              <a:grpSpLocks/>
            </p:cNvGrpSpPr>
            <p:nvPr/>
          </p:nvGrpSpPr>
          <p:grpSpPr bwMode="auto">
            <a:xfrm>
              <a:off x="2736" y="3072"/>
              <a:ext cx="672" cy="637"/>
              <a:chOff x="2160" y="400"/>
              <a:chExt cx="672" cy="637"/>
            </a:xfrm>
          </p:grpSpPr>
          <p:sp>
            <p:nvSpPr>
              <p:cNvPr id="752846" name="Text Box 206"/>
              <p:cNvSpPr txBox="1">
                <a:spLocks noChangeArrowheads="1"/>
              </p:cNvSpPr>
              <p:nvPr/>
            </p:nvSpPr>
            <p:spPr bwMode="auto">
              <a:xfrm>
                <a:off x="2160" y="400"/>
                <a:ext cx="528" cy="576"/>
              </a:xfrm>
              <a:prstGeom prst="rect">
                <a:avLst/>
              </a:prstGeom>
              <a:noFill/>
              <a:ln w="9525">
                <a:noFill/>
                <a:miter lim="800000"/>
                <a:headEnd/>
                <a:tailEnd/>
              </a:ln>
              <a:effectLst/>
            </p:spPr>
            <p:txBody>
              <a:bodyPr>
                <a:spAutoFit/>
              </a:bodyPr>
              <a:lstStyle/>
              <a:p>
                <a:pPr marL="342900" indent="-342900">
                  <a:defRPr/>
                </a:pPr>
                <a:r>
                  <a:rPr lang="en-US" sz="5400">
                    <a:solidFill>
                      <a:srgbClr val="FAFD00"/>
                    </a:solidFill>
                    <a:effectLst>
                      <a:outerShdw blurRad="38100" dist="38100" dir="2700000" algn="tl">
                        <a:srgbClr val="000000"/>
                      </a:outerShdw>
                    </a:effectLst>
                    <a:latin typeface="Times New Roman" charset="0"/>
                    <a:sym typeface="Symbol" pitchFamily="18" charset="2"/>
                  </a:rPr>
                  <a:t></a:t>
                </a:r>
                <a:endParaRPr lang="en-US" sz="5400">
                  <a:effectLst>
                    <a:outerShdw blurRad="38100" dist="38100" dir="2700000" algn="tl">
                      <a:srgbClr val="000000"/>
                    </a:outerShdw>
                  </a:effectLst>
                  <a:latin typeface="Times New Roman" charset="0"/>
                </a:endParaRPr>
              </a:p>
            </p:txBody>
          </p:sp>
          <p:sp>
            <p:nvSpPr>
              <p:cNvPr id="752847" name="Text Box 207"/>
              <p:cNvSpPr txBox="1">
                <a:spLocks noChangeArrowheads="1"/>
              </p:cNvSpPr>
              <p:nvPr/>
            </p:nvSpPr>
            <p:spPr bwMode="auto">
              <a:xfrm>
                <a:off x="2375" y="672"/>
                <a:ext cx="457" cy="365"/>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charset="0"/>
                  </a:rPr>
                  <a:t>x</a:t>
                </a:r>
                <a:r>
                  <a:rPr lang="en-US" sz="3200">
                    <a:effectLst>
                      <a:outerShdw blurRad="38100" dist="38100" dir="2700000" algn="tl">
                        <a:srgbClr val="000000"/>
                      </a:outerShdw>
                    </a:effectLst>
                    <a:latin typeface="Times New Roman" charset="0"/>
                  </a:rPr>
                  <a:t>x’</a:t>
                </a:r>
              </a:p>
            </p:txBody>
          </p:sp>
        </p:grpSp>
        <p:sp>
          <p:nvSpPr>
            <p:cNvPr id="752848" name="Rectangle 208"/>
            <p:cNvSpPr>
              <a:spLocks noChangeArrowheads="1"/>
            </p:cNvSpPr>
            <p:nvPr/>
          </p:nvSpPr>
          <p:spPr bwMode="auto">
            <a:xfrm>
              <a:off x="1200" y="3168"/>
              <a:ext cx="317" cy="480"/>
            </a:xfrm>
            <a:prstGeom prst="rect">
              <a:avLst/>
            </a:prstGeom>
            <a:noFill/>
            <a:ln w="9525">
              <a:noFill/>
              <a:miter lim="800000"/>
              <a:headEnd/>
              <a:tailEnd/>
            </a:ln>
            <a:effectLst/>
          </p:spPr>
          <p:txBody>
            <a:bodyPr wrap="none">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rPr>
                <a:t>=</a:t>
              </a:r>
            </a:p>
          </p:txBody>
        </p:sp>
      </p:grpSp>
      <p:grpSp>
        <p:nvGrpSpPr>
          <p:cNvPr id="25" name="Group 215"/>
          <p:cNvGrpSpPr>
            <a:grpSpLocks/>
          </p:cNvGrpSpPr>
          <p:nvPr/>
        </p:nvGrpSpPr>
        <p:grpSpPr bwMode="auto">
          <a:xfrm>
            <a:off x="7162800" y="5105400"/>
            <a:ext cx="1670050" cy="1752600"/>
            <a:chOff x="4512" y="3216"/>
            <a:chExt cx="1052" cy="1104"/>
          </a:xfrm>
        </p:grpSpPr>
        <p:grpSp>
          <p:nvGrpSpPr>
            <p:cNvPr id="61451" name="Group 211"/>
            <p:cNvGrpSpPr>
              <a:grpSpLocks/>
            </p:cNvGrpSpPr>
            <p:nvPr/>
          </p:nvGrpSpPr>
          <p:grpSpPr bwMode="auto">
            <a:xfrm>
              <a:off x="4560" y="3216"/>
              <a:ext cx="1004" cy="788"/>
              <a:chOff x="4416" y="3325"/>
              <a:chExt cx="1004" cy="788"/>
            </a:xfrm>
          </p:grpSpPr>
          <p:sp>
            <p:nvSpPr>
              <p:cNvPr id="752849" name="Rectangle 209"/>
              <p:cNvSpPr>
                <a:spLocks noChangeArrowheads="1"/>
              </p:cNvSpPr>
              <p:nvPr/>
            </p:nvSpPr>
            <p:spPr bwMode="auto">
              <a:xfrm>
                <a:off x="4416" y="3325"/>
                <a:ext cx="884" cy="404"/>
              </a:xfrm>
              <a:prstGeom prst="rect">
                <a:avLst/>
              </a:prstGeom>
              <a:noFill/>
              <a:ln w="9525">
                <a:noFill/>
                <a:miter lim="800000"/>
                <a:headEnd/>
                <a:tailEnd/>
              </a:ln>
              <a:effectLst/>
            </p:spPr>
            <p:txBody>
              <a:bodyPr wrap="none">
                <a:spAutoFit/>
              </a:bodyPr>
              <a:lstStyle/>
              <a:p>
                <a:pPr marL="342900" indent="-342900">
                  <a:defRPr/>
                </a:pPr>
                <a:r>
                  <a:rPr lang="en-US">
                    <a:solidFill>
                      <a:srgbClr val="FFFF66"/>
                    </a:solidFill>
                    <a:effectLst>
                      <a:outerShdw blurRad="38100" dist="38100" dir="2700000" algn="tl">
                        <a:srgbClr val="000000"/>
                      </a:outerShdw>
                    </a:effectLst>
                    <a:latin typeface="Times New Roman" charset="0"/>
                  </a:rPr>
                  <a:t>Smear</a:t>
                </a:r>
              </a:p>
            </p:txBody>
          </p:sp>
          <p:sp>
            <p:nvSpPr>
              <p:cNvPr id="752850" name="Rectangle 210"/>
              <p:cNvSpPr>
                <a:spLocks noChangeArrowheads="1"/>
              </p:cNvSpPr>
              <p:nvPr/>
            </p:nvSpPr>
            <p:spPr bwMode="auto">
              <a:xfrm>
                <a:off x="4464" y="3709"/>
                <a:ext cx="956" cy="404"/>
              </a:xfrm>
              <a:prstGeom prst="rect">
                <a:avLst/>
              </a:prstGeom>
              <a:noFill/>
              <a:ln w="9525">
                <a:noFill/>
                <a:miter lim="800000"/>
                <a:headEnd/>
                <a:tailEnd/>
              </a:ln>
              <a:effectLst/>
            </p:spPr>
            <p:txBody>
              <a:bodyPr wrap="none">
                <a:spAutoFit/>
              </a:bodyPr>
              <a:lstStyle/>
              <a:p>
                <a:pPr marL="342900" indent="-342900">
                  <a:defRPr/>
                </a:pPr>
                <a:r>
                  <a:rPr lang="en-US">
                    <a:solidFill>
                      <a:srgbClr val="FFFF66"/>
                    </a:solidFill>
                    <a:effectLst>
                      <a:outerShdw blurRad="38100" dist="38100" dir="2700000" algn="tl">
                        <a:srgbClr val="000000"/>
                      </a:outerShdw>
                    </a:effectLst>
                    <a:latin typeface="Times New Roman" charset="0"/>
                  </a:rPr>
                  <a:t>&amp; Sum</a:t>
                </a:r>
              </a:p>
            </p:txBody>
          </p:sp>
        </p:grpSp>
        <p:grpSp>
          <p:nvGrpSpPr>
            <p:cNvPr id="61452" name="Group 212"/>
            <p:cNvGrpSpPr>
              <a:grpSpLocks/>
            </p:cNvGrpSpPr>
            <p:nvPr/>
          </p:nvGrpSpPr>
          <p:grpSpPr bwMode="auto">
            <a:xfrm>
              <a:off x="4512" y="3532"/>
              <a:ext cx="740" cy="788"/>
              <a:chOff x="4416" y="3325"/>
              <a:chExt cx="740" cy="788"/>
            </a:xfrm>
          </p:grpSpPr>
          <p:sp>
            <p:nvSpPr>
              <p:cNvPr id="752853" name="Rectangle 213"/>
              <p:cNvSpPr>
                <a:spLocks noChangeArrowheads="1"/>
              </p:cNvSpPr>
              <p:nvPr/>
            </p:nvSpPr>
            <p:spPr bwMode="auto">
              <a:xfrm>
                <a:off x="4416" y="3325"/>
                <a:ext cx="116" cy="404"/>
              </a:xfrm>
              <a:prstGeom prst="rect">
                <a:avLst/>
              </a:prstGeom>
              <a:noFill/>
              <a:ln w="9525">
                <a:noFill/>
                <a:miter lim="800000"/>
                <a:headEnd/>
                <a:tailEnd/>
              </a:ln>
              <a:effectLst/>
            </p:spPr>
            <p:txBody>
              <a:bodyPr wrap="none">
                <a:spAutoFit/>
              </a:bodyPr>
              <a:lstStyle/>
              <a:p>
                <a:pPr marL="342900" indent="-342900">
                  <a:defRPr/>
                </a:pPr>
                <a:endParaRPr lang="en-US">
                  <a:solidFill>
                    <a:srgbClr val="FFFF66"/>
                  </a:solidFill>
                  <a:effectLst>
                    <a:outerShdw blurRad="38100" dist="38100" dir="2700000" algn="tl">
                      <a:srgbClr val="000000"/>
                    </a:outerShdw>
                  </a:effectLst>
                  <a:latin typeface="Times New Roman" charset="0"/>
                </a:endParaRPr>
              </a:p>
            </p:txBody>
          </p:sp>
          <p:sp>
            <p:nvSpPr>
              <p:cNvPr id="752854" name="Rectangle 214"/>
              <p:cNvSpPr>
                <a:spLocks noChangeArrowheads="1"/>
              </p:cNvSpPr>
              <p:nvPr/>
            </p:nvSpPr>
            <p:spPr bwMode="auto">
              <a:xfrm>
                <a:off x="4464" y="3709"/>
                <a:ext cx="692" cy="404"/>
              </a:xfrm>
              <a:prstGeom prst="rect">
                <a:avLst/>
              </a:prstGeom>
              <a:noFill/>
              <a:ln w="9525">
                <a:noFill/>
                <a:miter lim="800000"/>
                <a:headEnd/>
                <a:tailEnd/>
              </a:ln>
              <a:effectLst/>
            </p:spPr>
            <p:txBody>
              <a:bodyPr wrap="none">
                <a:spAutoFit/>
              </a:bodyPr>
              <a:lstStyle/>
              <a:p>
                <a:pPr marL="342900" indent="-342900">
                  <a:defRPr/>
                </a:pPr>
                <a:r>
                  <a:rPr lang="en-US">
                    <a:solidFill>
                      <a:srgbClr val="FFFF66"/>
                    </a:solidFill>
                    <a:effectLst>
                      <a:outerShdw blurRad="38100" dist="38100" dir="2700000" algn="tl">
                        <a:srgbClr val="000000"/>
                      </a:outerShdw>
                    </a:effectLst>
                    <a:latin typeface="Times New Roman" charset="0"/>
                  </a:rPr>
                  <a:t>Data</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1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up)">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7154" name="Rectangle 2"/>
          <p:cNvSpPr>
            <a:spLocks noGrp="1" noChangeArrowheads="1"/>
          </p:cNvSpPr>
          <p:nvPr>
            <p:ph type="ctrTitle"/>
          </p:nvPr>
        </p:nvSpPr>
        <p:spPr>
          <a:xfrm>
            <a:off x="0" y="914400"/>
            <a:ext cx="9144000" cy="2286000"/>
          </a:xfrm>
        </p:spPr>
        <p:txBody>
          <a:bodyPr/>
          <a:lstStyle/>
          <a:p>
            <a:pPr>
              <a:defRPr/>
            </a:pPr>
            <a:r>
              <a:rPr lang="en-US" sz="6000" b="1" i="1" smtClean="0">
                <a:solidFill>
                  <a:srgbClr val="FAFD00"/>
                </a:solidFill>
                <a:effectLst>
                  <a:outerShdw blurRad="38100" dist="38100" dir="2700000" algn="tl">
                    <a:srgbClr val="000000"/>
                  </a:outerShdw>
                </a:effectLst>
              </a:rPr>
              <a:t>Prestack Migration</a:t>
            </a:r>
            <a:endParaRPr lang="en-US" sz="6000" b="1" i="1" smtClean="0">
              <a:effectLst>
                <a:outerShdw blurRad="38100" dist="38100" dir="2700000" algn="tl">
                  <a:srgbClr val="FFFFFF"/>
                </a:outerShdw>
              </a:effectLs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202" name="Line 2"/>
          <p:cNvSpPr>
            <a:spLocks noChangeShapeType="1"/>
          </p:cNvSpPr>
          <p:nvPr/>
        </p:nvSpPr>
        <p:spPr bwMode="auto">
          <a:xfrm>
            <a:off x="3271838" y="5465763"/>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19203" name="Line 3"/>
          <p:cNvSpPr>
            <a:spLocks noChangeShapeType="1"/>
          </p:cNvSpPr>
          <p:nvPr/>
        </p:nvSpPr>
        <p:spPr bwMode="auto">
          <a:xfrm>
            <a:off x="5976938" y="5465763"/>
            <a:ext cx="1325562"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3492" name="Group 4"/>
          <p:cNvGrpSpPr>
            <a:grpSpLocks/>
          </p:cNvGrpSpPr>
          <p:nvPr/>
        </p:nvGrpSpPr>
        <p:grpSpPr bwMode="auto">
          <a:xfrm>
            <a:off x="4638675" y="2289175"/>
            <a:ext cx="1071563" cy="779463"/>
            <a:chOff x="1296" y="1420"/>
            <a:chExt cx="675" cy="491"/>
          </a:xfrm>
        </p:grpSpPr>
        <p:sp>
          <p:nvSpPr>
            <p:cNvPr id="819205" name="Text Box 5"/>
            <p:cNvSpPr txBox="1">
              <a:spLocks noChangeArrowheads="1"/>
            </p:cNvSpPr>
            <p:nvPr/>
          </p:nvSpPr>
          <p:spPr bwMode="auto">
            <a:xfrm>
              <a:off x="1296" y="1584"/>
              <a:ext cx="675" cy="327"/>
            </a:xfrm>
            <a:prstGeom prst="rect">
              <a:avLst/>
            </a:prstGeom>
            <a:noFill/>
            <a:ln w="9525">
              <a:noFill/>
              <a:miter lim="800000"/>
              <a:headEnd/>
              <a:tailEnd/>
            </a:ln>
            <a:effectLst/>
          </p:spPr>
          <p:txBody>
            <a:bodyPr wrap="none">
              <a:spAutoFit/>
            </a:bodyPr>
            <a:lstStyle/>
            <a:p>
              <a:pPr marL="342900" indent="-342900">
                <a:defRPr/>
              </a:pPr>
              <a:r>
                <a:rPr lang="en-US" sz="2800">
                  <a:solidFill>
                    <a:srgbClr val="FFFFFF"/>
                  </a:solidFill>
                  <a:effectLst>
                    <a:outerShdw blurRad="38100" dist="38100" dir="2700000" algn="tl">
                      <a:srgbClr val="000000"/>
                    </a:outerShdw>
                  </a:effectLst>
                  <a:latin typeface="Times New Roman" charset="0"/>
                </a:rPr>
                <a:t>W(</a:t>
              </a:r>
              <a:r>
                <a:rPr lang="en-US" sz="2800">
                  <a:solidFill>
                    <a:srgbClr val="FFFFFF"/>
                  </a:solidFill>
                  <a:effectLst>
                    <a:outerShdw blurRad="38100" dist="38100" dir="2700000" algn="tl">
                      <a:srgbClr val="000000"/>
                    </a:outerShdw>
                  </a:effectLst>
                  <a:latin typeface="Times New Roman" charset="0"/>
                  <a:sym typeface="Symbol" pitchFamily="18" charset="2"/>
                </a:rPr>
                <a:t> )</a:t>
              </a:r>
              <a:endParaRPr lang="en-US" sz="2800">
                <a:solidFill>
                  <a:srgbClr val="FFFFFF"/>
                </a:solidFill>
                <a:effectLst>
                  <a:outerShdw blurRad="38100" dist="38100" dir="2700000" algn="tl">
                    <a:srgbClr val="000000"/>
                  </a:outerShdw>
                </a:effectLst>
                <a:latin typeface="Times New Roman" charset="0"/>
              </a:endParaRPr>
            </a:p>
          </p:txBody>
        </p:sp>
        <p:sp>
          <p:nvSpPr>
            <p:cNvPr id="819206" name="Text Box 6"/>
            <p:cNvSpPr txBox="1">
              <a:spLocks noChangeArrowheads="1"/>
            </p:cNvSpPr>
            <p:nvPr/>
          </p:nvSpPr>
          <p:spPr bwMode="auto">
            <a:xfrm>
              <a:off x="1344" y="1420"/>
              <a:ext cx="280" cy="404"/>
            </a:xfrm>
            <a:prstGeom prst="rect">
              <a:avLst/>
            </a:prstGeom>
            <a:noFill/>
            <a:ln w="9525">
              <a:noFill/>
              <a:miter lim="800000"/>
              <a:headEnd/>
              <a:tailEnd/>
            </a:ln>
            <a:effectLst/>
          </p:spPr>
          <p:txBody>
            <a:bodyPr wrap="none">
              <a:spAutoFit/>
            </a:bodyPr>
            <a:lstStyle/>
            <a:p>
              <a:pPr marL="342900" indent="-342900">
                <a:defRPr/>
              </a:pPr>
              <a:r>
                <a:rPr lang="en-US">
                  <a:solidFill>
                    <a:srgbClr val="FFFFFF"/>
                  </a:solidFill>
                  <a:effectLst>
                    <a:outerShdw blurRad="38100" dist="38100" dir="2700000" algn="tl">
                      <a:srgbClr val="000000"/>
                    </a:outerShdw>
                  </a:effectLst>
                  <a:latin typeface="Times New Roman" charset="0"/>
                </a:rPr>
                <a:t>~</a:t>
              </a:r>
            </a:p>
          </p:txBody>
        </p:sp>
      </p:grpSp>
      <p:sp>
        <p:nvSpPr>
          <p:cNvPr id="819207" name="Rectangle 7"/>
          <p:cNvSpPr>
            <a:spLocks noChangeArrowheads="1"/>
          </p:cNvSpPr>
          <p:nvPr/>
        </p:nvSpPr>
        <p:spPr bwMode="auto">
          <a:xfrm>
            <a:off x="5329238" y="2916238"/>
            <a:ext cx="1752600" cy="609600"/>
          </a:xfrm>
          <a:prstGeom prst="rect">
            <a:avLst/>
          </a:prstGeom>
          <a:noFill/>
          <a:ln w="9525">
            <a:noFill/>
            <a:miter lim="800000"/>
            <a:headEnd/>
            <a:tailEnd/>
          </a:ln>
          <a:effectLst/>
        </p:spPr>
        <p:txBody>
          <a:bodyPr wrap="none" anchor="ctr"/>
          <a:lstStyle/>
          <a:p>
            <a:pPr marL="342900" indent="-342900" algn="ctr">
              <a:defRPr/>
            </a:pPr>
            <a:r>
              <a:rPr lang="en-US" sz="2000">
                <a:solidFill>
                  <a:srgbClr val="FAFD00"/>
                </a:solidFill>
                <a:effectLst>
                  <a:outerShdw blurRad="38100" dist="38100" dir="2700000" algn="tl">
                    <a:srgbClr val="000000"/>
                  </a:outerShdw>
                </a:effectLst>
                <a:latin typeface="Times New Roman" charset="0"/>
              </a:rPr>
              <a:t>A(x</a:t>
            </a:r>
            <a:r>
              <a:rPr lang="en-US" sz="2000">
                <a:effectLst>
                  <a:outerShdw blurRad="38100" dist="38100" dir="2700000" algn="tl">
                    <a:srgbClr val="000000"/>
                  </a:outerShdw>
                </a:effectLst>
                <a:latin typeface="Times New Roman" charset="0"/>
              </a:rPr>
              <a:t>,x’</a:t>
            </a:r>
            <a:r>
              <a:rPr lang="en-US" sz="2000">
                <a:solidFill>
                  <a:srgbClr val="FAFD00"/>
                </a:solidFill>
                <a:effectLst>
                  <a:outerShdw blurRad="38100" dist="38100" dir="2700000" algn="tl">
                    <a:srgbClr val="000000"/>
                  </a:outerShdw>
                </a:effectLst>
                <a:latin typeface="Times New Roman" charset="0"/>
              </a:rPr>
              <a:t>)</a:t>
            </a:r>
            <a:endParaRPr lang="en-US" sz="2000">
              <a:effectLst>
                <a:outerShdw blurRad="38100" dist="38100" dir="2700000" algn="tl">
                  <a:srgbClr val="000000"/>
                </a:outerShdw>
              </a:effectLst>
              <a:latin typeface="Times New Roman" charset="0"/>
            </a:endParaRPr>
          </a:p>
        </p:txBody>
      </p:sp>
      <p:sp>
        <p:nvSpPr>
          <p:cNvPr id="819208" name="Rectangle 8"/>
          <p:cNvSpPr>
            <a:spLocks noChangeArrowheads="1"/>
          </p:cNvSpPr>
          <p:nvPr/>
        </p:nvSpPr>
        <p:spPr bwMode="auto">
          <a:xfrm>
            <a:off x="5405438" y="1981200"/>
            <a:ext cx="2133600" cy="762000"/>
          </a:xfrm>
          <a:prstGeom prst="rect">
            <a:avLst/>
          </a:prstGeom>
          <a:noFill/>
          <a:ln w="9525">
            <a:noFill/>
            <a:miter lim="800000"/>
            <a:headEnd/>
            <a:tailEnd/>
          </a:ln>
          <a:effectLst/>
        </p:spPr>
        <p:txBody>
          <a:bodyPr wrap="none" anchor="ctr"/>
          <a:lstStyle/>
          <a:p>
            <a:pPr marL="342900" indent="-342900" algn="ctr">
              <a:defRPr/>
            </a:pPr>
            <a:endParaRPr lang="en-US" sz="2000">
              <a:effectLst>
                <a:outerShdw blurRad="38100" dist="38100" dir="2700000" algn="tl">
                  <a:srgbClr val="000000"/>
                </a:outerShdw>
              </a:effectLst>
              <a:latin typeface="Times New Roman" charset="0"/>
            </a:endParaRPr>
          </a:p>
        </p:txBody>
      </p:sp>
      <p:sp>
        <p:nvSpPr>
          <p:cNvPr id="819209" name="Text Box 9"/>
          <p:cNvSpPr txBox="1">
            <a:spLocks noChangeArrowheads="1"/>
          </p:cNvSpPr>
          <p:nvPr/>
        </p:nvSpPr>
        <p:spPr bwMode="auto">
          <a:xfrm>
            <a:off x="6548438" y="1905000"/>
            <a:ext cx="838200" cy="701675"/>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sp>
        <p:nvSpPr>
          <p:cNvPr id="819210" name="Text Box 10"/>
          <p:cNvSpPr txBox="1">
            <a:spLocks noChangeArrowheads="1"/>
          </p:cNvSpPr>
          <p:nvPr/>
        </p:nvSpPr>
        <p:spPr bwMode="auto">
          <a:xfrm>
            <a:off x="6777038" y="2270125"/>
            <a:ext cx="522287" cy="396875"/>
          </a:xfrm>
          <a:prstGeom prst="rect">
            <a:avLst/>
          </a:prstGeom>
          <a:noFill/>
          <a:ln w="9525">
            <a:noFill/>
            <a:miter lim="800000"/>
            <a:headEnd/>
            <a:tailEnd/>
          </a:ln>
          <a:effectLst/>
        </p:spPr>
        <p:txBody>
          <a:bodyPr wrap="none">
            <a:spAutoFit/>
          </a:bodyPr>
          <a:lstStyle/>
          <a:p>
            <a:pPr marL="342900" indent="-342900">
              <a:defRPr/>
            </a:pPr>
            <a:r>
              <a:rPr lang="en-US" sz="2000">
                <a:solidFill>
                  <a:srgbClr val="FAFD00"/>
                </a:solidFill>
                <a:effectLst>
                  <a:outerShdw blurRad="38100" dist="38100" dir="2700000" algn="tl">
                    <a:srgbClr val="000000"/>
                  </a:outerShdw>
                </a:effectLst>
                <a:latin typeface="Times New Roman" charset="0"/>
              </a:rPr>
              <a:t>x</a:t>
            </a:r>
            <a:r>
              <a:rPr lang="en-US" sz="2000">
                <a:effectLst>
                  <a:outerShdw blurRad="38100" dist="38100" dir="2700000" algn="tl">
                    <a:srgbClr val="000000"/>
                  </a:outerShdw>
                </a:effectLst>
                <a:latin typeface="Times New Roman" charset="0"/>
              </a:rPr>
              <a:t>x’</a:t>
            </a:r>
          </a:p>
        </p:txBody>
      </p:sp>
      <p:sp>
        <p:nvSpPr>
          <p:cNvPr id="819211" name="Text Box 11"/>
          <p:cNvSpPr txBox="1">
            <a:spLocks noChangeArrowheads="1"/>
          </p:cNvSpPr>
          <p:nvPr/>
        </p:nvSpPr>
        <p:spPr bwMode="auto">
          <a:xfrm>
            <a:off x="6167438" y="1993900"/>
            <a:ext cx="498475" cy="641350"/>
          </a:xfrm>
          <a:prstGeom prst="rect">
            <a:avLst/>
          </a:prstGeom>
          <a:noFill/>
          <a:ln w="9525">
            <a:noFill/>
            <a:miter lim="800000"/>
            <a:headEnd/>
            <a:tailEnd/>
          </a:ln>
          <a:effectLst/>
        </p:spPr>
        <p:txBody>
          <a:bodyPr wrap="none">
            <a:spAutoFit/>
          </a:bodyPr>
          <a:lstStyle/>
          <a:p>
            <a:pPr marL="342900" indent="-342900">
              <a:defRPr/>
            </a:pPr>
            <a:r>
              <a:rPr lang="en-US">
                <a:solidFill>
                  <a:srgbClr val="FAFD00"/>
                </a:solidFill>
                <a:effectLst>
                  <a:outerShdw blurRad="38100" dist="38100" dir="2700000" algn="tl">
                    <a:srgbClr val="000000"/>
                  </a:outerShdw>
                </a:effectLst>
                <a:latin typeface="Times New Roman" charset="0"/>
                <a:sym typeface="Symbol" pitchFamily="18" charset="2"/>
              </a:rPr>
              <a:t></a:t>
            </a:r>
            <a:endParaRPr lang="en-US">
              <a:solidFill>
                <a:srgbClr val="FAFD00"/>
              </a:solidFill>
              <a:effectLst>
                <a:outerShdw blurRad="38100" dist="38100" dir="2700000" algn="tl">
                  <a:srgbClr val="000000"/>
                </a:outerShdw>
              </a:effectLst>
              <a:latin typeface="Times New Roman" charset="0"/>
            </a:endParaRPr>
          </a:p>
        </p:txBody>
      </p:sp>
      <p:sp>
        <p:nvSpPr>
          <p:cNvPr id="819212" name="Text Box 12"/>
          <p:cNvSpPr txBox="1">
            <a:spLocks noChangeArrowheads="1"/>
          </p:cNvSpPr>
          <p:nvPr/>
        </p:nvSpPr>
        <p:spPr bwMode="auto">
          <a:xfrm>
            <a:off x="6091238" y="2105025"/>
            <a:ext cx="282575" cy="519113"/>
          </a:xfrm>
          <a:prstGeom prst="rect">
            <a:avLst/>
          </a:prstGeom>
          <a:noFill/>
          <a:ln w="9525">
            <a:noFill/>
            <a:miter lim="800000"/>
            <a:headEnd/>
            <a:tailEnd/>
          </a:ln>
          <a:effectLst/>
        </p:spPr>
        <p:txBody>
          <a:bodyPr wrap="none">
            <a:spAutoFit/>
          </a:bodyPr>
          <a:lstStyle/>
          <a:p>
            <a:pPr marL="342900" indent="-342900">
              <a:defRPr/>
            </a:pPr>
            <a:r>
              <a:rPr lang="en-US" sz="2800">
                <a:solidFill>
                  <a:srgbClr val="FAFD00"/>
                </a:solidFill>
                <a:effectLst>
                  <a:outerShdw blurRad="38100" dist="38100" dir="2700000" algn="tl">
                    <a:srgbClr val="000000"/>
                  </a:outerShdw>
                </a:effectLst>
                <a:latin typeface="Times New Roman" charset="0"/>
              </a:rPr>
              <a:t>i</a:t>
            </a:r>
          </a:p>
        </p:txBody>
      </p:sp>
      <p:sp>
        <p:nvSpPr>
          <p:cNvPr id="819213" name="Text Box 13"/>
          <p:cNvSpPr txBox="1">
            <a:spLocks noChangeArrowheads="1"/>
          </p:cNvSpPr>
          <p:nvPr/>
        </p:nvSpPr>
        <p:spPr bwMode="auto">
          <a:xfrm>
            <a:off x="5678488" y="2325688"/>
            <a:ext cx="409575" cy="701675"/>
          </a:xfrm>
          <a:prstGeom prst="rect">
            <a:avLst/>
          </a:prstGeom>
          <a:noFill/>
          <a:ln w="9525">
            <a:noFill/>
            <a:miter lim="800000"/>
            <a:headEnd/>
            <a:tailEnd/>
          </a:ln>
          <a:effectLst/>
        </p:spPr>
        <p:txBody>
          <a:bodyPr wrap="none">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rPr>
              <a:t>e</a:t>
            </a:r>
          </a:p>
        </p:txBody>
      </p:sp>
      <p:sp>
        <p:nvSpPr>
          <p:cNvPr id="819214" name="Line 14"/>
          <p:cNvSpPr>
            <a:spLocks noChangeShapeType="1"/>
          </p:cNvSpPr>
          <p:nvPr/>
        </p:nvSpPr>
        <p:spPr bwMode="auto">
          <a:xfrm>
            <a:off x="5710238" y="2992438"/>
            <a:ext cx="7620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3501" name="Group 15"/>
          <p:cNvGrpSpPr>
            <a:grpSpLocks/>
          </p:cNvGrpSpPr>
          <p:nvPr/>
        </p:nvGrpSpPr>
        <p:grpSpPr bwMode="auto">
          <a:xfrm>
            <a:off x="4094163" y="2382838"/>
            <a:ext cx="1006475" cy="1143000"/>
            <a:chOff x="2534" y="768"/>
            <a:chExt cx="634" cy="720"/>
          </a:xfrm>
        </p:grpSpPr>
        <p:sp>
          <p:nvSpPr>
            <p:cNvPr id="819216" name="Text Box 16"/>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sym typeface="Symbol" pitchFamily="18" charset="2"/>
                </a:rPr>
                <a:t></a:t>
              </a:r>
              <a:endParaRPr lang="en-US" sz="4400">
                <a:solidFill>
                  <a:srgbClr val="FAFD00"/>
                </a:solidFill>
                <a:effectLst>
                  <a:outerShdw blurRad="38100" dist="38100" dir="2700000" algn="tl">
                    <a:srgbClr val="000000"/>
                  </a:outerShdw>
                </a:effectLst>
                <a:latin typeface="Times New Roman" charset="0"/>
              </a:endParaRPr>
            </a:p>
          </p:txBody>
        </p:sp>
        <p:sp>
          <p:nvSpPr>
            <p:cNvPr id="819217" name="Text Box 17"/>
            <p:cNvSpPr txBox="1">
              <a:spLocks noChangeArrowheads="1"/>
            </p:cNvSpPr>
            <p:nvPr/>
          </p:nvSpPr>
          <p:spPr bwMode="auto">
            <a:xfrm>
              <a:off x="2534" y="1123"/>
              <a:ext cx="393"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x’</a:t>
              </a:r>
            </a:p>
          </p:txBody>
        </p:sp>
      </p:grpSp>
      <p:sp>
        <p:nvSpPr>
          <p:cNvPr id="819218" name="Rectangle 18"/>
          <p:cNvSpPr>
            <a:spLocks noChangeArrowheads="1"/>
          </p:cNvSpPr>
          <p:nvPr/>
        </p:nvSpPr>
        <p:spPr bwMode="auto">
          <a:xfrm>
            <a:off x="7467600" y="1981200"/>
            <a:ext cx="2133600" cy="762000"/>
          </a:xfrm>
          <a:prstGeom prst="rect">
            <a:avLst/>
          </a:prstGeom>
          <a:noFill/>
          <a:ln w="9525">
            <a:noFill/>
            <a:miter lim="800000"/>
            <a:headEnd/>
            <a:tailEnd/>
          </a:ln>
          <a:effectLst/>
        </p:spPr>
        <p:txBody>
          <a:bodyPr wrap="none" anchor="ctr"/>
          <a:lstStyle/>
          <a:p>
            <a:pPr marL="342900" indent="-342900" algn="ctr">
              <a:defRPr/>
            </a:pPr>
            <a:endParaRPr lang="en-US" sz="2000">
              <a:effectLst>
                <a:outerShdw blurRad="38100" dist="38100" dir="2700000" algn="tl">
                  <a:srgbClr val="000000"/>
                </a:outerShdw>
              </a:effectLst>
              <a:latin typeface="Times New Roman" charset="0"/>
            </a:endParaRPr>
          </a:p>
        </p:txBody>
      </p:sp>
      <p:sp>
        <p:nvSpPr>
          <p:cNvPr id="819219" name="Text Box 19"/>
          <p:cNvSpPr txBox="1">
            <a:spLocks noChangeArrowheads="1"/>
          </p:cNvSpPr>
          <p:nvPr/>
        </p:nvSpPr>
        <p:spPr bwMode="auto">
          <a:xfrm>
            <a:off x="8301038" y="1965325"/>
            <a:ext cx="838200" cy="701675"/>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sym typeface="Symbol" pitchFamily="18" charset="2"/>
              </a:rPr>
              <a:t></a:t>
            </a:r>
            <a:endParaRPr lang="en-US" sz="4000">
              <a:effectLst>
                <a:outerShdw blurRad="38100" dist="38100" dir="2700000" algn="tl">
                  <a:srgbClr val="000000"/>
                </a:outerShdw>
              </a:effectLst>
              <a:latin typeface="Times New Roman" charset="0"/>
            </a:endParaRPr>
          </a:p>
        </p:txBody>
      </p:sp>
      <p:sp>
        <p:nvSpPr>
          <p:cNvPr id="819220" name="Text Box 20"/>
          <p:cNvSpPr txBox="1">
            <a:spLocks noChangeArrowheads="1"/>
          </p:cNvSpPr>
          <p:nvPr/>
        </p:nvSpPr>
        <p:spPr bwMode="auto">
          <a:xfrm>
            <a:off x="8529638" y="2332038"/>
            <a:ext cx="690562" cy="396875"/>
          </a:xfrm>
          <a:prstGeom prst="rect">
            <a:avLst/>
          </a:prstGeom>
          <a:noFill/>
          <a:ln w="9525">
            <a:noFill/>
            <a:miter lim="800000"/>
            <a:headEnd/>
            <a:tailEnd/>
          </a:ln>
          <a:effectLst/>
        </p:spPr>
        <p:txBody>
          <a:bodyPr wrap="none">
            <a:spAutoFit/>
          </a:bodyPr>
          <a:lstStyle/>
          <a:p>
            <a:pPr marL="342900" indent="-342900">
              <a:defRPr/>
            </a:pPr>
            <a:r>
              <a:rPr lang="en-US" sz="2000">
                <a:effectLst>
                  <a:outerShdw blurRad="38100" dist="38100" dir="2700000" algn="tl">
                    <a:srgbClr val="000000"/>
                  </a:outerShdw>
                </a:effectLst>
                <a:latin typeface="Times New Roman" charset="0"/>
              </a:rPr>
              <a:t>x’</a:t>
            </a:r>
            <a:r>
              <a:rPr lang="en-US" sz="2000">
                <a:solidFill>
                  <a:srgbClr val="FAFD00"/>
                </a:solidFill>
                <a:effectLst>
                  <a:outerShdw blurRad="38100" dist="38100" dir="2700000" algn="tl">
                    <a:srgbClr val="000000"/>
                  </a:outerShdw>
                </a:effectLst>
                <a:latin typeface="Times New Roman" charset="0"/>
              </a:rPr>
              <a:t>x’’</a:t>
            </a:r>
            <a:endParaRPr lang="en-US" sz="2000">
              <a:effectLst>
                <a:outerShdw blurRad="38100" dist="38100" dir="2700000" algn="tl">
                  <a:srgbClr val="000000"/>
                </a:outerShdw>
              </a:effectLst>
              <a:latin typeface="Times New Roman" charset="0"/>
            </a:endParaRPr>
          </a:p>
        </p:txBody>
      </p:sp>
      <p:sp>
        <p:nvSpPr>
          <p:cNvPr id="819221" name="Text Box 21"/>
          <p:cNvSpPr txBox="1">
            <a:spLocks noChangeArrowheads="1"/>
          </p:cNvSpPr>
          <p:nvPr/>
        </p:nvSpPr>
        <p:spPr bwMode="auto">
          <a:xfrm>
            <a:off x="7920038" y="1993900"/>
            <a:ext cx="498475" cy="641350"/>
          </a:xfrm>
          <a:prstGeom prst="rect">
            <a:avLst/>
          </a:prstGeom>
          <a:noFill/>
          <a:ln w="9525">
            <a:noFill/>
            <a:miter lim="800000"/>
            <a:headEnd/>
            <a:tailEnd/>
          </a:ln>
          <a:effectLst/>
        </p:spPr>
        <p:txBody>
          <a:bodyPr wrap="none">
            <a:spAutoFit/>
          </a:bodyPr>
          <a:lstStyle/>
          <a:p>
            <a:pPr marL="342900" indent="-342900">
              <a:defRPr/>
            </a:pPr>
            <a:r>
              <a:rPr lang="en-US">
                <a:solidFill>
                  <a:srgbClr val="FAFD00"/>
                </a:solidFill>
                <a:effectLst>
                  <a:outerShdw blurRad="38100" dist="38100" dir="2700000" algn="tl">
                    <a:srgbClr val="000000"/>
                  </a:outerShdw>
                </a:effectLst>
                <a:latin typeface="Times New Roman" charset="0"/>
                <a:sym typeface="Symbol" pitchFamily="18" charset="2"/>
              </a:rPr>
              <a:t></a:t>
            </a:r>
            <a:endParaRPr lang="en-US">
              <a:solidFill>
                <a:srgbClr val="FAFD00"/>
              </a:solidFill>
              <a:effectLst>
                <a:outerShdw blurRad="38100" dist="38100" dir="2700000" algn="tl">
                  <a:srgbClr val="000000"/>
                </a:outerShdw>
              </a:effectLst>
              <a:latin typeface="Times New Roman" charset="0"/>
            </a:endParaRPr>
          </a:p>
        </p:txBody>
      </p:sp>
      <p:sp>
        <p:nvSpPr>
          <p:cNvPr id="819222" name="Text Box 22"/>
          <p:cNvSpPr txBox="1">
            <a:spLocks noChangeArrowheads="1"/>
          </p:cNvSpPr>
          <p:nvPr/>
        </p:nvSpPr>
        <p:spPr bwMode="auto">
          <a:xfrm>
            <a:off x="7843838" y="2105025"/>
            <a:ext cx="282575" cy="519113"/>
          </a:xfrm>
          <a:prstGeom prst="rect">
            <a:avLst/>
          </a:prstGeom>
          <a:noFill/>
          <a:ln w="9525">
            <a:noFill/>
            <a:miter lim="800000"/>
            <a:headEnd/>
            <a:tailEnd/>
          </a:ln>
          <a:effectLst/>
        </p:spPr>
        <p:txBody>
          <a:bodyPr wrap="none">
            <a:spAutoFit/>
          </a:bodyPr>
          <a:lstStyle/>
          <a:p>
            <a:pPr marL="342900" indent="-342900">
              <a:defRPr/>
            </a:pPr>
            <a:r>
              <a:rPr lang="en-US" sz="2800">
                <a:solidFill>
                  <a:srgbClr val="FAFD00"/>
                </a:solidFill>
                <a:effectLst>
                  <a:outerShdw blurRad="38100" dist="38100" dir="2700000" algn="tl">
                    <a:srgbClr val="000000"/>
                  </a:outerShdw>
                </a:effectLst>
                <a:latin typeface="Times New Roman" charset="0"/>
              </a:rPr>
              <a:t>i</a:t>
            </a:r>
          </a:p>
        </p:txBody>
      </p:sp>
      <p:sp>
        <p:nvSpPr>
          <p:cNvPr id="819223" name="Text Box 23"/>
          <p:cNvSpPr txBox="1">
            <a:spLocks noChangeArrowheads="1"/>
          </p:cNvSpPr>
          <p:nvPr/>
        </p:nvSpPr>
        <p:spPr bwMode="auto">
          <a:xfrm>
            <a:off x="7507288" y="2401888"/>
            <a:ext cx="409575" cy="701675"/>
          </a:xfrm>
          <a:prstGeom prst="rect">
            <a:avLst/>
          </a:prstGeom>
          <a:noFill/>
          <a:ln w="9525">
            <a:noFill/>
            <a:miter lim="800000"/>
            <a:headEnd/>
            <a:tailEnd/>
          </a:ln>
          <a:effectLst/>
        </p:spPr>
        <p:txBody>
          <a:bodyPr wrap="none">
            <a:spAutoFit/>
          </a:bodyPr>
          <a:lstStyle/>
          <a:p>
            <a:pPr marL="342900" indent="-342900">
              <a:defRPr/>
            </a:pPr>
            <a:r>
              <a:rPr lang="en-US" sz="4000">
                <a:solidFill>
                  <a:srgbClr val="FAFD00"/>
                </a:solidFill>
                <a:effectLst>
                  <a:outerShdw blurRad="38100" dist="38100" dir="2700000" algn="tl">
                    <a:srgbClr val="000000"/>
                  </a:outerShdw>
                </a:effectLst>
                <a:latin typeface="Times New Roman" charset="0"/>
              </a:rPr>
              <a:t>e</a:t>
            </a:r>
          </a:p>
        </p:txBody>
      </p:sp>
      <p:sp>
        <p:nvSpPr>
          <p:cNvPr id="819224" name="Rectangle 24"/>
          <p:cNvSpPr>
            <a:spLocks noChangeArrowheads="1"/>
          </p:cNvSpPr>
          <p:nvPr/>
        </p:nvSpPr>
        <p:spPr bwMode="auto">
          <a:xfrm>
            <a:off x="7081838" y="2916238"/>
            <a:ext cx="1752600" cy="609600"/>
          </a:xfrm>
          <a:prstGeom prst="rect">
            <a:avLst/>
          </a:prstGeom>
          <a:noFill/>
          <a:ln w="9525">
            <a:noFill/>
            <a:miter lim="800000"/>
            <a:headEnd/>
            <a:tailEnd/>
          </a:ln>
          <a:effectLst/>
        </p:spPr>
        <p:txBody>
          <a:bodyPr wrap="none" anchor="ctr"/>
          <a:lstStyle/>
          <a:p>
            <a:pPr marL="342900" indent="-342900" algn="ctr">
              <a:defRPr/>
            </a:pPr>
            <a:r>
              <a:rPr lang="en-US" sz="2000">
                <a:solidFill>
                  <a:srgbClr val="FAFD00"/>
                </a:solidFill>
                <a:effectLst>
                  <a:outerShdw blurRad="38100" dist="38100" dir="2700000" algn="tl">
                    <a:srgbClr val="000000"/>
                  </a:outerShdw>
                </a:effectLst>
                <a:latin typeface="Times New Roman" charset="0"/>
              </a:rPr>
              <a:t>A(x’’</a:t>
            </a:r>
            <a:r>
              <a:rPr lang="en-US" sz="2000">
                <a:effectLst>
                  <a:outerShdw blurRad="38100" dist="38100" dir="2700000" algn="tl">
                    <a:srgbClr val="000000"/>
                  </a:outerShdw>
                </a:effectLst>
                <a:latin typeface="Times New Roman" charset="0"/>
              </a:rPr>
              <a:t>,x’</a:t>
            </a:r>
            <a:r>
              <a:rPr lang="en-US" sz="2000">
                <a:solidFill>
                  <a:srgbClr val="FAFD00"/>
                </a:solidFill>
                <a:effectLst>
                  <a:outerShdw blurRad="38100" dist="38100" dir="2700000" algn="tl">
                    <a:srgbClr val="000000"/>
                  </a:outerShdw>
                </a:effectLst>
                <a:latin typeface="Times New Roman" charset="0"/>
              </a:rPr>
              <a:t>)</a:t>
            </a:r>
            <a:endParaRPr lang="en-US" sz="2000">
              <a:effectLst>
                <a:outerShdw blurRad="38100" dist="38100" dir="2700000" algn="tl">
                  <a:srgbClr val="000000"/>
                </a:outerShdw>
              </a:effectLst>
              <a:latin typeface="Times New Roman" charset="0"/>
            </a:endParaRPr>
          </a:p>
        </p:txBody>
      </p:sp>
      <p:sp>
        <p:nvSpPr>
          <p:cNvPr id="819225" name="Line 25"/>
          <p:cNvSpPr>
            <a:spLocks noChangeShapeType="1"/>
          </p:cNvSpPr>
          <p:nvPr/>
        </p:nvSpPr>
        <p:spPr bwMode="auto">
          <a:xfrm>
            <a:off x="7539038" y="2992438"/>
            <a:ext cx="7620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19226" name="Text Box 26"/>
          <p:cNvSpPr txBox="1">
            <a:spLocks noChangeArrowheads="1"/>
          </p:cNvSpPr>
          <p:nvPr/>
        </p:nvSpPr>
        <p:spPr bwMode="auto">
          <a:xfrm>
            <a:off x="1150938" y="2544763"/>
            <a:ext cx="1306512" cy="579437"/>
          </a:xfrm>
          <a:prstGeom prst="rect">
            <a:avLst/>
          </a:prstGeom>
          <a:noFill/>
          <a:ln w="9525">
            <a:noFill/>
            <a:miter lim="800000"/>
            <a:headEnd/>
            <a:tailEnd/>
          </a:ln>
          <a:effectLst/>
        </p:spPr>
        <p:txBody>
          <a:bodyPr wrap="none" anchor="ctr">
            <a:spAutoFit/>
          </a:bodyPr>
          <a:lstStyle/>
          <a:p>
            <a:pPr marL="342900" indent="-342900" algn="ctr">
              <a:defRPr/>
            </a:pPr>
            <a:r>
              <a:rPr lang="en-US" sz="3200">
                <a:solidFill>
                  <a:srgbClr val="FAFD00"/>
                </a:solidFill>
                <a:effectLst>
                  <a:outerShdw blurRad="38100" dist="38100" dir="2700000" algn="tl">
                    <a:srgbClr val="000000"/>
                  </a:outerShdw>
                </a:effectLst>
                <a:latin typeface="Times New Roman" charset="0"/>
              </a:rPr>
              <a:t>m(x) =</a:t>
            </a:r>
            <a:endParaRPr lang="en-US" sz="4000">
              <a:solidFill>
                <a:srgbClr val="FAFD00"/>
              </a:solidFill>
              <a:effectLst>
                <a:outerShdw blurRad="38100" dist="38100" dir="2700000" algn="tl">
                  <a:srgbClr val="000000"/>
                </a:outerShdw>
              </a:effectLst>
              <a:latin typeface="Times New Roman" charset="0"/>
            </a:endParaRPr>
          </a:p>
        </p:txBody>
      </p:sp>
      <p:sp>
        <p:nvSpPr>
          <p:cNvPr id="819227" name="Text Box 27"/>
          <p:cNvSpPr txBox="1">
            <a:spLocks noChangeArrowheads="1"/>
          </p:cNvSpPr>
          <p:nvPr/>
        </p:nvSpPr>
        <p:spPr bwMode="auto">
          <a:xfrm>
            <a:off x="6583363" y="2605088"/>
            <a:ext cx="896937" cy="519112"/>
          </a:xfrm>
          <a:prstGeom prst="rect">
            <a:avLst/>
          </a:prstGeom>
          <a:noFill/>
          <a:ln w="9525">
            <a:noFill/>
            <a:miter lim="800000"/>
            <a:headEnd/>
            <a:tailEnd/>
          </a:ln>
          <a:effectLst/>
        </p:spPr>
        <p:txBody>
          <a:bodyPr wrap="none">
            <a:spAutoFit/>
          </a:bodyPr>
          <a:lstStyle/>
          <a:p>
            <a:pPr marL="342900" indent="-342900">
              <a:defRPr/>
            </a:pPr>
            <a:r>
              <a:rPr lang="en-US" sz="2800">
                <a:effectLst>
                  <a:outerShdw blurRad="38100" dist="38100" dir="2700000" algn="tl">
                    <a:srgbClr val="000000"/>
                  </a:outerShdw>
                </a:effectLst>
                <a:latin typeface="Times New Roman" charset="0"/>
              </a:rPr>
              <a:t>d(x’)</a:t>
            </a:r>
          </a:p>
        </p:txBody>
      </p:sp>
      <p:grpSp>
        <p:nvGrpSpPr>
          <p:cNvPr id="4" name="Group 28"/>
          <p:cNvGrpSpPr>
            <a:grpSpLocks/>
          </p:cNvGrpSpPr>
          <p:nvPr/>
        </p:nvGrpSpPr>
        <p:grpSpPr bwMode="auto">
          <a:xfrm>
            <a:off x="-609600" y="2141538"/>
            <a:ext cx="6248400" cy="1592262"/>
            <a:chOff x="-384" y="1349"/>
            <a:chExt cx="3936" cy="1003"/>
          </a:xfrm>
        </p:grpSpPr>
        <p:grpSp>
          <p:nvGrpSpPr>
            <p:cNvPr id="63544" name="Group 29"/>
            <p:cNvGrpSpPr>
              <a:grpSpLocks/>
            </p:cNvGrpSpPr>
            <p:nvPr/>
          </p:nvGrpSpPr>
          <p:grpSpPr bwMode="auto">
            <a:xfrm>
              <a:off x="-240" y="1349"/>
              <a:ext cx="3792" cy="1003"/>
              <a:chOff x="-240" y="1349"/>
              <a:chExt cx="3792" cy="1003"/>
            </a:xfrm>
          </p:grpSpPr>
          <p:grpSp>
            <p:nvGrpSpPr>
              <p:cNvPr id="63552" name="Group 30"/>
              <p:cNvGrpSpPr>
                <a:grpSpLocks/>
              </p:cNvGrpSpPr>
              <p:nvPr/>
            </p:nvGrpSpPr>
            <p:grpSpPr bwMode="auto">
              <a:xfrm>
                <a:off x="-240" y="1463"/>
                <a:ext cx="2218" cy="889"/>
                <a:chOff x="1008" y="2643"/>
                <a:chExt cx="2218" cy="889"/>
              </a:xfrm>
            </p:grpSpPr>
            <p:grpSp>
              <p:nvGrpSpPr>
                <p:cNvPr id="63563" name="Group 31"/>
                <p:cNvGrpSpPr>
                  <a:grpSpLocks/>
                </p:cNvGrpSpPr>
                <p:nvPr/>
              </p:nvGrpSpPr>
              <p:grpSpPr bwMode="auto">
                <a:xfrm>
                  <a:off x="1152" y="2736"/>
                  <a:ext cx="2074" cy="705"/>
                  <a:chOff x="2534" y="768"/>
                  <a:chExt cx="634" cy="705"/>
                </a:xfrm>
              </p:grpSpPr>
              <p:sp>
                <p:nvSpPr>
                  <p:cNvPr id="819232" name="Text Box 32"/>
                  <p:cNvSpPr txBox="1">
                    <a:spLocks noChangeArrowheads="1"/>
                  </p:cNvSpPr>
                  <p:nvPr/>
                </p:nvSpPr>
                <p:spPr bwMode="auto">
                  <a:xfrm>
                    <a:off x="2582" y="768"/>
                    <a:ext cx="586" cy="404"/>
                  </a:xfrm>
                  <a:prstGeom prst="rect">
                    <a:avLst/>
                  </a:prstGeom>
                  <a:noFill/>
                  <a:ln w="9525">
                    <a:noFill/>
                    <a:miter lim="800000"/>
                    <a:headEnd/>
                    <a:tailEnd/>
                  </a:ln>
                  <a:effectLst/>
                </p:spPr>
                <p:txBody>
                  <a:bodyPr>
                    <a:spAutoFit/>
                  </a:bodyPr>
                  <a:lstStyle/>
                  <a:p>
                    <a:pPr marL="342900" indent="-342900">
                      <a:defRPr/>
                    </a:pPr>
                    <a:r>
                      <a:rPr lang="en-US">
                        <a:solidFill>
                          <a:srgbClr val="FAFD00"/>
                        </a:solidFill>
                        <a:effectLst>
                          <a:outerShdw blurRad="38100" dist="38100" dir="2700000" algn="tl">
                            <a:srgbClr val="000000"/>
                          </a:outerShdw>
                        </a:effectLst>
                        <a:latin typeface="Times New Roman" charset="0"/>
                        <a:sym typeface="Symbol" pitchFamily="18" charset="2"/>
                      </a:rPr>
                      <a:t>d</a:t>
                    </a:r>
                    <a:endParaRPr lang="en-US">
                      <a:solidFill>
                        <a:srgbClr val="FAFD00"/>
                      </a:solidFill>
                      <a:effectLst>
                        <a:outerShdw blurRad="38100" dist="38100" dir="2700000" algn="tl">
                          <a:srgbClr val="000000"/>
                        </a:outerShdw>
                      </a:effectLst>
                      <a:latin typeface="Times New Roman" charset="0"/>
                    </a:endParaRPr>
                  </a:p>
                </p:txBody>
              </p:sp>
              <p:sp>
                <p:nvSpPr>
                  <p:cNvPr id="819233" name="Text Box 33"/>
                  <p:cNvSpPr txBox="1">
                    <a:spLocks noChangeArrowheads="1"/>
                  </p:cNvSpPr>
                  <p:nvPr/>
                </p:nvSpPr>
                <p:spPr bwMode="auto">
                  <a:xfrm>
                    <a:off x="2534" y="1185"/>
                    <a:ext cx="35" cy="288"/>
                  </a:xfrm>
                  <a:prstGeom prst="rect">
                    <a:avLst/>
                  </a:prstGeom>
                  <a:noFill/>
                  <a:ln w="9525">
                    <a:noFill/>
                    <a:miter lim="800000"/>
                    <a:headEnd/>
                    <a:tailEnd/>
                  </a:ln>
                  <a:effectLst/>
                </p:spPr>
                <p:txBody>
                  <a:bodyPr wrap="none">
                    <a:spAutoFit/>
                  </a:bodyPr>
                  <a:lstStyle/>
                  <a:p>
                    <a:pPr marL="342900" indent="-342900">
                      <a:defRPr/>
                    </a:pPr>
                    <a:endParaRPr lang="en-US" sz="2400">
                      <a:effectLst>
                        <a:outerShdw blurRad="38100" dist="38100" dir="2700000" algn="tl">
                          <a:srgbClr val="000000"/>
                        </a:outerShdw>
                      </a:effectLst>
                      <a:latin typeface="Times New Roman" charset="0"/>
                    </a:endParaRPr>
                  </a:p>
                </p:txBody>
              </p:sp>
            </p:grpSp>
            <p:grpSp>
              <p:nvGrpSpPr>
                <p:cNvPr id="63564" name="Group 34"/>
                <p:cNvGrpSpPr>
                  <a:grpSpLocks/>
                </p:cNvGrpSpPr>
                <p:nvPr/>
              </p:nvGrpSpPr>
              <p:grpSpPr bwMode="auto">
                <a:xfrm>
                  <a:off x="1008" y="2643"/>
                  <a:ext cx="669" cy="889"/>
                  <a:chOff x="1008" y="2016"/>
                  <a:chExt cx="960" cy="1128"/>
                </a:xfrm>
              </p:grpSpPr>
              <p:sp>
                <p:nvSpPr>
                  <p:cNvPr id="63565" name="Rectangle 35"/>
                  <p:cNvSpPr>
                    <a:spLocks noChangeArrowheads="1"/>
                  </p:cNvSpPr>
                  <p:nvPr/>
                </p:nvSpPr>
                <p:spPr bwMode="auto">
                  <a:xfrm>
                    <a:off x="1335" y="2016"/>
                    <a:ext cx="192" cy="743"/>
                  </a:xfrm>
                  <a:prstGeom prst="rect">
                    <a:avLst/>
                  </a:prstGeom>
                  <a:noFill/>
                  <a:ln w="9525">
                    <a:noFill/>
                    <a:miter lim="800000"/>
                    <a:headEnd/>
                    <a:tailEnd/>
                  </a:ln>
                </p:spPr>
                <p:txBody>
                  <a:bodyPr wrap="none" lIns="0" tIns="0" rIns="0" bIns="0">
                    <a:spAutoFit/>
                  </a:bodyPr>
                  <a:lstStyle/>
                  <a:p>
                    <a:pPr algn="ctr"/>
                    <a:r>
                      <a:rPr lang="en-US" sz="6100" b="0" i="0">
                        <a:solidFill>
                          <a:srgbClr val="FAFD00"/>
                        </a:solidFill>
                        <a:latin typeface="Symbol" pitchFamily="-128" charset="2"/>
                      </a:rPr>
                      <a:t>ò</a:t>
                    </a:r>
                    <a:endParaRPr lang="en-US" sz="1600" i="0">
                      <a:solidFill>
                        <a:srgbClr val="FAFD00"/>
                      </a:solidFill>
                    </a:endParaRPr>
                  </a:p>
                </p:txBody>
              </p:sp>
              <p:sp>
                <p:nvSpPr>
                  <p:cNvPr id="819236" name="Text Box 36"/>
                  <p:cNvSpPr txBox="1">
                    <a:spLocks noChangeArrowheads="1"/>
                  </p:cNvSpPr>
                  <p:nvPr/>
                </p:nvSpPr>
                <p:spPr bwMode="auto">
                  <a:xfrm>
                    <a:off x="1008" y="2732"/>
                    <a:ext cx="960" cy="412"/>
                  </a:xfrm>
                  <a:prstGeom prst="rect">
                    <a:avLst/>
                  </a:prstGeom>
                  <a:noFill/>
                  <a:ln w="12700">
                    <a:noFill/>
                    <a:miter lim="800000"/>
                    <a:headEnd/>
                    <a:tailEnd/>
                  </a:ln>
                  <a:effectLst/>
                </p:spPr>
                <p:txBody>
                  <a:bodyPr lIns="90488" tIns="44450" rIns="90488" bIns="44450" anchor="ctr">
                    <a:spAutoFit/>
                  </a:bodyPr>
                  <a:lstStyle/>
                  <a:p>
                    <a:pPr marL="342900" indent="-342900" algn="ctr">
                      <a:defRPr/>
                    </a:pPr>
                    <a:endParaRPr lang="en-US" sz="1200">
                      <a:solidFill>
                        <a:srgbClr val="FAFD00"/>
                      </a:solidFill>
                      <a:effectLst>
                        <a:outerShdw blurRad="38100" dist="38100" dir="2700000" algn="tl">
                          <a:srgbClr val="000000"/>
                        </a:outerShdw>
                      </a:effectLst>
                      <a:latin typeface="Times New Roman" charset="0"/>
                    </a:endParaRPr>
                  </a:p>
                  <a:p>
                    <a:pPr marL="342900" indent="-342900" algn="ctr">
                      <a:defRPr/>
                    </a:pPr>
                    <a:endParaRPr lang="en-US" sz="1600">
                      <a:solidFill>
                        <a:srgbClr val="FAFD00"/>
                      </a:solidFill>
                      <a:effectLst>
                        <a:outerShdw blurRad="38100" dist="38100" dir="2700000" algn="tl">
                          <a:srgbClr val="000000"/>
                        </a:outerShdw>
                      </a:effectLst>
                      <a:latin typeface="Times New Roman" charset="0"/>
                    </a:endParaRPr>
                  </a:p>
                </p:txBody>
              </p:sp>
            </p:grpSp>
          </p:grpSp>
          <p:grpSp>
            <p:nvGrpSpPr>
              <p:cNvPr id="63553" name="Group 37"/>
              <p:cNvGrpSpPr>
                <a:grpSpLocks/>
              </p:cNvGrpSpPr>
              <p:nvPr/>
            </p:nvGrpSpPr>
            <p:grpSpPr bwMode="auto">
              <a:xfrm>
                <a:off x="1334" y="1349"/>
                <a:ext cx="2218" cy="998"/>
                <a:chOff x="1334" y="1354"/>
                <a:chExt cx="2218" cy="998"/>
              </a:xfrm>
            </p:grpSpPr>
            <p:grpSp>
              <p:nvGrpSpPr>
                <p:cNvPr id="63554" name="Group 38"/>
                <p:cNvGrpSpPr>
                  <a:grpSpLocks/>
                </p:cNvGrpSpPr>
                <p:nvPr/>
              </p:nvGrpSpPr>
              <p:grpSpPr bwMode="auto">
                <a:xfrm>
                  <a:off x="1334" y="1463"/>
                  <a:ext cx="2218" cy="889"/>
                  <a:chOff x="1008" y="2643"/>
                  <a:chExt cx="2218" cy="889"/>
                </a:xfrm>
              </p:grpSpPr>
              <p:grpSp>
                <p:nvGrpSpPr>
                  <p:cNvPr id="63557" name="Group 39"/>
                  <p:cNvGrpSpPr>
                    <a:grpSpLocks/>
                  </p:cNvGrpSpPr>
                  <p:nvPr/>
                </p:nvGrpSpPr>
                <p:grpSpPr bwMode="auto">
                  <a:xfrm>
                    <a:off x="1152" y="2736"/>
                    <a:ext cx="2074" cy="705"/>
                    <a:chOff x="2534" y="768"/>
                    <a:chExt cx="634" cy="705"/>
                  </a:xfrm>
                </p:grpSpPr>
                <p:sp>
                  <p:nvSpPr>
                    <p:cNvPr id="819240" name="Text Box 40"/>
                    <p:cNvSpPr txBox="1">
                      <a:spLocks noChangeArrowheads="1"/>
                    </p:cNvSpPr>
                    <p:nvPr/>
                  </p:nvSpPr>
                  <p:spPr bwMode="auto">
                    <a:xfrm>
                      <a:off x="2582" y="768"/>
                      <a:ext cx="586" cy="404"/>
                    </a:xfrm>
                    <a:prstGeom prst="rect">
                      <a:avLst/>
                    </a:prstGeom>
                    <a:noFill/>
                    <a:ln w="9525">
                      <a:noFill/>
                      <a:miter lim="800000"/>
                      <a:headEnd/>
                      <a:tailEnd/>
                    </a:ln>
                    <a:effectLst/>
                  </p:spPr>
                  <p:txBody>
                    <a:bodyPr>
                      <a:spAutoFit/>
                    </a:bodyPr>
                    <a:lstStyle/>
                    <a:p>
                      <a:pPr marL="342900" indent="-342900">
                        <a:defRPr/>
                      </a:pPr>
                      <a:r>
                        <a:rPr lang="en-US">
                          <a:solidFill>
                            <a:srgbClr val="FAFD00"/>
                          </a:solidFill>
                          <a:effectLst>
                            <a:outerShdw blurRad="38100" dist="38100" dir="2700000" algn="tl">
                              <a:srgbClr val="000000"/>
                            </a:outerShdw>
                          </a:effectLst>
                          <a:latin typeface="Times New Roman" charset="0"/>
                          <a:sym typeface="Symbol" pitchFamily="18" charset="2"/>
                        </a:rPr>
                        <a:t>d</a:t>
                      </a:r>
                      <a:endParaRPr lang="en-US">
                        <a:solidFill>
                          <a:srgbClr val="FAFD00"/>
                        </a:solidFill>
                        <a:effectLst>
                          <a:outerShdw blurRad="38100" dist="38100" dir="2700000" algn="tl">
                            <a:srgbClr val="000000"/>
                          </a:outerShdw>
                        </a:effectLst>
                        <a:latin typeface="Times New Roman" charset="0"/>
                      </a:endParaRPr>
                    </a:p>
                  </p:txBody>
                </p:sp>
                <p:sp>
                  <p:nvSpPr>
                    <p:cNvPr id="819241" name="Text Box 41"/>
                    <p:cNvSpPr txBox="1">
                      <a:spLocks noChangeArrowheads="1"/>
                    </p:cNvSpPr>
                    <p:nvPr/>
                  </p:nvSpPr>
                  <p:spPr bwMode="auto">
                    <a:xfrm>
                      <a:off x="2534" y="1185"/>
                      <a:ext cx="35" cy="288"/>
                    </a:xfrm>
                    <a:prstGeom prst="rect">
                      <a:avLst/>
                    </a:prstGeom>
                    <a:noFill/>
                    <a:ln w="9525">
                      <a:noFill/>
                      <a:miter lim="800000"/>
                      <a:headEnd/>
                      <a:tailEnd/>
                    </a:ln>
                    <a:effectLst/>
                  </p:spPr>
                  <p:txBody>
                    <a:bodyPr wrap="none">
                      <a:spAutoFit/>
                    </a:bodyPr>
                    <a:lstStyle/>
                    <a:p>
                      <a:pPr marL="342900" indent="-342900">
                        <a:defRPr/>
                      </a:pPr>
                      <a:endParaRPr lang="en-US" sz="2400">
                        <a:effectLst>
                          <a:outerShdw blurRad="38100" dist="38100" dir="2700000" algn="tl">
                            <a:srgbClr val="000000"/>
                          </a:outerShdw>
                        </a:effectLst>
                        <a:latin typeface="Times New Roman" charset="0"/>
                      </a:endParaRPr>
                    </a:p>
                  </p:txBody>
                </p:sp>
              </p:grpSp>
              <p:grpSp>
                <p:nvGrpSpPr>
                  <p:cNvPr id="63558" name="Group 42"/>
                  <p:cNvGrpSpPr>
                    <a:grpSpLocks/>
                  </p:cNvGrpSpPr>
                  <p:nvPr/>
                </p:nvGrpSpPr>
                <p:grpSpPr bwMode="auto">
                  <a:xfrm>
                    <a:off x="1008" y="2643"/>
                    <a:ext cx="669" cy="889"/>
                    <a:chOff x="1008" y="2016"/>
                    <a:chExt cx="960" cy="1128"/>
                  </a:xfrm>
                </p:grpSpPr>
                <p:sp>
                  <p:nvSpPr>
                    <p:cNvPr id="63559" name="Rectangle 43"/>
                    <p:cNvSpPr>
                      <a:spLocks noChangeArrowheads="1"/>
                    </p:cNvSpPr>
                    <p:nvPr/>
                  </p:nvSpPr>
                  <p:spPr bwMode="auto">
                    <a:xfrm>
                      <a:off x="1335" y="2016"/>
                      <a:ext cx="192" cy="743"/>
                    </a:xfrm>
                    <a:prstGeom prst="rect">
                      <a:avLst/>
                    </a:prstGeom>
                    <a:noFill/>
                    <a:ln w="9525">
                      <a:noFill/>
                      <a:miter lim="800000"/>
                      <a:headEnd/>
                      <a:tailEnd/>
                    </a:ln>
                  </p:spPr>
                  <p:txBody>
                    <a:bodyPr wrap="none" lIns="0" tIns="0" rIns="0" bIns="0">
                      <a:spAutoFit/>
                    </a:bodyPr>
                    <a:lstStyle/>
                    <a:p>
                      <a:pPr algn="ctr"/>
                      <a:r>
                        <a:rPr lang="en-US" sz="6100" b="0" i="0">
                          <a:solidFill>
                            <a:srgbClr val="FAFD00"/>
                          </a:solidFill>
                          <a:latin typeface="Symbol" pitchFamily="-128" charset="2"/>
                        </a:rPr>
                        <a:t>ò</a:t>
                      </a:r>
                      <a:endParaRPr lang="en-US" sz="1600" i="0">
                        <a:solidFill>
                          <a:srgbClr val="FAFD00"/>
                        </a:solidFill>
                      </a:endParaRPr>
                    </a:p>
                  </p:txBody>
                </p:sp>
                <p:sp>
                  <p:nvSpPr>
                    <p:cNvPr id="819244" name="Text Box 44"/>
                    <p:cNvSpPr txBox="1">
                      <a:spLocks noChangeArrowheads="1"/>
                    </p:cNvSpPr>
                    <p:nvPr/>
                  </p:nvSpPr>
                  <p:spPr bwMode="auto">
                    <a:xfrm>
                      <a:off x="1008" y="2732"/>
                      <a:ext cx="960" cy="412"/>
                    </a:xfrm>
                    <a:prstGeom prst="rect">
                      <a:avLst/>
                    </a:prstGeom>
                    <a:noFill/>
                    <a:ln w="12700">
                      <a:noFill/>
                      <a:miter lim="800000"/>
                      <a:headEnd/>
                      <a:tailEnd/>
                    </a:ln>
                    <a:effectLst/>
                  </p:spPr>
                  <p:txBody>
                    <a:bodyPr lIns="90488" tIns="44450" rIns="90488" bIns="44450" anchor="ctr">
                      <a:spAutoFit/>
                    </a:bodyPr>
                    <a:lstStyle/>
                    <a:p>
                      <a:pPr marL="342900" indent="-342900" algn="ctr">
                        <a:defRPr/>
                      </a:pPr>
                      <a:endParaRPr lang="en-US" sz="1200">
                        <a:solidFill>
                          <a:srgbClr val="FAFD00"/>
                        </a:solidFill>
                        <a:effectLst>
                          <a:outerShdw blurRad="38100" dist="38100" dir="2700000" algn="tl">
                            <a:srgbClr val="000000"/>
                          </a:outerShdw>
                        </a:effectLst>
                        <a:latin typeface="Times New Roman" charset="0"/>
                      </a:endParaRPr>
                    </a:p>
                    <a:p>
                      <a:pPr marL="342900" indent="-342900" algn="ctr">
                        <a:defRPr/>
                      </a:pPr>
                      <a:endParaRPr lang="en-US" sz="1600">
                        <a:solidFill>
                          <a:srgbClr val="FAFD00"/>
                        </a:solidFill>
                        <a:effectLst>
                          <a:outerShdw blurRad="38100" dist="38100" dir="2700000" algn="tl">
                            <a:srgbClr val="000000"/>
                          </a:outerShdw>
                        </a:effectLst>
                        <a:latin typeface="Times New Roman" charset="0"/>
                      </a:endParaRPr>
                    </a:p>
                  </p:txBody>
                </p:sp>
              </p:grpSp>
            </p:grpSp>
            <p:sp>
              <p:nvSpPr>
                <p:cNvPr id="819245" name="Text Box 45"/>
                <p:cNvSpPr txBox="1">
                  <a:spLocks noChangeArrowheads="1"/>
                </p:cNvSpPr>
                <p:nvPr/>
              </p:nvSpPr>
              <p:spPr bwMode="auto">
                <a:xfrm>
                  <a:off x="2253" y="1354"/>
                  <a:ext cx="116" cy="365"/>
                </a:xfrm>
                <a:prstGeom prst="rect">
                  <a:avLst/>
                </a:prstGeom>
                <a:noFill/>
                <a:ln w="9525">
                  <a:noFill/>
                  <a:miter lim="800000"/>
                  <a:headEnd/>
                  <a:tailEnd/>
                </a:ln>
                <a:effectLst/>
              </p:spPr>
              <p:txBody>
                <a:bodyPr wrap="none">
                  <a:spAutoFit/>
                </a:bodyPr>
                <a:lstStyle/>
                <a:p>
                  <a:pPr marL="342900" indent="-342900">
                    <a:defRPr/>
                  </a:pPr>
                  <a:endParaRPr lang="en-US" sz="3200">
                    <a:solidFill>
                      <a:srgbClr val="FAFD00"/>
                    </a:solidFill>
                    <a:effectLst>
                      <a:outerShdw blurRad="38100" dist="38100" dir="2700000" algn="tl">
                        <a:srgbClr val="000000"/>
                      </a:outerShdw>
                    </a:effectLst>
                    <a:latin typeface="Times New Roman" charset="0"/>
                  </a:endParaRPr>
                </a:p>
              </p:txBody>
            </p:sp>
            <p:sp>
              <p:nvSpPr>
                <p:cNvPr id="819246" name="Text Box 46"/>
                <p:cNvSpPr txBox="1">
                  <a:spLocks noChangeArrowheads="1"/>
                </p:cNvSpPr>
                <p:nvPr/>
              </p:nvSpPr>
              <p:spPr bwMode="auto">
                <a:xfrm>
                  <a:off x="2111" y="1526"/>
                  <a:ext cx="116" cy="442"/>
                </a:xfrm>
                <a:prstGeom prst="rect">
                  <a:avLst/>
                </a:prstGeom>
                <a:noFill/>
                <a:ln w="9525">
                  <a:noFill/>
                  <a:miter lim="800000"/>
                  <a:headEnd/>
                  <a:tailEnd/>
                </a:ln>
                <a:effectLst/>
              </p:spPr>
              <p:txBody>
                <a:bodyPr wrap="none">
                  <a:spAutoFit/>
                </a:bodyPr>
                <a:lstStyle/>
                <a:p>
                  <a:pPr marL="342900" indent="-342900">
                    <a:defRPr/>
                  </a:pPr>
                  <a:endParaRPr lang="en-US" sz="4000">
                    <a:solidFill>
                      <a:srgbClr val="FAFD00"/>
                    </a:solidFill>
                    <a:effectLst>
                      <a:outerShdw blurRad="38100" dist="38100" dir="2700000" algn="tl">
                        <a:srgbClr val="000000"/>
                      </a:outerShdw>
                    </a:effectLst>
                    <a:latin typeface="Times New Roman" charset="0"/>
                  </a:endParaRPr>
                </a:p>
              </p:txBody>
            </p:sp>
          </p:grpSp>
        </p:grpSp>
        <p:grpSp>
          <p:nvGrpSpPr>
            <p:cNvPr id="63545" name="Group 47"/>
            <p:cNvGrpSpPr>
              <a:grpSpLocks/>
            </p:cNvGrpSpPr>
            <p:nvPr/>
          </p:nvGrpSpPr>
          <p:grpSpPr bwMode="auto">
            <a:xfrm>
              <a:off x="-384" y="1349"/>
              <a:ext cx="1154" cy="872"/>
              <a:chOff x="-384" y="1349"/>
              <a:chExt cx="1154" cy="872"/>
            </a:xfrm>
          </p:grpSpPr>
          <p:grpSp>
            <p:nvGrpSpPr>
              <p:cNvPr id="63546" name="Group 48"/>
              <p:cNvGrpSpPr>
                <a:grpSpLocks/>
              </p:cNvGrpSpPr>
              <p:nvPr/>
            </p:nvGrpSpPr>
            <p:grpSpPr bwMode="auto">
              <a:xfrm>
                <a:off x="-384" y="1501"/>
                <a:ext cx="634" cy="720"/>
                <a:chOff x="2534" y="768"/>
                <a:chExt cx="634" cy="720"/>
              </a:xfrm>
            </p:grpSpPr>
            <p:sp>
              <p:nvSpPr>
                <p:cNvPr id="819249" name="Text Box 49"/>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endParaRPr lang="en-US" sz="4400">
                    <a:solidFill>
                      <a:srgbClr val="FAFD00"/>
                    </a:solidFill>
                    <a:effectLst>
                      <a:outerShdw blurRad="38100" dist="38100" dir="2700000" algn="tl">
                        <a:srgbClr val="000000"/>
                      </a:outerShdw>
                    </a:effectLst>
                    <a:latin typeface="Times New Roman" charset="0"/>
                  </a:endParaRPr>
                </a:p>
              </p:txBody>
            </p:sp>
            <p:sp>
              <p:nvSpPr>
                <p:cNvPr id="819250" name="Text Box 50"/>
                <p:cNvSpPr txBox="1">
                  <a:spLocks noChangeArrowheads="1"/>
                </p:cNvSpPr>
                <p:nvPr/>
              </p:nvSpPr>
              <p:spPr bwMode="auto">
                <a:xfrm>
                  <a:off x="2534" y="1123"/>
                  <a:ext cx="116" cy="365"/>
                </a:xfrm>
                <a:prstGeom prst="rect">
                  <a:avLst/>
                </a:prstGeom>
                <a:noFill/>
                <a:ln w="9525">
                  <a:noFill/>
                  <a:miter lim="800000"/>
                  <a:headEnd/>
                  <a:tailEnd/>
                </a:ln>
                <a:effectLst/>
              </p:spPr>
              <p:txBody>
                <a:bodyPr wrap="none">
                  <a:spAutoFit/>
                </a:bodyPr>
                <a:lstStyle/>
                <a:p>
                  <a:pPr marL="342900" indent="-342900">
                    <a:defRPr/>
                  </a:pPr>
                  <a:endParaRPr lang="en-US" sz="3200">
                    <a:effectLst>
                      <a:outerShdw blurRad="38100" dist="38100" dir="2700000" algn="tl">
                        <a:srgbClr val="000000"/>
                      </a:outerShdw>
                    </a:effectLst>
                    <a:latin typeface="Times New Roman" charset="0"/>
                  </a:endParaRPr>
                </a:p>
              </p:txBody>
            </p:sp>
          </p:grpSp>
          <p:grpSp>
            <p:nvGrpSpPr>
              <p:cNvPr id="63547" name="Group 51"/>
              <p:cNvGrpSpPr>
                <a:grpSpLocks/>
              </p:cNvGrpSpPr>
              <p:nvPr/>
            </p:nvGrpSpPr>
            <p:grpSpPr bwMode="auto">
              <a:xfrm>
                <a:off x="512" y="1349"/>
                <a:ext cx="258" cy="614"/>
                <a:chOff x="2160" y="2852"/>
                <a:chExt cx="258" cy="614"/>
              </a:xfrm>
            </p:grpSpPr>
            <p:sp>
              <p:nvSpPr>
                <p:cNvPr id="819252" name="Text Box 52"/>
                <p:cNvSpPr txBox="1">
                  <a:spLocks noChangeArrowheads="1"/>
                </p:cNvSpPr>
                <p:nvPr/>
              </p:nvSpPr>
              <p:spPr bwMode="auto">
                <a:xfrm>
                  <a:off x="2302" y="2852"/>
                  <a:ext cx="116" cy="365"/>
                </a:xfrm>
                <a:prstGeom prst="rect">
                  <a:avLst/>
                </a:prstGeom>
                <a:noFill/>
                <a:ln w="9525">
                  <a:noFill/>
                  <a:miter lim="800000"/>
                  <a:headEnd/>
                  <a:tailEnd/>
                </a:ln>
                <a:effectLst/>
              </p:spPr>
              <p:txBody>
                <a:bodyPr wrap="none">
                  <a:spAutoFit/>
                </a:bodyPr>
                <a:lstStyle/>
                <a:p>
                  <a:pPr marL="342900" indent="-342900">
                    <a:defRPr/>
                  </a:pPr>
                  <a:endParaRPr lang="en-US" sz="3200">
                    <a:solidFill>
                      <a:srgbClr val="FAFD00"/>
                    </a:solidFill>
                    <a:effectLst>
                      <a:outerShdw blurRad="38100" dist="38100" dir="2700000" algn="tl">
                        <a:srgbClr val="000000"/>
                      </a:outerShdw>
                    </a:effectLst>
                    <a:latin typeface="Times New Roman" charset="0"/>
                  </a:endParaRPr>
                </a:p>
              </p:txBody>
            </p:sp>
            <p:sp>
              <p:nvSpPr>
                <p:cNvPr id="819253" name="Text Box 53"/>
                <p:cNvSpPr txBox="1">
                  <a:spLocks noChangeArrowheads="1"/>
                </p:cNvSpPr>
                <p:nvPr/>
              </p:nvSpPr>
              <p:spPr bwMode="auto">
                <a:xfrm>
                  <a:off x="2160" y="3024"/>
                  <a:ext cx="116" cy="442"/>
                </a:xfrm>
                <a:prstGeom prst="rect">
                  <a:avLst/>
                </a:prstGeom>
                <a:noFill/>
                <a:ln w="9525">
                  <a:noFill/>
                  <a:miter lim="800000"/>
                  <a:headEnd/>
                  <a:tailEnd/>
                </a:ln>
                <a:effectLst/>
              </p:spPr>
              <p:txBody>
                <a:bodyPr wrap="none">
                  <a:spAutoFit/>
                </a:bodyPr>
                <a:lstStyle/>
                <a:p>
                  <a:pPr marL="342900" indent="-342900">
                    <a:defRPr/>
                  </a:pPr>
                  <a:endParaRPr lang="en-US" sz="4000">
                    <a:solidFill>
                      <a:srgbClr val="FAFD00"/>
                    </a:solidFill>
                    <a:effectLst>
                      <a:outerShdw blurRad="38100" dist="38100" dir="2700000" algn="tl">
                        <a:srgbClr val="000000"/>
                      </a:outerShdw>
                    </a:effectLst>
                    <a:latin typeface="Times New Roman" charset="0"/>
                  </a:endParaRPr>
                </a:p>
              </p:txBody>
            </p:sp>
          </p:grpSp>
        </p:grpSp>
      </p:grpSp>
      <p:sp>
        <p:nvSpPr>
          <p:cNvPr id="819254" name="Text Box 54"/>
          <p:cNvSpPr txBox="1">
            <a:spLocks noChangeArrowheads="1"/>
          </p:cNvSpPr>
          <p:nvPr/>
        </p:nvSpPr>
        <p:spPr bwMode="auto">
          <a:xfrm>
            <a:off x="1308100" y="2286000"/>
            <a:ext cx="444500" cy="641350"/>
          </a:xfrm>
          <a:prstGeom prst="rect">
            <a:avLst/>
          </a:prstGeom>
          <a:noFill/>
          <a:ln w="9525">
            <a:noFill/>
            <a:miter lim="800000"/>
            <a:headEnd/>
            <a:tailEnd/>
          </a:ln>
          <a:effectLst/>
        </p:spPr>
        <p:txBody>
          <a:bodyPr wrap="none">
            <a:spAutoFit/>
          </a:bodyPr>
          <a:lstStyle/>
          <a:p>
            <a:pPr marL="342900" indent="-342900">
              <a:defRPr/>
            </a:pPr>
            <a:r>
              <a:rPr lang="en-US">
                <a:solidFill>
                  <a:srgbClr val="FAFD00"/>
                </a:solidFill>
                <a:effectLst>
                  <a:outerShdw blurRad="38100" dist="38100" dir="2700000" algn="tl">
                    <a:srgbClr val="000000"/>
                  </a:outerShdw>
                </a:effectLst>
                <a:latin typeface="Times New Roman" charset="0"/>
              </a:rPr>
              <a:t>~</a:t>
            </a:r>
          </a:p>
        </p:txBody>
      </p:sp>
      <p:grpSp>
        <p:nvGrpSpPr>
          <p:cNvPr id="16" name="Group 55"/>
          <p:cNvGrpSpPr>
            <a:grpSpLocks/>
          </p:cNvGrpSpPr>
          <p:nvPr/>
        </p:nvGrpSpPr>
        <p:grpSpPr bwMode="auto">
          <a:xfrm>
            <a:off x="2286000" y="1987550"/>
            <a:ext cx="7023100" cy="2908300"/>
            <a:chOff x="1440" y="1252"/>
            <a:chExt cx="4424" cy="1832"/>
          </a:xfrm>
        </p:grpSpPr>
        <p:sp>
          <p:nvSpPr>
            <p:cNvPr id="819256" name="Freeform 56"/>
            <p:cNvSpPr>
              <a:spLocks/>
            </p:cNvSpPr>
            <p:nvPr/>
          </p:nvSpPr>
          <p:spPr bwMode="auto">
            <a:xfrm>
              <a:off x="1440" y="1252"/>
              <a:ext cx="4424" cy="1176"/>
            </a:xfrm>
            <a:custGeom>
              <a:avLst/>
              <a:gdLst/>
              <a:ahLst/>
              <a:cxnLst>
                <a:cxn ang="0">
                  <a:pos x="864" y="104"/>
                </a:cxn>
                <a:cxn ang="0">
                  <a:pos x="2448" y="8"/>
                </a:cxn>
                <a:cxn ang="0">
                  <a:pos x="4128" y="152"/>
                </a:cxn>
                <a:cxn ang="0">
                  <a:pos x="4224" y="584"/>
                </a:cxn>
                <a:cxn ang="0">
                  <a:pos x="3456" y="632"/>
                </a:cxn>
                <a:cxn ang="0">
                  <a:pos x="3216" y="440"/>
                </a:cxn>
                <a:cxn ang="0">
                  <a:pos x="2544" y="488"/>
                </a:cxn>
                <a:cxn ang="0">
                  <a:pos x="2256" y="632"/>
                </a:cxn>
                <a:cxn ang="0">
                  <a:pos x="1728" y="680"/>
                </a:cxn>
                <a:cxn ang="0">
                  <a:pos x="1536" y="536"/>
                </a:cxn>
                <a:cxn ang="0">
                  <a:pos x="1632" y="344"/>
                </a:cxn>
                <a:cxn ang="0">
                  <a:pos x="1440" y="296"/>
                </a:cxn>
                <a:cxn ang="0">
                  <a:pos x="1152" y="584"/>
                </a:cxn>
                <a:cxn ang="0">
                  <a:pos x="576" y="872"/>
                </a:cxn>
                <a:cxn ang="0">
                  <a:pos x="432" y="1160"/>
                </a:cxn>
                <a:cxn ang="0">
                  <a:pos x="288" y="968"/>
                </a:cxn>
                <a:cxn ang="0">
                  <a:pos x="48" y="728"/>
                </a:cxn>
                <a:cxn ang="0">
                  <a:pos x="96" y="200"/>
                </a:cxn>
                <a:cxn ang="0">
                  <a:pos x="624" y="152"/>
                </a:cxn>
                <a:cxn ang="0">
                  <a:pos x="816" y="104"/>
                </a:cxn>
              </a:cxnLst>
              <a:rect l="0" t="0" r="r" b="b"/>
              <a:pathLst>
                <a:path w="4424" h="1176">
                  <a:moveTo>
                    <a:pt x="864" y="104"/>
                  </a:moveTo>
                  <a:cubicBezTo>
                    <a:pt x="1384" y="52"/>
                    <a:pt x="1904" y="0"/>
                    <a:pt x="2448" y="8"/>
                  </a:cubicBezTo>
                  <a:cubicBezTo>
                    <a:pt x="2992" y="16"/>
                    <a:pt x="3832" y="56"/>
                    <a:pt x="4128" y="152"/>
                  </a:cubicBezTo>
                  <a:cubicBezTo>
                    <a:pt x="4424" y="248"/>
                    <a:pt x="4336" y="504"/>
                    <a:pt x="4224" y="584"/>
                  </a:cubicBezTo>
                  <a:cubicBezTo>
                    <a:pt x="4112" y="664"/>
                    <a:pt x="3624" y="656"/>
                    <a:pt x="3456" y="632"/>
                  </a:cubicBezTo>
                  <a:cubicBezTo>
                    <a:pt x="3288" y="608"/>
                    <a:pt x="3368" y="464"/>
                    <a:pt x="3216" y="440"/>
                  </a:cubicBezTo>
                  <a:cubicBezTo>
                    <a:pt x="3064" y="416"/>
                    <a:pt x="2704" y="456"/>
                    <a:pt x="2544" y="488"/>
                  </a:cubicBezTo>
                  <a:cubicBezTo>
                    <a:pt x="2384" y="520"/>
                    <a:pt x="2392" y="600"/>
                    <a:pt x="2256" y="632"/>
                  </a:cubicBezTo>
                  <a:cubicBezTo>
                    <a:pt x="2120" y="664"/>
                    <a:pt x="1848" y="696"/>
                    <a:pt x="1728" y="680"/>
                  </a:cubicBezTo>
                  <a:cubicBezTo>
                    <a:pt x="1608" y="664"/>
                    <a:pt x="1552" y="592"/>
                    <a:pt x="1536" y="536"/>
                  </a:cubicBezTo>
                  <a:cubicBezTo>
                    <a:pt x="1520" y="480"/>
                    <a:pt x="1648" y="384"/>
                    <a:pt x="1632" y="344"/>
                  </a:cubicBezTo>
                  <a:cubicBezTo>
                    <a:pt x="1616" y="304"/>
                    <a:pt x="1520" y="256"/>
                    <a:pt x="1440" y="296"/>
                  </a:cubicBezTo>
                  <a:cubicBezTo>
                    <a:pt x="1360" y="336"/>
                    <a:pt x="1296" y="488"/>
                    <a:pt x="1152" y="584"/>
                  </a:cubicBezTo>
                  <a:cubicBezTo>
                    <a:pt x="1008" y="680"/>
                    <a:pt x="696" y="776"/>
                    <a:pt x="576" y="872"/>
                  </a:cubicBezTo>
                  <a:cubicBezTo>
                    <a:pt x="456" y="968"/>
                    <a:pt x="480" y="1144"/>
                    <a:pt x="432" y="1160"/>
                  </a:cubicBezTo>
                  <a:cubicBezTo>
                    <a:pt x="384" y="1176"/>
                    <a:pt x="352" y="1040"/>
                    <a:pt x="288" y="968"/>
                  </a:cubicBezTo>
                  <a:cubicBezTo>
                    <a:pt x="224" y="896"/>
                    <a:pt x="80" y="856"/>
                    <a:pt x="48" y="728"/>
                  </a:cubicBezTo>
                  <a:cubicBezTo>
                    <a:pt x="16" y="600"/>
                    <a:pt x="0" y="296"/>
                    <a:pt x="96" y="200"/>
                  </a:cubicBezTo>
                  <a:cubicBezTo>
                    <a:pt x="192" y="104"/>
                    <a:pt x="504" y="168"/>
                    <a:pt x="624" y="152"/>
                  </a:cubicBezTo>
                  <a:cubicBezTo>
                    <a:pt x="744" y="136"/>
                    <a:pt x="784" y="112"/>
                    <a:pt x="816" y="104"/>
                  </a:cubicBezTo>
                </a:path>
              </a:pathLst>
            </a:custGeom>
            <a:noFill/>
            <a:ln w="38100" cap="flat" cmpd="sng">
              <a:solidFill>
                <a:srgbClr val="FFFFFF"/>
              </a:solidFill>
              <a:prstDash val="sysDot"/>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3539" name="Group 57"/>
            <p:cNvGrpSpPr>
              <a:grpSpLocks/>
            </p:cNvGrpSpPr>
            <p:nvPr/>
          </p:nvGrpSpPr>
          <p:grpSpPr bwMode="auto">
            <a:xfrm>
              <a:off x="1687" y="2611"/>
              <a:ext cx="1703" cy="473"/>
              <a:chOff x="1687" y="2611"/>
              <a:chExt cx="1703" cy="473"/>
            </a:xfrm>
          </p:grpSpPr>
          <p:sp>
            <p:nvSpPr>
              <p:cNvPr id="819258" name="Text Box 58"/>
              <p:cNvSpPr txBox="1">
                <a:spLocks noChangeArrowheads="1"/>
              </p:cNvSpPr>
              <p:nvPr/>
            </p:nvSpPr>
            <p:spPr bwMode="auto">
              <a:xfrm>
                <a:off x="1687" y="2611"/>
                <a:ext cx="1703"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d(x’</a:t>
                </a:r>
                <a:r>
                  <a:rPr lang="en-US" sz="3200">
                    <a:solidFill>
                      <a:srgbClr val="FAFD00"/>
                    </a:solidFill>
                    <a:effectLst>
                      <a:outerShdw blurRad="38100" dist="38100" dir="2700000" algn="tl">
                        <a:srgbClr val="000000"/>
                      </a:outerShdw>
                    </a:effectLst>
                    <a:latin typeface="Times New Roman" charset="0"/>
                  </a:rPr>
                  <a:t>, </a:t>
                </a:r>
                <a:r>
                  <a:rPr lang="en-US" sz="3200">
                    <a:solidFill>
                      <a:srgbClr val="FAFD00"/>
                    </a:solidFill>
                    <a:effectLst>
                      <a:outerShdw blurRad="38100" dist="38100" dir="2700000" algn="tl">
                        <a:srgbClr val="000000"/>
                      </a:outerShdw>
                    </a:effectLst>
                    <a:latin typeface="Times New Roman" charset="0"/>
                    <a:sym typeface="Symbol" pitchFamily="18" charset="2"/>
                  </a:rPr>
                  <a:t>  +       </a:t>
                </a:r>
                <a:r>
                  <a:rPr lang="en-US" sz="3200">
                    <a:effectLst>
                      <a:outerShdw blurRad="38100" dist="38100" dir="2700000" algn="tl">
                        <a:srgbClr val="000000"/>
                      </a:outerShdw>
                    </a:effectLst>
                    <a:latin typeface="Times New Roman" charset="0"/>
                    <a:sym typeface="Symbol" pitchFamily="18" charset="2"/>
                  </a:rPr>
                  <a:t>)</a:t>
                </a:r>
                <a:endParaRPr lang="en-US" sz="3200">
                  <a:solidFill>
                    <a:srgbClr val="FAFD00"/>
                  </a:solidFill>
                  <a:effectLst>
                    <a:outerShdw blurRad="38100" dist="38100" dir="2700000" algn="tl">
                      <a:srgbClr val="000000"/>
                    </a:outerShdw>
                  </a:effectLst>
                  <a:latin typeface="Times New Roman" charset="0"/>
                </a:endParaRPr>
              </a:p>
            </p:txBody>
          </p:sp>
          <p:sp>
            <p:nvSpPr>
              <p:cNvPr id="819259" name="Rectangle 59"/>
              <p:cNvSpPr>
                <a:spLocks noChangeArrowheads="1"/>
              </p:cNvSpPr>
              <p:nvPr/>
            </p:nvSpPr>
            <p:spPr bwMode="auto">
              <a:xfrm>
                <a:off x="2340" y="2834"/>
                <a:ext cx="329" cy="250"/>
              </a:xfrm>
              <a:prstGeom prst="rect">
                <a:avLst/>
              </a:prstGeom>
              <a:noFill/>
              <a:ln w="9525">
                <a:noFill/>
                <a:miter lim="800000"/>
                <a:headEnd/>
                <a:tailEnd/>
              </a:ln>
              <a:effectLst/>
            </p:spPr>
            <p:txBody>
              <a:bodyPr wrap="none">
                <a:spAutoFit/>
              </a:bodyPr>
              <a:lstStyle/>
              <a:p>
                <a:pPr marL="342900" indent="-342900">
                  <a:defRPr/>
                </a:pPr>
                <a:r>
                  <a:rPr lang="en-US" sz="2000">
                    <a:solidFill>
                      <a:srgbClr val="FAFD00"/>
                    </a:solidFill>
                    <a:effectLst>
                      <a:outerShdw blurRad="38100" dist="38100" dir="2700000" algn="tl">
                        <a:srgbClr val="000000"/>
                      </a:outerShdw>
                    </a:effectLst>
                    <a:latin typeface="Times New Roman" charset="0"/>
                  </a:rPr>
                  <a:t>x</a:t>
                </a:r>
                <a:r>
                  <a:rPr lang="en-US" sz="2000">
                    <a:effectLst>
                      <a:outerShdw blurRad="38100" dist="38100" dir="2700000" algn="tl">
                        <a:srgbClr val="000000"/>
                      </a:outerShdw>
                    </a:effectLst>
                    <a:latin typeface="Times New Roman" charset="0"/>
                  </a:rPr>
                  <a:t>x’</a:t>
                </a:r>
              </a:p>
            </p:txBody>
          </p:sp>
          <p:sp>
            <p:nvSpPr>
              <p:cNvPr id="819260" name="Rectangle 60"/>
              <p:cNvSpPr>
                <a:spLocks noChangeArrowheads="1"/>
              </p:cNvSpPr>
              <p:nvPr/>
            </p:nvSpPr>
            <p:spPr bwMode="auto">
              <a:xfrm>
                <a:off x="2822" y="2834"/>
                <a:ext cx="435" cy="250"/>
              </a:xfrm>
              <a:prstGeom prst="rect">
                <a:avLst/>
              </a:prstGeom>
              <a:noFill/>
              <a:ln w="9525">
                <a:noFill/>
                <a:miter lim="800000"/>
                <a:headEnd/>
                <a:tailEnd/>
              </a:ln>
              <a:effectLst/>
            </p:spPr>
            <p:txBody>
              <a:bodyPr wrap="none">
                <a:spAutoFit/>
              </a:bodyPr>
              <a:lstStyle/>
              <a:p>
                <a:pPr marL="342900" indent="-342900">
                  <a:defRPr/>
                </a:pPr>
                <a:r>
                  <a:rPr lang="en-US" sz="2000">
                    <a:effectLst>
                      <a:outerShdw blurRad="38100" dist="38100" dir="2700000" algn="tl">
                        <a:srgbClr val="000000"/>
                      </a:outerShdw>
                    </a:effectLst>
                    <a:latin typeface="Times New Roman" charset="0"/>
                  </a:rPr>
                  <a:t>x’</a:t>
                </a:r>
                <a:r>
                  <a:rPr lang="en-US" sz="2000">
                    <a:solidFill>
                      <a:srgbClr val="FAFD00"/>
                    </a:solidFill>
                    <a:effectLst>
                      <a:outerShdw blurRad="38100" dist="38100" dir="2700000" algn="tl">
                        <a:srgbClr val="000000"/>
                      </a:outerShdw>
                    </a:effectLst>
                    <a:latin typeface="Times New Roman" charset="0"/>
                  </a:rPr>
                  <a:t>x’’</a:t>
                </a:r>
              </a:p>
            </p:txBody>
          </p:sp>
        </p:grpSp>
        <p:sp>
          <p:nvSpPr>
            <p:cNvPr id="819261" name="Line 61"/>
            <p:cNvSpPr>
              <a:spLocks noChangeShapeType="1"/>
            </p:cNvSpPr>
            <p:nvPr/>
          </p:nvSpPr>
          <p:spPr bwMode="auto">
            <a:xfrm>
              <a:off x="1872" y="2460"/>
              <a:ext cx="0" cy="240"/>
            </a:xfrm>
            <a:prstGeom prst="line">
              <a:avLst/>
            </a:prstGeom>
            <a:noFill/>
            <a:ln w="38100">
              <a:solidFill>
                <a:srgbClr val="FFFFFF"/>
              </a:solidFill>
              <a:prstDash val="sysDot"/>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sp>
        <p:nvSpPr>
          <p:cNvPr id="819262" name="Text Box 62"/>
          <p:cNvSpPr txBox="1">
            <a:spLocks noChangeArrowheads="1"/>
          </p:cNvSpPr>
          <p:nvPr/>
        </p:nvSpPr>
        <p:spPr bwMode="auto">
          <a:xfrm>
            <a:off x="5181600" y="4267200"/>
            <a:ext cx="184150" cy="519113"/>
          </a:xfrm>
          <a:prstGeom prst="rect">
            <a:avLst/>
          </a:prstGeom>
          <a:noFill/>
          <a:ln w="9525">
            <a:noFill/>
            <a:miter lim="800000"/>
            <a:headEnd/>
            <a:tailEnd/>
          </a:ln>
          <a:effectLst/>
        </p:spPr>
        <p:txBody>
          <a:bodyPr wrap="none">
            <a:spAutoFit/>
          </a:bodyPr>
          <a:lstStyle/>
          <a:p>
            <a:pPr marL="342900" indent="-342900">
              <a:defRPr/>
            </a:pPr>
            <a:endParaRPr lang="en-US" sz="2800">
              <a:effectLst>
                <a:outerShdw blurRad="38100" dist="38100" dir="2700000" algn="tl">
                  <a:srgbClr val="000000"/>
                </a:outerShdw>
              </a:effectLst>
              <a:latin typeface="Times New Roman" charset="0"/>
            </a:endParaRPr>
          </a:p>
        </p:txBody>
      </p:sp>
      <p:grpSp>
        <p:nvGrpSpPr>
          <p:cNvPr id="18" name="Group 63"/>
          <p:cNvGrpSpPr>
            <a:grpSpLocks/>
          </p:cNvGrpSpPr>
          <p:nvPr/>
        </p:nvGrpSpPr>
        <p:grpSpPr bwMode="auto">
          <a:xfrm>
            <a:off x="1676400" y="4038600"/>
            <a:ext cx="4076700" cy="1371600"/>
            <a:chOff x="1056" y="2544"/>
            <a:chExt cx="2568" cy="864"/>
          </a:xfrm>
        </p:grpSpPr>
        <p:sp>
          <p:nvSpPr>
            <p:cNvPr id="819264" name="Rectangle 64"/>
            <p:cNvSpPr>
              <a:spLocks noChangeArrowheads="1"/>
            </p:cNvSpPr>
            <p:nvPr/>
          </p:nvSpPr>
          <p:spPr bwMode="auto">
            <a:xfrm>
              <a:off x="1560" y="3024"/>
              <a:ext cx="1104" cy="384"/>
            </a:xfrm>
            <a:prstGeom prst="rect">
              <a:avLst/>
            </a:prstGeom>
            <a:noFill/>
            <a:ln w="9525">
              <a:noFill/>
              <a:miter lim="800000"/>
              <a:headEnd/>
              <a:tailEnd/>
            </a:ln>
            <a:effectLst/>
          </p:spPr>
          <p:txBody>
            <a:bodyPr wrap="none" anchor="ctr"/>
            <a:lstStyle/>
            <a:p>
              <a:pPr marL="342900" indent="-342900" algn="ctr">
                <a:defRPr/>
              </a:pPr>
              <a:r>
                <a:rPr lang="en-US">
                  <a:solidFill>
                    <a:srgbClr val="FAFD00"/>
                  </a:solidFill>
                  <a:effectLst>
                    <a:outerShdw blurRad="38100" dist="38100" dir="2700000" algn="tl">
                      <a:srgbClr val="000000"/>
                    </a:outerShdw>
                  </a:effectLst>
                  <a:latin typeface="Times New Roman" charset="0"/>
                </a:rPr>
                <a:t>A(x</a:t>
              </a:r>
              <a:r>
                <a:rPr lang="en-US">
                  <a:effectLst>
                    <a:outerShdw blurRad="38100" dist="38100" dir="2700000" algn="tl">
                      <a:srgbClr val="000000"/>
                    </a:outerShdw>
                  </a:effectLst>
                  <a:latin typeface="Times New Roman" charset="0"/>
                </a:rPr>
                <a:t>,x’</a:t>
              </a:r>
              <a:r>
                <a:rPr lang="en-US">
                  <a:solidFill>
                    <a:srgbClr val="FAFD00"/>
                  </a:solidFill>
                  <a:effectLst>
                    <a:outerShdw blurRad="38100" dist="38100" dir="2700000" algn="tl">
                      <a:srgbClr val="000000"/>
                    </a:outerShdw>
                  </a:effectLst>
                  <a:latin typeface="Times New Roman" charset="0"/>
                </a:rPr>
                <a:t>)</a:t>
              </a:r>
              <a:endParaRPr lang="en-US">
                <a:effectLst>
                  <a:outerShdw blurRad="38100" dist="38100" dir="2700000" algn="tl">
                    <a:srgbClr val="000000"/>
                  </a:outerShdw>
                </a:effectLst>
                <a:latin typeface="Times New Roman" charset="0"/>
              </a:endParaRPr>
            </a:p>
          </p:txBody>
        </p:sp>
        <p:grpSp>
          <p:nvGrpSpPr>
            <p:cNvPr id="63532" name="Group 65"/>
            <p:cNvGrpSpPr>
              <a:grpSpLocks/>
            </p:cNvGrpSpPr>
            <p:nvPr/>
          </p:nvGrpSpPr>
          <p:grpSpPr bwMode="auto">
            <a:xfrm>
              <a:off x="1190" y="2544"/>
              <a:ext cx="634" cy="720"/>
              <a:chOff x="2534" y="768"/>
              <a:chExt cx="634" cy="720"/>
            </a:xfrm>
          </p:grpSpPr>
          <p:sp>
            <p:nvSpPr>
              <p:cNvPr id="819266" name="Text Box 66"/>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charset="0"/>
                    <a:sym typeface="Symbol" pitchFamily="18" charset="2"/>
                  </a:rPr>
                  <a:t></a:t>
                </a:r>
                <a:endParaRPr lang="en-US" sz="4400">
                  <a:solidFill>
                    <a:srgbClr val="FAFD00"/>
                  </a:solidFill>
                  <a:effectLst>
                    <a:outerShdw blurRad="38100" dist="38100" dir="2700000" algn="tl">
                      <a:srgbClr val="000000"/>
                    </a:outerShdw>
                  </a:effectLst>
                  <a:latin typeface="Times New Roman" charset="0"/>
                </a:endParaRPr>
              </a:p>
            </p:txBody>
          </p:sp>
          <p:sp>
            <p:nvSpPr>
              <p:cNvPr id="819267" name="Text Box 67"/>
              <p:cNvSpPr txBox="1">
                <a:spLocks noChangeArrowheads="1"/>
              </p:cNvSpPr>
              <p:nvPr/>
            </p:nvSpPr>
            <p:spPr bwMode="auto">
              <a:xfrm>
                <a:off x="2534" y="1123"/>
                <a:ext cx="393"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charset="0"/>
                  </a:rPr>
                  <a:t> x’</a:t>
                </a:r>
              </a:p>
            </p:txBody>
          </p:sp>
        </p:grpSp>
        <p:sp>
          <p:nvSpPr>
            <p:cNvPr id="819268" name="Rectangle 68"/>
            <p:cNvSpPr>
              <a:spLocks noChangeArrowheads="1"/>
            </p:cNvSpPr>
            <p:nvPr/>
          </p:nvSpPr>
          <p:spPr bwMode="auto">
            <a:xfrm>
              <a:off x="2520" y="3023"/>
              <a:ext cx="1104" cy="384"/>
            </a:xfrm>
            <a:prstGeom prst="rect">
              <a:avLst/>
            </a:prstGeom>
            <a:noFill/>
            <a:ln w="9525">
              <a:noFill/>
              <a:miter lim="800000"/>
              <a:headEnd/>
              <a:tailEnd/>
            </a:ln>
            <a:effectLst/>
          </p:spPr>
          <p:txBody>
            <a:bodyPr wrap="none" anchor="ctr"/>
            <a:lstStyle/>
            <a:p>
              <a:pPr marL="342900" indent="-342900" algn="ctr">
                <a:defRPr/>
              </a:pPr>
              <a:r>
                <a:rPr lang="en-US">
                  <a:solidFill>
                    <a:srgbClr val="FAFD00"/>
                  </a:solidFill>
                  <a:effectLst>
                    <a:outerShdw blurRad="38100" dist="38100" dir="2700000" algn="tl">
                      <a:srgbClr val="000000"/>
                    </a:outerShdw>
                  </a:effectLst>
                  <a:latin typeface="Times New Roman" charset="0"/>
                </a:rPr>
                <a:t>A(x’’</a:t>
              </a:r>
              <a:r>
                <a:rPr lang="en-US">
                  <a:effectLst>
                    <a:outerShdw blurRad="38100" dist="38100" dir="2700000" algn="tl">
                      <a:srgbClr val="000000"/>
                    </a:outerShdw>
                  </a:effectLst>
                  <a:latin typeface="Times New Roman" charset="0"/>
                </a:rPr>
                <a:t>,x’</a:t>
              </a:r>
              <a:r>
                <a:rPr lang="en-US">
                  <a:solidFill>
                    <a:srgbClr val="FAFD00"/>
                  </a:solidFill>
                  <a:effectLst>
                    <a:outerShdw blurRad="38100" dist="38100" dir="2700000" algn="tl">
                      <a:srgbClr val="000000"/>
                    </a:outerShdw>
                  </a:effectLst>
                  <a:latin typeface="Times New Roman" charset="0"/>
                </a:rPr>
                <a:t>)</a:t>
              </a:r>
              <a:endParaRPr lang="en-US">
                <a:effectLst>
                  <a:outerShdw blurRad="38100" dist="38100" dir="2700000" algn="tl">
                    <a:srgbClr val="000000"/>
                  </a:outerShdw>
                </a:effectLst>
                <a:latin typeface="Times New Roman" charset="0"/>
              </a:endParaRPr>
            </a:p>
          </p:txBody>
        </p:sp>
        <p:sp>
          <p:nvSpPr>
            <p:cNvPr id="819269" name="Line 69"/>
            <p:cNvSpPr>
              <a:spLocks noChangeShapeType="1"/>
            </p:cNvSpPr>
            <p:nvPr/>
          </p:nvSpPr>
          <p:spPr bwMode="auto">
            <a:xfrm>
              <a:off x="1968" y="3072"/>
              <a:ext cx="1452"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19270" name="Rectangle 70"/>
            <p:cNvSpPr>
              <a:spLocks noChangeArrowheads="1"/>
            </p:cNvSpPr>
            <p:nvPr/>
          </p:nvSpPr>
          <p:spPr bwMode="auto">
            <a:xfrm>
              <a:off x="1056" y="2640"/>
              <a:ext cx="262" cy="365"/>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charset="0"/>
                </a:rPr>
                <a:t>=</a:t>
              </a:r>
            </a:p>
          </p:txBody>
        </p:sp>
      </p:grpSp>
      <p:sp>
        <p:nvSpPr>
          <p:cNvPr id="819271" name="Text Box 71"/>
          <p:cNvSpPr txBox="1">
            <a:spLocks noChangeArrowheads="1"/>
          </p:cNvSpPr>
          <p:nvPr/>
        </p:nvSpPr>
        <p:spPr bwMode="auto">
          <a:xfrm>
            <a:off x="4937125" y="2252663"/>
            <a:ext cx="463550" cy="762000"/>
          </a:xfrm>
          <a:prstGeom prst="rect">
            <a:avLst/>
          </a:prstGeom>
          <a:noFill/>
          <a:ln w="9525">
            <a:noFill/>
            <a:miter lim="800000"/>
            <a:headEnd/>
            <a:tailEnd/>
          </a:ln>
          <a:effectLst/>
        </p:spPr>
        <p:txBody>
          <a:bodyPr wrap="none">
            <a:spAutoFit/>
          </a:bodyPr>
          <a:lstStyle/>
          <a:p>
            <a:pPr marL="342900" indent="-342900">
              <a:defRPr/>
            </a:pPr>
            <a:r>
              <a:rPr lang="en-US" sz="4400">
                <a:solidFill>
                  <a:srgbClr val="FFFFFF"/>
                </a:solidFill>
                <a:effectLst>
                  <a:outerShdw blurRad="38100" dist="38100" dir="2700000" algn="tl">
                    <a:srgbClr val="000000"/>
                  </a:outerShdw>
                </a:effectLst>
                <a:latin typeface="Times New Roman" charset="0"/>
              </a:rPr>
              <a:t>*</a:t>
            </a:r>
          </a:p>
        </p:txBody>
      </p:sp>
      <p:sp>
        <p:nvSpPr>
          <p:cNvPr id="819272" name="Text Box 72"/>
          <p:cNvSpPr txBox="1">
            <a:spLocks noChangeArrowheads="1"/>
          </p:cNvSpPr>
          <p:nvPr/>
        </p:nvSpPr>
        <p:spPr bwMode="auto">
          <a:xfrm>
            <a:off x="5870575" y="1822450"/>
            <a:ext cx="387350" cy="823913"/>
          </a:xfrm>
          <a:prstGeom prst="rect">
            <a:avLst/>
          </a:prstGeom>
          <a:noFill/>
          <a:ln w="9525">
            <a:noFill/>
            <a:miter lim="800000"/>
            <a:headEnd/>
            <a:tailEnd/>
          </a:ln>
          <a:effectLst/>
        </p:spPr>
        <p:txBody>
          <a:bodyPr wrap="none">
            <a:spAutoFit/>
          </a:bodyPr>
          <a:lstStyle/>
          <a:p>
            <a:pPr marL="342900" indent="-342900">
              <a:defRPr/>
            </a:pPr>
            <a:r>
              <a:rPr lang="en-US" sz="4800">
                <a:solidFill>
                  <a:srgbClr val="FAFD00"/>
                </a:solidFill>
                <a:effectLst>
                  <a:outerShdw blurRad="38100" dist="38100" dir="2700000" algn="tl">
                    <a:srgbClr val="000000"/>
                  </a:outerShdw>
                </a:effectLst>
                <a:latin typeface="Times New Roman" charset="0"/>
              </a:rPr>
              <a:t>-</a:t>
            </a:r>
          </a:p>
        </p:txBody>
      </p:sp>
      <p:sp>
        <p:nvSpPr>
          <p:cNvPr id="819273" name="Text Box 73"/>
          <p:cNvSpPr txBox="1">
            <a:spLocks noChangeArrowheads="1"/>
          </p:cNvSpPr>
          <p:nvPr/>
        </p:nvSpPr>
        <p:spPr bwMode="auto">
          <a:xfrm>
            <a:off x="7566025" y="1860550"/>
            <a:ext cx="387350" cy="823913"/>
          </a:xfrm>
          <a:prstGeom prst="rect">
            <a:avLst/>
          </a:prstGeom>
          <a:noFill/>
          <a:ln w="9525">
            <a:noFill/>
            <a:miter lim="800000"/>
            <a:headEnd/>
            <a:tailEnd/>
          </a:ln>
          <a:effectLst/>
        </p:spPr>
        <p:txBody>
          <a:bodyPr wrap="none">
            <a:spAutoFit/>
          </a:bodyPr>
          <a:lstStyle/>
          <a:p>
            <a:pPr marL="342900" indent="-342900">
              <a:defRPr/>
            </a:pPr>
            <a:r>
              <a:rPr lang="en-US" sz="4800">
                <a:solidFill>
                  <a:srgbClr val="FAFD00"/>
                </a:solidFill>
                <a:effectLst>
                  <a:outerShdw blurRad="38100" dist="38100" dir="2700000" algn="tl">
                    <a:srgbClr val="000000"/>
                  </a:outerShdw>
                </a:effectLst>
                <a:latin typeface="Times New Roman" charset="0"/>
              </a:rPr>
              <a:t>-</a:t>
            </a:r>
          </a:p>
        </p:txBody>
      </p:sp>
      <p:grpSp>
        <p:nvGrpSpPr>
          <p:cNvPr id="20" name="Group 74"/>
          <p:cNvGrpSpPr>
            <a:grpSpLocks/>
          </p:cNvGrpSpPr>
          <p:nvPr/>
        </p:nvGrpSpPr>
        <p:grpSpPr bwMode="auto">
          <a:xfrm>
            <a:off x="5295900" y="3219450"/>
            <a:ext cx="3668713" cy="1239838"/>
            <a:chOff x="3336" y="2028"/>
            <a:chExt cx="2311" cy="781"/>
          </a:xfrm>
        </p:grpSpPr>
        <p:grpSp>
          <p:nvGrpSpPr>
            <p:cNvPr id="63525" name="Group 75"/>
            <p:cNvGrpSpPr>
              <a:grpSpLocks/>
            </p:cNvGrpSpPr>
            <p:nvPr/>
          </p:nvGrpSpPr>
          <p:grpSpPr bwMode="auto">
            <a:xfrm>
              <a:off x="3336" y="2028"/>
              <a:ext cx="2311" cy="569"/>
              <a:chOff x="3336" y="2028"/>
              <a:chExt cx="2311" cy="569"/>
            </a:xfrm>
          </p:grpSpPr>
          <p:sp>
            <p:nvSpPr>
              <p:cNvPr id="819276" name="Line 76"/>
              <p:cNvSpPr>
                <a:spLocks noChangeShapeType="1"/>
              </p:cNvSpPr>
              <p:nvPr/>
            </p:nvSpPr>
            <p:spPr bwMode="auto">
              <a:xfrm flipH="1" flipV="1">
                <a:off x="3336" y="2028"/>
                <a:ext cx="408" cy="360"/>
              </a:xfrm>
              <a:prstGeom prst="line">
                <a:avLst/>
              </a:prstGeom>
              <a:noFill/>
              <a:ln w="9525">
                <a:solidFill>
                  <a:srgbClr val="FFFF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819277" name="Text Box 77"/>
              <p:cNvSpPr txBox="1">
                <a:spLocks noChangeArrowheads="1"/>
              </p:cNvSpPr>
              <p:nvPr/>
            </p:nvSpPr>
            <p:spPr bwMode="auto">
              <a:xfrm>
                <a:off x="3830" y="2232"/>
                <a:ext cx="1817"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Broadband case</a:t>
                </a:r>
              </a:p>
            </p:txBody>
          </p:sp>
        </p:grpSp>
        <p:grpSp>
          <p:nvGrpSpPr>
            <p:cNvPr id="63526" name="Group 78"/>
            <p:cNvGrpSpPr>
              <a:grpSpLocks/>
            </p:cNvGrpSpPr>
            <p:nvPr/>
          </p:nvGrpSpPr>
          <p:grpSpPr bwMode="auto">
            <a:xfrm>
              <a:off x="4146" y="2318"/>
              <a:ext cx="915" cy="491"/>
              <a:chOff x="1296" y="1420"/>
              <a:chExt cx="915" cy="491"/>
            </a:xfrm>
          </p:grpSpPr>
          <p:sp>
            <p:nvSpPr>
              <p:cNvPr id="819279" name="Text Box 79"/>
              <p:cNvSpPr txBox="1">
                <a:spLocks noChangeArrowheads="1"/>
              </p:cNvSpPr>
              <p:nvPr/>
            </p:nvSpPr>
            <p:spPr bwMode="auto">
              <a:xfrm>
                <a:off x="1296" y="1584"/>
                <a:ext cx="915" cy="327"/>
              </a:xfrm>
              <a:prstGeom prst="rect">
                <a:avLst/>
              </a:prstGeom>
              <a:noFill/>
              <a:ln w="9525">
                <a:noFill/>
                <a:miter lim="800000"/>
                <a:headEnd/>
                <a:tailEnd/>
              </a:ln>
              <a:effectLst/>
            </p:spPr>
            <p:txBody>
              <a:bodyPr wrap="none">
                <a:spAutoFit/>
              </a:bodyPr>
              <a:lstStyle/>
              <a:p>
                <a:pPr marL="342900" indent="-342900">
                  <a:defRPr/>
                </a:pPr>
                <a:r>
                  <a:rPr lang="en-US" sz="2800">
                    <a:solidFill>
                      <a:srgbClr val="FFFFFF"/>
                    </a:solidFill>
                    <a:effectLst>
                      <a:outerShdw blurRad="38100" dist="38100" dir="2700000" algn="tl">
                        <a:srgbClr val="000000"/>
                      </a:outerShdw>
                    </a:effectLst>
                    <a:latin typeface="Times New Roman" charset="0"/>
                  </a:rPr>
                  <a:t>W(</a:t>
                </a:r>
                <a:r>
                  <a:rPr lang="en-US" sz="2800">
                    <a:solidFill>
                      <a:srgbClr val="FFFFFF"/>
                    </a:solidFill>
                    <a:effectLst>
                      <a:outerShdw blurRad="38100" dist="38100" dir="2700000" algn="tl">
                        <a:srgbClr val="000000"/>
                      </a:outerShdw>
                    </a:effectLst>
                    <a:latin typeface="Times New Roman" charset="0"/>
                    <a:sym typeface="Symbol" pitchFamily="18" charset="2"/>
                  </a:rPr>
                  <a:t> )=1</a:t>
                </a:r>
                <a:endParaRPr lang="en-US" sz="2800">
                  <a:solidFill>
                    <a:srgbClr val="FFFFFF"/>
                  </a:solidFill>
                  <a:effectLst>
                    <a:outerShdw blurRad="38100" dist="38100" dir="2700000" algn="tl">
                      <a:srgbClr val="000000"/>
                    </a:outerShdw>
                  </a:effectLst>
                  <a:latin typeface="Times New Roman" charset="0"/>
                </a:endParaRPr>
              </a:p>
            </p:txBody>
          </p:sp>
          <p:sp>
            <p:nvSpPr>
              <p:cNvPr id="819280" name="Text Box 80"/>
              <p:cNvSpPr txBox="1">
                <a:spLocks noChangeArrowheads="1"/>
              </p:cNvSpPr>
              <p:nvPr/>
            </p:nvSpPr>
            <p:spPr bwMode="auto">
              <a:xfrm>
                <a:off x="1344" y="1420"/>
                <a:ext cx="280" cy="404"/>
              </a:xfrm>
              <a:prstGeom prst="rect">
                <a:avLst/>
              </a:prstGeom>
              <a:noFill/>
              <a:ln w="9525">
                <a:noFill/>
                <a:miter lim="800000"/>
                <a:headEnd/>
                <a:tailEnd/>
              </a:ln>
              <a:effectLst/>
            </p:spPr>
            <p:txBody>
              <a:bodyPr wrap="none">
                <a:spAutoFit/>
              </a:bodyPr>
              <a:lstStyle/>
              <a:p>
                <a:pPr marL="342900" indent="-342900">
                  <a:defRPr/>
                </a:pPr>
                <a:r>
                  <a:rPr lang="en-US">
                    <a:solidFill>
                      <a:srgbClr val="FFFFFF"/>
                    </a:solidFill>
                    <a:effectLst>
                      <a:outerShdw blurRad="38100" dist="38100" dir="2700000" algn="tl">
                        <a:srgbClr val="000000"/>
                      </a:outerShdw>
                    </a:effectLst>
                    <a:latin typeface="Times New Roman" charset="0"/>
                  </a:rPr>
                  <a:t>~</a:t>
                </a:r>
              </a:p>
            </p:txBody>
          </p:sp>
        </p:grpSp>
      </p:grpSp>
      <p:sp>
        <p:nvSpPr>
          <p:cNvPr id="819281" name="Text Box 81"/>
          <p:cNvSpPr txBox="1">
            <a:spLocks noChangeArrowheads="1"/>
          </p:cNvSpPr>
          <p:nvPr/>
        </p:nvSpPr>
        <p:spPr bwMode="auto">
          <a:xfrm>
            <a:off x="212725" y="5943600"/>
            <a:ext cx="8804275" cy="579438"/>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Narrow band case: direct wave correlated with data</a:t>
            </a:r>
          </a:p>
        </p:txBody>
      </p:sp>
      <p:sp>
        <p:nvSpPr>
          <p:cNvPr id="819282" name="Text Box 82"/>
          <p:cNvSpPr txBox="1">
            <a:spLocks noChangeArrowheads="1"/>
          </p:cNvSpPr>
          <p:nvPr/>
        </p:nvSpPr>
        <p:spPr bwMode="auto">
          <a:xfrm>
            <a:off x="2784475" y="3613150"/>
            <a:ext cx="488950" cy="823913"/>
          </a:xfrm>
          <a:prstGeom prst="rect">
            <a:avLst/>
          </a:prstGeom>
          <a:noFill/>
          <a:ln w="9525">
            <a:noFill/>
            <a:miter lim="800000"/>
            <a:headEnd/>
            <a:tailEnd/>
          </a:ln>
          <a:effectLst/>
        </p:spPr>
        <p:txBody>
          <a:bodyPr wrap="none">
            <a:spAutoFit/>
          </a:bodyPr>
          <a:lstStyle/>
          <a:p>
            <a:pPr marL="342900" indent="-342900">
              <a:defRPr/>
            </a:pPr>
            <a:r>
              <a:rPr lang="en-US" sz="4800">
                <a:effectLst>
                  <a:outerShdw blurRad="38100" dist="38100" dir="2700000" algn="tl">
                    <a:srgbClr val="000000"/>
                  </a:outerShdw>
                </a:effectLst>
                <a:latin typeface="Times New Roman" charset="0"/>
              </a:rPr>
              <a:t>..</a:t>
            </a:r>
          </a:p>
        </p:txBody>
      </p:sp>
      <p:sp>
        <p:nvSpPr>
          <p:cNvPr id="63523" name="Rectangle 83"/>
          <p:cNvSpPr>
            <a:spLocks noChangeArrowheads="1"/>
          </p:cNvSpPr>
          <p:nvPr/>
        </p:nvSpPr>
        <p:spPr bwMode="auto">
          <a:xfrm>
            <a:off x="8169275" y="323850"/>
            <a:ext cx="727075" cy="466725"/>
          </a:xfrm>
          <a:prstGeom prst="rect">
            <a:avLst/>
          </a:prstGeom>
          <a:noFill/>
          <a:ln w="9525">
            <a:solidFill>
              <a:srgbClr val="FFFFFF"/>
            </a:solidFill>
            <a:miter lim="800000"/>
            <a:headEnd/>
            <a:tailEnd/>
          </a:ln>
        </p:spPr>
        <p:txBody>
          <a:bodyPr wrap="none">
            <a:spAutoFit/>
          </a:bodyPr>
          <a:lstStyle/>
          <a:p>
            <a:pPr marL="342900" indent="-342900"/>
            <a:r>
              <a:rPr lang="en-US" sz="2400" i="0">
                <a:solidFill>
                  <a:srgbClr val="FAFD00"/>
                </a:solidFill>
              </a:rPr>
              <a:t>115.</a:t>
            </a:r>
          </a:p>
        </p:txBody>
      </p:sp>
      <p:sp>
        <p:nvSpPr>
          <p:cNvPr id="819284" name="Rectangle 84"/>
          <p:cNvSpPr>
            <a:spLocks noChangeArrowheads="1"/>
          </p:cNvSpPr>
          <p:nvPr/>
        </p:nvSpPr>
        <p:spPr bwMode="auto">
          <a:xfrm>
            <a:off x="1181100" y="666750"/>
            <a:ext cx="6781800" cy="990600"/>
          </a:xfrm>
          <a:prstGeom prst="rect">
            <a:avLst/>
          </a:prstGeom>
          <a:noFill/>
          <a:ln w="9525">
            <a:noFill/>
            <a:miter lim="800000"/>
            <a:headEnd/>
            <a:tailEnd/>
          </a:ln>
          <a:effectLst/>
        </p:spPr>
        <p:txBody>
          <a:bodyPr wrap="none" anchor="ctr"/>
          <a:lstStyle/>
          <a:p>
            <a:pPr marL="342900" indent="-342900" algn="ctr">
              <a:defRPr/>
            </a:pPr>
            <a:r>
              <a:rPr lang="en-US" sz="4400">
                <a:solidFill>
                  <a:srgbClr val="FAFD00"/>
                </a:solidFill>
                <a:effectLst>
                  <a:outerShdw blurRad="38100" dist="38100" dir="2700000" algn="tl">
                    <a:srgbClr val="000000"/>
                  </a:outerShdw>
                </a:effectLst>
                <a:latin typeface="Times New Roman" charset="0"/>
              </a:rPr>
              <a:t>Diffraction Stack Migration: Prestack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7" presetClass="entr" presetSubtype="8" fill="hold" grpId="0" nodeType="clickEffect">
                                  <p:stCondLst>
                                    <p:cond delay="0"/>
                                  </p:stCondLst>
                                  <p:childTnLst>
                                    <p:set>
                                      <p:cBhvr>
                                        <p:cTn id="27" dur="1" fill="hold">
                                          <p:stCondLst>
                                            <p:cond delay="0"/>
                                          </p:stCondLst>
                                        </p:cTn>
                                        <p:tgtEl>
                                          <p:spTgt spid="819282"/>
                                        </p:tgtEl>
                                        <p:attrNameLst>
                                          <p:attrName>style.visibility</p:attrName>
                                        </p:attrNameLst>
                                      </p:cBhvr>
                                      <p:to>
                                        <p:strVal val="visible"/>
                                      </p:to>
                                    </p:set>
                                    <p:anim calcmode="lin" valueType="num">
                                      <p:cBhvr additive="base">
                                        <p:cTn id="28" dur="5000" fill="hold"/>
                                        <p:tgtEl>
                                          <p:spTgt spid="819282"/>
                                        </p:tgtEl>
                                        <p:attrNameLst>
                                          <p:attrName>ppt_x</p:attrName>
                                        </p:attrNameLst>
                                      </p:cBhvr>
                                      <p:tavLst>
                                        <p:tav tm="0">
                                          <p:val>
                                            <p:strVal val="0-#ppt_w/2"/>
                                          </p:val>
                                        </p:tav>
                                        <p:tav tm="100000">
                                          <p:val>
                                            <p:strVal val="#ppt_x"/>
                                          </p:val>
                                        </p:tav>
                                      </p:tavLst>
                                    </p:anim>
                                    <p:anim calcmode="lin" valueType="num">
                                      <p:cBhvr additive="base">
                                        <p:cTn id="29" dur="5000" fill="hold"/>
                                        <p:tgtEl>
                                          <p:spTgt spid="8192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82"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4514" name="Group 2"/>
          <p:cNvGrpSpPr>
            <a:grpSpLocks/>
          </p:cNvGrpSpPr>
          <p:nvPr/>
        </p:nvGrpSpPr>
        <p:grpSpPr bwMode="auto">
          <a:xfrm>
            <a:off x="457200" y="4572000"/>
            <a:ext cx="3962400" cy="2286000"/>
            <a:chOff x="336" y="2784"/>
            <a:chExt cx="2496" cy="1440"/>
          </a:xfrm>
        </p:grpSpPr>
        <p:graphicFrame>
          <p:nvGraphicFramePr>
            <p:cNvPr id="64638" name="Object 3"/>
            <p:cNvGraphicFramePr>
              <a:graphicFrameLocks noChangeAspect="1"/>
            </p:cNvGraphicFramePr>
            <p:nvPr/>
          </p:nvGraphicFramePr>
          <p:xfrm>
            <a:off x="336" y="2880"/>
            <a:ext cx="2496" cy="1344"/>
          </p:xfrm>
          <a:graphic>
            <a:graphicData uri="http://schemas.openxmlformats.org/presentationml/2006/ole">
              <mc:AlternateContent xmlns:mc="http://schemas.openxmlformats.org/markup-compatibility/2006">
                <mc:Choice xmlns:v="urn:schemas-microsoft-com:vml" Requires="v">
                  <p:oleObj spid="_x0000_s64640" name="Photo Editor Photo" r:id="rId3" imgW="3209524" imgH="2010056" progId="MSPhotoEd.3">
                    <p:embed/>
                  </p:oleObj>
                </mc:Choice>
                <mc:Fallback>
                  <p:oleObj name="Photo Editor Photo" r:id="rId3" imgW="3209524" imgH="2010056"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880"/>
                          <a:ext cx="2496"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7652" name="Rectangle 4"/>
            <p:cNvSpPr>
              <a:spLocks noChangeArrowheads="1"/>
            </p:cNvSpPr>
            <p:nvPr/>
          </p:nvSpPr>
          <p:spPr bwMode="auto">
            <a:xfrm>
              <a:off x="336" y="2784"/>
              <a:ext cx="1248" cy="672"/>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sp>
        <p:nvSpPr>
          <p:cNvPr id="667653" name="Rectangle 5"/>
          <p:cNvSpPr>
            <a:spLocks noChangeArrowheads="1"/>
          </p:cNvSpPr>
          <p:nvPr/>
        </p:nvSpPr>
        <p:spPr bwMode="auto">
          <a:xfrm>
            <a:off x="457200" y="457200"/>
            <a:ext cx="8229600" cy="1143000"/>
          </a:xfrm>
          <a:prstGeom prst="rect">
            <a:avLst/>
          </a:prstGeom>
          <a:noFill/>
          <a:ln w="12700">
            <a:noFill/>
            <a:miter lim="800000"/>
            <a:headEnd/>
            <a:tailEnd/>
          </a:ln>
          <a:effectLst/>
        </p:spPr>
        <p:txBody>
          <a:bodyPr lIns="90488" tIns="44450" rIns="90488" bIns="44450" anchor="ctr"/>
          <a:lstStyle/>
          <a:p>
            <a:pPr>
              <a:defRPr/>
            </a:pPr>
            <a:r>
              <a:rPr lang="en-US" sz="7200" i="0">
                <a:solidFill>
                  <a:srgbClr val="E6F10D"/>
                </a:solidFill>
                <a:effectLst>
                  <a:outerShdw blurRad="38100" dist="38100" dir="2700000" algn="tl">
                    <a:srgbClr val="000000"/>
                  </a:outerShdw>
                </a:effectLst>
                <a:latin typeface="Times New Roman" charset="0"/>
              </a:rPr>
              <a:t>Exploding Reflector</a:t>
            </a:r>
          </a:p>
          <a:p>
            <a:pPr algn="ctr">
              <a:defRPr/>
            </a:pPr>
            <a:r>
              <a:rPr lang="en-US" sz="7200" i="0">
                <a:solidFill>
                  <a:srgbClr val="E6F10D"/>
                </a:solidFill>
                <a:effectLst>
                  <a:outerShdw blurRad="38100" dist="38100" dir="2700000" algn="tl">
                    <a:srgbClr val="000000"/>
                  </a:outerShdw>
                </a:effectLst>
                <a:latin typeface="Times New Roman" charset="0"/>
              </a:rPr>
              <a:t>½ Velocity</a:t>
            </a:r>
            <a:endParaRPr lang="en-US" sz="5400" i="0">
              <a:solidFill>
                <a:srgbClr val="E6F10D"/>
              </a:solidFill>
              <a:effectLst>
                <a:outerShdw blurRad="38100" dist="38100" dir="2700000" algn="tl">
                  <a:srgbClr val="000000"/>
                </a:outerShdw>
              </a:effectLst>
              <a:latin typeface="Times New Roman" charset="0"/>
            </a:endParaRPr>
          </a:p>
        </p:txBody>
      </p:sp>
      <p:sp>
        <p:nvSpPr>
          <p:cNvPr id="667654" name="Line 6"/>
          <p:cNvSpPr>
            <a:spLocks noChangeShapeType="1"/>
          </p:cNvSpPr>
          <p:nvPr/>
        </p:nvSpPr>
        <p:spPr bwMode="auto">
          <a:xfrm>
            <a:off x="457200" y="3276600"/>
            <a:ext cx="40386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55" name="Line 7"/>
          <p:cNvSpPr>
            <a:spLocks noChangeShapeType="1"/>
          </p:cNvSpPr>
          <p:nvPr/>
        </p:nvSpPr>
        <p:spPr bwMode="auto">
          <a:xfrm>
            <a:off x="5029200" y="3276600"/>
            <a:ext cx="40386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56" name="Rectangle 8"/>
          <p:cNvSpPr>
            <a:spLocks noChangeArrowheads="1"/>
          </p:cNvSpPr>
          <p:nvPr/>
        </p:nvSpPr>
        <p:spPr bwMode="auto">
          <a:xfrm rot="-5400000">
            <a:off x="-199231" y="4293394"/>
            <a:ext cx="1114425" cy="519113"/>
          </a:xfrm>
          <a:prstGeom prst="rect">
            <a:avLst/>
          </a:prstGeom>
          <a:noFill/>
          <a:ln w="12700">
            <a:noFill/>
            <a:miter lim="800000"/>
            <a:headEnd/>
            <a:tailEnd/>
          </a:ln>
          <a:effectLst/>
        </p:spPr>
        <p:txBody>
          <a:bodyPr wrap="none">
            <a:spAutoFit/>
          </a:bodyPr>
          <a:lstStyle/>
          <a:p>
            <a:pPr>
              <a:defRPr/>
            </a:pPr>
            <a:r>
              <a:rPr lang="en-US" sz="2800" i="0">
                <a:solidFill>
                  <a:srgbClr val="E6F10D"/>
                </a:solidFill>
                <a:effectLst>
                  <a:outerShdw blurRad="38100" dist="38100" dir="2700000" algn="tl">
                    <a:srgbClr val="000000"/>
                  </a:outerShdw>
                </a:effectLst>
                <a:latin typeface="Times New Roman" charset="0"/>
              </a:rPr>
              <a:t>Depth</a:t>
            </a:r>
          </a:p>
        </p:txBody>
      </p:sp>
      <p:sp>
        <p:nvSpPr>
          <p:cNvPr id="667657" name="Rectangle 9"/>
          <p:cNvSpPr>
            <a:spLocks noChangeArrowheads="1"/>
          </p:cNvSpPr>
          <p:nvPr/>
        </p:nvSpPr>
        <p:spPr bwMode="auto">
          <a:xfrm rot="-5400000">
            <a:off x="4573588" y="4329112"/>
            <a:ext cx="973138" cy="519113"/>
          </a:xfrm>
          <a:prstGeom prst="rect">
            <a:avLst/>
          </a:prstGeom>
          <a:noFill/>
          <a:ln w="12700">
            <a:noFill/>
            <a:miter lim="800000"/>
            <a:headEnd/>
            <a:tailEnd/>
          </a:ln>
          <a:effectLst/>
        </p:spPr>
        <p:txBody>
          <a:bodyPr wrap="none">
            <a:spAutoFit/>
          </a:bodyPr>
          <a:lstStyle/>
          <a:p>
            <a:pPr>
              <a:defRPr/>
            </a:pPr>
            <a:r>
              <a:rPr lang="en-US" sz="2800" i="0">
                <a:solidFill>
                  <a:srgbClr val="E6F10D"/>
                </a:solidFill>
                <a:effectLst>
                  <a:outerShdw blurRad="38100" dist="38100" dir="2700000" algn="tl">
                    <a:srgbClr val="000000"/>
                  </a:outerShdw>
                </a:effectLst>
                <a:latin typeface="Times New Roman" charset="0"/>
              </a:rPr>
              <a:t>Time</a:t>
            </a:r>
          </a:p>
        </p:txBody>
      </p:sp>
      <p:sp>
        <p:nvSpPr>
          <p:cNvPr id="667658" name="AutoShape 10"/>
          <p:cNvSpPr>
            <a:spLocks noChangeArrowheads="1"/>
          </p:cNvSpPr>
          <p:nvPr/>
        </p:nvSpPr>
        <p:spPr bwMode="auto">
          <a:xfrm>
            <a:off x="5410200" y="29718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4521" name="Group 11"/>
          <p:cNvGrpSpPr>
            <a:grpSpLocks/>
          </p:cNvGrpSpPr>
          <p:nvPr/>
        </p:nvGrpSpPr>
        <p:grpSpPr bwMode="auto">
          <a:xfrm>
            <a:off x="5105400" y="3352800"/>
            <a:ext cx="876300" cy="2971800"/>
            <a:chOff x="3216" y="2112"/>
            <a:chExt cx="552" cy="1872"/>
          </a:xfrm>
        </p:grpSpPr>
        <p:sp>
          <p:nvSpPr>
            <p:cNvPr id="667660" name="Line 12"/>
            <p:cNvSpPr>
              <a:spLocks noChangeShapeType="1"/>
            </p:cNvSpPr>
            <p:nvPr/>
          </p:nvSpPr>
          <p:spPr bwMode="auto">
            <a:xfrm>
              <a:off x="3504"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4635" name="Group 13"/>
            <p:cNvGrpSpPr>
              <a:grpSpLocks/>
            </p:cNvGrpSpPr>
            <p:nvPr/>
          </p:nvGrpSpPr>
          <p:grpSpPr bwMode="auto">
            <a:xfrm>
              <a:off x="3216" y="3216"/>
              <a:ext cx="552" cy="504"/>
              <a:chOff x="3216" y="3216"/>
              <a:chExt cx="552" cy="504"/>
            </a:xfrm>
          </p:grpSpPr>
          <p:sp>
            <p:nvSpPr>
              <p:cNvPr id="667662" name="AutoShape 14"/>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63" name="AutoShape 15"/>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grpSp>
        <p:nvGrpSpPr>
          <p:cNvPr id="64522" name="Group 16"/>
          <p:cNvGrpSpPr>
            <a:grpSpLocks/>
          </p:cNvGrpSpPr>
          <p:nvPr/>
        </p:nvGrpSpPr>
        <p:grpSpPr bwMode="auto">
          <a:xfrm>
            <a:off x="5905500" y="2971800"/>
            <a:ext cx="876300" cy="3352800"/>
            <a:chOff x="3720" y="1872"/>
            <a:chExt cx="552" cy="2112"/>
          </a:xfrm>
        </p:grpSpPr>
        <p:sp>
          <p:nvSpPr>
            <p:cNvPr id="667665" name="AutoShape 17"/>
            <p:cNvSpPr>
              <a:spLocks noChangeArrowheads="1"/>
            </p:cNvSpPr>
            <p:nvPr/>
          </p:nvSpPr>
          <p:spPr bwMode="auto">
            <a:xfrm>
              <a:off x="3912" y="1872"/>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4629" name="Group 18"/>
            <p:cNvGrpSpPr>
              <a:grpSpLocks/>
            </p:cNvGrpSpPr>
            <p:nvPr/>
          </p:nvGrpSpPr>
          <p:grpSpPr bwMode="auto">
            <a:xfrm>
              <a:off x="3720" y="2112"/>
              <a:ext cx="552" cy="1872"/>
              <a:chOff x="3216" y="2112"/>
              <a:chExt cx="552" cy="1872"/>
            </a:xfrm>
          </p:grpSpPr>
          <p:sp>
            <p:nvSpPr>
              <p:cNvPr id="667667" name="Line 19"/>
              <p:cNvSpPr>
                <a:spLocks noChangeShapeType="1"/>
              </p:cNvSpPr>
              <p:nvPr/>
            </p:nvSpPr>
            <p:spPr bwMode="auto">
              <a:xfrm>
                <a:off x="3504"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4631" name="Group 20"/>
              <p:cNvGrpSpPr>
                <a:grpSpLocks/>
              </p:cNvGrpSpPr>
              <p:nvPr/>
            </p:nvGrpSpPr>
            <p:grpSpPr bwMode="auto">
              <a:xfrm>
                <a:off x="3216" y="3216"/>
                <a:ext cx="552" cy="504"/>
                <a:chOff x="3216" y="3216"/>
                <a:chExt cx="552" cy="504"/>
              </a:xfrm>
            </p:grpSpPr>
            <p:sp>
              <p:nvSpPr>
                <p:cNvPr id="667669" name="AutoShape 21"/>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0" name="AutoShape 22"/>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grpSp>
      <p:grpSp>
        <p:nvGrpSpPr>
          <p:cNvPr id="64523" name="Group 23"/>
          <p:cNvGrpSpPr>
            <a:grpSpLocks/>
          </p:cNvGrpSpPr>
          <p:nvPr/>
        </p:nvGrpSpPr>
        <p:grpSpPr bwMode="auto">
          <a:xfrm>
            <a:off x="7086600" y="2971800"/>
            <a:ext cx="876300" cy="3352800"/>
            <a:chOff x="4464" y="1872"/>
            <a:chExt cx="552" cy="2112"/>
          </a:xfrm>
        </p:grpSpPr>
        <p:sp>
          <p:nvSpPr>
            <p:cNvPr id="667672" name="AutoShape 24"/>
            <p:cNvSpPr>
              <a:spLocks noChangeArrowheads="1"/>
            </p:cNvSpPr>
            <p:nvPr/>
          </p:nvSpPr>
          <p:spPr bwMode="auto">
            <a:xfrm>
              <a:off x="4656" y="1872"/>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3" name="Line 25"/>
            <p:cNvSpPr>
              <a:spLocks noChangeShapeType="1"/>
            </p:cNvSpPr>
            <p:nvPr/>
          </p:nvSpPr>
          <p:spPr bwMode="auto">
            <a:xfrm>
              <a:off x="4752"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4625" name="Group 26"/>
            <p:cNvGrpSpPr>
              <a:grpSpLocks/>
            </p:cNvGrpSpPr>
            <p:nvPr/>
          </p:nvGrpSpPr>
          <p:grpSpPr bwMode="auto">
            <a:xfrm>
              <a:off x="4464" y="2736"/>
              <a:ext cx="552" cy="504"/>
              <a:chOff x="3216" y="3216"/>
              <a:chExt cx="552" cy="504"/>
            </a:xfrm>
          </p:grpSpPr>
          <p:sp>
            <p:nvSpPr>
              <p:cNvPr id="667675" name="AutoShape 27"/>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6" name="AutoShape 28"/>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grpSp>
        <p:nvGrpSpPr>
          <p:cNvPr id="64524" name="Group 29"/>
          <p:cNvGrpSpPr>
            <a:grpSpLocks/>
          </p:cNvGrpSpPr>
          <p:nvPr/>
        </p:nvGrpSpPr>
        <p:grpSpPr bwMode="auto">
          <a:xfrm>
            <a:off x="8039100" y="2971800"/>
            <a:ext cx="876300" cy="3352800"/>
            <a:chOff x="4464" y="1872"/>
            <a:chExt cx="552" cy="2112"/>
          </a:xfrm>
        </p:grpSpPr>
        <p:sp>
          <p:nvSpPr>
            <p:cNvPr id="667678" name="AutoShape 30"/>
            <p:cNvSpPr>
              <a:spLocks noChangeArrowheads="1"/>
            </p:cNvSpPr>
            <p:nvPr/>
          </p:nvSpPr>
          <p:spPr bwMode="auto">
            <a:xfrm>
              <a:off x="4656" y="1872"/>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79" name="Line 31"/>
            <p:cNvSpPr>
              <a:spLocks noChangeShapeType="1"/>
            </p:cNvSpPr>
            <p:nvPr/>
          </p:nvSpPr>
          <p:spPr bwMode="auto">
            <a:xfrm>
              <a:off x="4752" y="2112"/>
              <a:ext cx="0" cy="1872"/>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4620" name="Group 32"/>
            <p:cNvGrpSpPr>
              <a:grpSpLocks/>
            </p:cNvGrpSpPr>
            <p:nvPr/>
          </p:nvGrpSpPr>
          <p:grpSpPr bwMode="auto">
            <a:xfrm>
              <a:off x="4464" y="2736"/>
              <a:ext cx="552" cy="504"/>
              <a:chOff x="3216" y="3216"/>
              <a:chExt cx="552" cy="504"/>
            </a:xfrm>
          </p:grpSpPr>
          <p:sp>
            <p:nvSpPr>
              <p:cNvPr id="667681" name="AutoShape 33"/>
              <p:cNvSpPr>
                <a:spLocks noChangeArrowheads="1"/>
              </p:cNvSpPr>
              <p:nvPr/>
            </p:nvSpPr>
            <p:spPr bwMode="auto">
              <a:xfrm rot="5400000">
                <a:off x="3504" y="3216"/>
                <a:ext cx="264" cy="264"/>
              </a:xfrm>
              <a:prstGeom prst="triangle">
                <a:avLst>
                  <a:gd name="adj" fmla="val 50000"/>
                </a:avLst>
              </a:prstGeom>
              <a:solidFill>
                <a:schemeClr val="hlink"/>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2" name="AutoShape 34"/>
              <p:cNvSpPr>
                <a:spLocks noChangeArrowheads="1"/>
              </p:cNvSpPr>
              <p:nvPr/>
            </p:nvSpPr>
            <p:spPr bwMode="auto">
              <a:xfrm rot="16200000" flipH="1">
                <a:off x="3216" y="3456"/>
                <a:ext cx="264" cy="264"/>
              </a:xfrm>
              <a:prstGeom prst="triangle">
                <a:avLst>
                  <a:gd name="adj" fmla="val 50000"/>
                </a:avLst>
              </a:prstGeom>
              <a:solidFill>
                <a:schemeClr val="tx2"/>
              </a:solidFill>
              <a:ln w="12700">
                <a:solidFill>
                  <a:srgbClr val="FFFFFF"/>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sp>
        <p:nvSpPr>
          <p:cNvPr id="667683" name="AutoShape 35"/>
          <p:cNvSpPr>
            <a:spLocks noChangeArrowheads="1"/>
          </p:cNvSpPr>
          <p:nvPr/>
        </p:nvSpPr>
        <p:spPr bwMode="auto">
          <a:xfrm>
            <a:off x="1371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4" name="AutoShape 36"/>
          <p:cNvSpPr>
            <a:spLocks noChangeArrowheads="1"/>
          </p:cNvSpPr>
          <p:nvPr/>
        </p:nvSpPr>
        <p:spPr bwMode="auto">
          <a:xfrm>
            <a:off x="2895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5" name="AutoShape 37"/>
          <p:cNvSpPr>
            <a:spLocks noChangeArrowheads="1"/>
          </p:cNvSpPr>
          <p:nvPr/>
        </p:nvSpPr>
        <p:spPr bwMode="auto">
          <a:xfrm>
            <a:off x="3657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12" name="Group 38"/>
          <p:cNvGrpSpPr>
            <a:grpSpLocks/>
          </p:cNvGrpSpPr>
          <p:nvPr/>
        </p:nvGrpSpPr>
        <p:grpSpPr bwMode="auto">
          <a:xfrm>
            <a:off x="609600" y="3352800"/>
            <a:ext cx="3505200" cy="2438400"/>
            <a:chOff x="384" y="2112"/>
            <a:chExt cx="2208" cy="1392"/>
          </a:xfrm>
        </p:grpSpPr>
        <p:sp>
          <p:nvSpPr>
            <p:cNvPr id="667687" name="AutoShape 39"/>
            <p:cNvSpPr>
              <a:spLocks noChangeArrowheads="1"/>
            </p:cNvSpPr>
            <p:nvPr/>
          </p:nvSpPr>
          <p:spPr bwMode="auto">
            <a:xfrm>
              <a:off x="384" y="3168"/>
              <a:ext cx="336" cy="336"/>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8" name="Line 40"/>
            <p:cNvSpPr>
              <a:spLocks noChangeShapeType="1"/>
            </p:cNvSpPr>
            <p:nvPr/>
          </p:nvSpPr>
          <p:spPr bwMode="auto">
            <a:xfrm>
              <a:off x="528" y="2208"/>
              <a:ext cx="0" cy="1200"/>
            </a:xfrm>
            <a:prstGeom prst="line">
              <a:avLst/>
            </a:prstGeom>
            <a:noFill/>
            <a:ln w="38100">
              <a:solidFill>
                <a:schemeClr val="hlink"/>
              </a:solidFill>
              <a:round/>
              <a:headEnd type="triangle" w="med" len="me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89" name="Line 41"/>
            <p:cNvSpPr>
              <a:spLocks noChangeShapeType="1"/>
            </p:cNvSpPr>
            <p:nvPr/>
          </p:nvSpPr>
          <p:spPr bwMode="auto">
            <a:xfrm>
              <a:off x="1008" y="2208"/>
              <a:ext cx="0" cy="1200"/>
            </a:xfrm>
            <a:prstGeom prst="line">
              <a:avLst/>
            </a:prstGeom>
            <a:noFill/>
            <a:ln w="38100">
              <a:solidFill>
                <a:schemeClr val="hlink"/>
              </a:solidFill>
              <a:round/>
              <a:headEnd type="triangle" w="med" len="me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0" name="Line 42"/>
            <p:cNvSpPr>
              <a:spLocks noChangeShapeType="1"/>
            </p:cNvSpPr>
            <p:nvPr/>
          </p:nvSpPr>
          <p:spPr bwMode="auto">
            <a:xfrm>
              <a:off x="1920" y="2112"/>
              <a:ext cx="0" cy="768"/>
            </a:xfrm>
            <a:prstGeom prst="line">
              <a:avLst/>
            </a:prstGeom>
            <a:noFill/>
            <a:ln w="38100">
              <a:solidFill>
                <a:schemeClr val="hlink"/>
              </a:solidFill>
              <a:round/>
              <a:headEnd type="triangle" w="med" len="me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1" name="Line 43"/>
            <p:cNvSpPr>
              <a:spLocks noChangeShapeType="1"/>
            </p:cNvSpPr>
            <p:nvPr/>
          </p:nvSpPr>
          <p:spPr bwMode="auto">
            <a:xfrm>
              <a:off x="2400" y="2112"/>
              <a:ext cx="0" cy="768"/>
            </a:xfrm>
            <a:prstGeom prst="line">
              <a:avLst/>
            </a:prstGeom>
            <a:noFill/>
            <a:ln w="38100">
              <a:solidFill>
                <a:schemeClr val="hlink"/>
              </a:solidFill>
              <a:round/>
              <a:headEnd type="triangle" w="med" len="me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2" name="AutoShape 44"/>
            <p:cNvSpPr>
              <a:spLocks noChangeArrowheads="1"/>
            </p:cNvSpPr>
            <p:nvPr/>
          </p:nvSpPr>
          <p:spPr bwMode="auto">
            <a:xfrm>
              <a:off x="816" y="3168"/>
              <a:ext cx="336" cy="336"/>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3" name="AutoShape 45"/>
            <p:cNvSpPr>
              <a:spLocks noChangeArrowheads="1"/>
            </p:cNvSpPr>
            <p:nvPr/>
          </p:nvSpPr>
          <p:spPr bwMode="auto">
            <a:xfrm>
              <a:off x="1728" y="2784"/>
              <a:ext cx="336" cy="334"/>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4" name="AutoShape 46"/>
            <p:cNvSpPr>
              <a:spLocks noChangeArrowheads="1"/>
            </p:cNvSpPr>
            <p:nvPr/>
          </p:nvSpPr>
          <p:spPr bwMode="auto">
            <a:xfrm>
              <a:off x="2256" y="2784"/>
              <a:ext cx="336" cy="334"/>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sp>
        <p:nvSpPr>
          <p:cNvPr id="667695" name="AutoShape 47"/>
          <p:cNvSpPr>
            <a:spLocks noChangeArrowheads="1"/>
          </p:cNvSpPr>
          <p:nvPr/>
        </p:nvSpPr>
        <p:spPr bwMode="auto">
          <a:xfrm>
            <a:off x="609600" y="3048000"/>
            <a:ext cx="381000" cy="3810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tx2"/>
          </a:solidFill>
          <a:ln w="1270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696" name="Rectangle 48"/>
          <p:cNvSpPr>
            <a:spLocks noChangeArrowheads="1"/>
          </p:cNvSpPr>
          <p:nvPr/>
        </p:nvSpPr>
        <p:spPr bwMode="auto">
          <a:xfrm>
            <a:off x="1828800" y="3962400"/>
            <a:ext cx="717550" cy="519113"/>
          </a:xfrm>
          <a:prstGeom prst="rect">
            <a:avLst/>
          </a:prstGeom>
          <a:noFill/>
          <a:ln w="12700">
            <a:noFill/>
            <a:miter lim="800000"/>
            <a:headEnd/>
            <a:tailEnd/>
          </a:ln>
          <a:effectLst/>
        </p:spPr>
        <p:txBody>
          <a:bodyPr wrap="none">
            <a:spAutoFit/>
          </a:bodyPr>
          <a:lstStyle/>
          <a:p>
            <a:pPr>
              <a:defRPr/>
            </a:pPr>
            <a:r>
              <a:rPr lang="en-US" sz="2800" i="0">
                <a:solidFill>
                  <a:srgbClr val="E6F10D"/>
                </a:solidFill>
                <a:effectLst>
                  <a:outerShdw blurRad="38100" dist="38100" dir="2700000" algn="tl">
                    <a:srgbClr val="000000"/>
                  </a:outerShdw>
                </a:effectLst>
                <a:latin typeface="Times New Roman" charset="0"/>
              </a:rPr>
              <a:t>V/2</a:t>
            </a:r>
          </a:p>
        </p:txBody>
      </p:sp>
      <p:grpSp>
        <p:nvGrpSpPr>
          <p:cNvPr id="13" name="Group 49"/>
          <p:cNvGrpSpPr>
            <a:grpSpLocks/>
          </p:cNvGrpSpPr>
          <p:nvPr/>
        </p:nvGrpSpPr>
        <p:grpSpPr bwMode="auto">
          <a:xfrm>
            <a:off x="1447800" y="1752600"/>
            <a:ext cx="6553200" cy="1219200"/>
            <a:chOff x="2976" y="432"/>
            <a:chExt cx="4128" cy="768"/>
          </a:xfrm>
        </p:grpSpPr>
        <p:sp>
          <p:nvSpPr>
            <p:cNvPr id="667698" name="Rectangle 50"/>
            <p:cNvSpPr>
              <a:spLocks noChangeArrowheads="1"/>
            </p:cNvSpPr>
            <p:nvPr/>
          </p:nvSpPr>
          <p:spPr bwMode="auto">
            <a:xfrm>
              <a:off x="4769"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67699" name="Line 51"/>
            <p:cNvSpPr>
              <a:spLocks noChangeShapeType="1"/>
            </p:cNvSpPr>
            <p:nvPr/>
          </p:nvSpPr>
          <p:spPr bwMode="auto">
            <a:xfrm>
              <a:off x="4979" y="695"/>
              <a:ext cx="1" cy="401"/>
            </a:xfrm>
            <a:prstGeom prst="line">
              <a:avLst/>
            </a:prstGeom>
            <a:noFill/>
            <a:ln w="23813">
              <a:solidFill>
                <a:srgbClr val="E6F10D"/>
              </a:solidFill>
              <a:round/>
              <a:headEnd/>
              <a:tailEnd/>
            </a:ln>
          </p:spPr>
          <p:txBody>
            <a:bodyPr/>
            <a:lstStyle/>
            <a:p>
              <a:pPr>
                <a:defRPr/>
              </a:pPr>
              <a:endParaRPr lang="en-US">
                <a:effectLst>
                  <a:outerShdw blurRad="38100" dist="38100" dir="2700000" algn="tl">
                    <a:srgbClr val="000000">
                      <a:alpha val="43137"/>
                    </a:srgbClr>
                  </a:outerShdw>
                </a:effectLst>
                <a:latin typeface="Times New Roman" charset="0"/>
              </a:endParaRPr>
            </a:p>
          </p:txBody>
        </p:sp>
        <p:sp>
          <p:nvSpPr>
            <p:cNvPr id="667700" name="Rectangle 52"/>
            <p:cNvSpPr>
              <a:spLocks noChangeArrowheads="1"/>
            </p:cNvSpPr>
            <p:nvPr/>
          </p:nvSpPr>
          <p:spPr bwMode="auto">
            <a:xfrm>
              <a:off x="5925" y="888"/>
              <a:ext cx="96" cy="230"/>
            </a:xfrm>
            <a:prstGeom prst="rect">
              <a:avLst/>
            </a:prstGeom>
            <a:noFill/>
            <a:ln w="9525">
              <a:noFill/>
              <a:miter lim="800000"/>
              <a:headEnd/>
              <a:tailEnd/>
            </a:ln>
          </p:spPr>
          <p:txBody>
            <a:bodyPr wrap="none" lIns="0" tIns="0" rIns="0" bIns="0">
              <a:spAutoFit/>
            </a:bodyPr>
            <a:lstStyle/>
            <a:p>
              <a:pPr marL="342900" indent="-342900">
                <a:defRPr/>
              </a:pPr>
              <a:r>
                <a:rPr lang="en-US" sz="2400">
                  <a:solidFill>
                    <a:srgbClr val="E6F10D"/>
                  </a:solidFill>
                  <a:latin typeface="Times New Roman" charset="0"/>
                </a:rPr>
                <a:t>o</a:t>
              </a:r>
              <a:endParaRPr lang="en-US" sz="3200">
                <a:solidFill>
                  <a:srgbClr val="E6F10D"/>
                </a:solidFill>
                <a:effectLst>
                  <a:outerShdw blurRad="38100" dist="38100" dir="2700000" algn="tl">
                    <a:srgbClr val="000000"/>
                  </a:outerShdw>
                </a:effectLst>
                <a:latin typeface="Times New Roman" charset="0"/>
              </a:endParaRPr>
            </a:p>
          </p:txBody>
        </p:sp>
        <p:sp>
          <p:nvSpPr>
            <p:cNvPr id="64585" name="Rectangle 53"/>
            <p:cNvSpPr>
              <a:spLocks noChangeArrowheads="1"/>
            </p:cNvSpPr>
            <p:nvPr/>
          </p:nvSpPr>
          <p:spPr bwMode="auto">
            <a:xfrm>
              <a:off x="5133" y="888"/>
              <a:ext cx="96" cy="230"/>
            </a:xfrm>
            <a:prstGeom prst="rect">
              <a:avLst/>
            </a:prstGeom>
            <a:noFill/>
            <a:ln w="9525">
              <a:noFill/>
              <a:miter lim="800000"/>
              <a:headEnd/>
              <a:tailEnd/>
            </a:ln>
          </p:spPr>
          <p:txBody>
            <a:bodyPr wrap="none" lIns="0" tIns="0" rIns="0" bIns="0">
              <a:spAutoFit/>
            </a:bodyPr>
            <a:lstStyle/>
            <a:p>
              <a:pPr marL="342900" indent="-342900"/>
              <a:r>
                <a:rPr lang="en-US" sz="2400">
                  <a:solidFill>
                    <a:srgbClr val="E6F10D"/>
                  </a:solidFill>
                </a:rPr>
                <a:t>o</a:t>
              </a:r>
            </a:p>
          </p:txBody>
        </p:sp>
        <p:sp>
          <p:nvSpPr>
            <p:cNvPr id="667702" name="Rectangle 54"/>
            <p:cNvSpPr>
              <a:spLocks noChangeArrowheads="1"/>
            </p:cNvSpPr>
            <p:nvPr/>
          </p:nvSpPr>
          <p:spPr bwMode="auto">
            <a:xfrm>
              <a:off x="5809"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03" name="Rectangle 55"/>
            <p:cNvSpPr>
              <a:spLocks noChangeArrowheads="1"/>
            </p:cNvSpPr>
            <p:nvPr/>
          </p:nvSpPr>
          <p:spPr bwMode="auto">
            <a:xfrm>
              <a:off x="5430" y="681"/>
              <a:ext cx="168"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o</a:t>
              </a:r>
              <a:endParaRPr lang="en-US" sz="3200">
                <a:effectLst>
                  <a:outerShdw blurRad="38100" dist="38100" dir="2700000" algn="tl">
                    <a:srgbClr val="000000"/>
                  </a:outerShdw>
                </a:effectLst>
                <a:latin typeface="Times New Roman" charset="0"/>
              </a:endParaRPr>
            </a:p>
          </p:txBody>
        </p:sp>
        <p:sp>
          <p:nvSpPr>
            <p:cNvPr id="667704" name="Rectangle 56"/>
            <p:cNvSpPr>
              <a:spLocks noChangeArrowheads="1"/>
            </p:cNvSpPr>
            <p:nvPr/>
          </p:nvSpPr>
          <p:spPr bwMode="auto">
            <a:xfrm>
              <a:off x="5017"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05" name="Rectangle 57"/>
            <p:cNvSpPr>
              <a:spLocks noChangeArrowheads="1"/>
            </p:cNvSpPr>
            <p:nvPr/>
          </p:nvSpPr>
          <p:spPr bwMode="auto">
            <a:xfrm>
              <a:off x="4772"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06" name="Rectangle 58"/>
            <p:cNvSpPr>
              <a:spLocks noChangeArrowheads="1"/>
            </p:cNvSpPr>
            <p:nvPr/>
          </p:nvSpPr>
          <p:spPr bwMode="auto">
            <a:xfrm>
              <a:off x="6075"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07" name="Rectangle 59"/>
            <p:cNvSpPr>
              <a:spLocks noChangeArrowheads="1"/>
            </p:cNvSpPr>
            <p:nvPr/>
          </p:nvSpPr>
          <p:spPr bwMode="auto">
            <a:xfrm>
              <a:off x="5679"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08" name="Rectangle 60"/>
            <p:cNvSpPr>
              <a:spLocks noChangeArrowheads="1"/>
            </p:cNvSpPr>
            <p:nvPr/>
          </p:nvSpPr>
          <p:spPr bwMode="auto">
            <a:xfrm>
              <a:off x="5283"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sp>
          <p:nvSpPr>
            <p:cNvPr id="667709" name="Rectangle 61"/>
            <p:cNvSpPr>
              <a:spLocks noChangeArrowheads="1"/>
            </p:cNvSpPr>
            <p:nvPr/>
          </p:nvSpPr>
          <p:spPr bwMode="auto">
            <a:xfrm>
              <a:off x="4548"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64594" name="Group 62"/>
            <p:cNvGrpSpPr>
              <a:grpSpLocks/>
            </p:cNvGrpSpPr>
            <p:nvPr/>
          </p:nvGrpSpPr>
          <p:grpSpPr bwMode="auto">
            <a:xfrm>
              <a:off x="2976" y="493"/>
              <a:ext cx="1492" cy="707"/>
              <a:chOff x="284" y="3360"/>
              <a:chExt cx="1492" cy="707"/>
            </a:xfrm>
          </p:grpSpPr>
          <p:sp>
            <p:nvSpPr>
              <p:cNvPr id="667711" name="Rectangle 63"/>
              <p:cNvSpPr>
                <a:spLocks noChangeArrowheads="1"/>
              </p:cNvSpPr>
              <p:nvPr/>
            </p:nvSpPr>
            <p:spPr bwMode="auto">
              <a:xfrm>
                <a:off x="1395" y="3462"/>
                <a:ext cx="138" cy="605"/>
              </a:xfrm>
              <a:prstGeom prst="rect">
                <a:avLst/>
              </a:prstGeom>
              <a:noFill/>
              <a:ln w="9525">
                <a:noFill/>
                <a:miter lim="800000"/>
                <a:headEnd/>
                <a:tailEnd/>
              </a:ln>
            </p:spPr>
            <p:txBody>
              <a:bodyPr wrap="none" lIns="0" tIns="0" rIns="0" bIns="0">
                <a:spAutoFit/>
              </a:bodyPr>
              <a:lstStyle/>
              <a:p>
                <a:pPr marL="342900" indent="-342900">
                  <a:defRPr/>
                </a:pPr>
                <a:r>
                  <a:rPr lang="en-US" sz="6300" b="0" i="0">
                    <a:solidFill>
                      <a:srgbClr val="E6F10D"/>
                    </a:solidFill>
                    <a:latin typeface="Symbol" pitchFamily="18" charset="2"/>
                  </a:rPr>
                  <a:t>ò</a:t>
                </a:r>
                <a:endParaRPr lang="en-US" sz="3200">
                  <a:solidFill>
                    <a:srgbClr val="E6F10D"/>
                  </a:solidFill>
                  <a:effectLst>
                    <a:outerShdw blurRad="38100" dist="38100" dir="2700000" algn="tl">
                      <a:srgbClr val="000000"/>
                    </a:outerShdw>
                  </a:effectLst>
                  <a:latin typeface="Times New Roman" charset="0"/>
                </a:endParaRPr>
              </a:p>
            </p:txBody>
          </p:sp>
          <p:sp>
            <p:nvSpPr>
              <p:cNvPr id="64603" name="Rectangle 64"/>
              <p:cNvSpPr>
                <a:spLocks noChangeArrowheads="1"/>
              </p:cNvSpPr>
              <p:nvPr/>
            </p:nvSpPr>
            <p:spPr bwMode="auto">
              <a:xfrm>
                <a:off x="1596" y="3510"/>
                <a:ext cx="180" cy="403"/>
              </a:xfrm>
              <a:prstGeom prst="rect">
                <a:avLst/>
              </a:prstGeom>
              <a:noFill/>
              <a:ln w="9525">
                <a:noFill/>
                <a:miter lim="800000"/>
                <a:headEnd/>
                <a:tailEnd/>
              </a:ln>
            </p:spPr>
            <p:txBody>
              <a:bodyPr wrap="none" lIns="0" tIns="0" rIns="0" bIns="0">
                <a:spAutoFit/>
              </a:bodyPr>
              <a:lstStyle/>
              <a:p>
                <a:pPr marL="342900" indent="-342900"/>
                <a:r>
                  <a:rPr lang="en-US" sz="4200" b="0" i="0">
                    <a:latin typeface="Century" pitchFamily="18" charset="0"/>
                  </a:rPr>
                  <a:t>g</a:t>
                </a:r>
              </a:p>
            </p:txBody>
          </p:sp>
          <p:sp>
            <p:nvSpPr>
              <p:cNvPr id="667713" name="Rectangle 65"/>
              <p:cNvSpPr>
                <a:spLocks noChangeArrowheads="1"/>
              </p:cNvSpPr>
              <p:nvPr/>
            </p:nvSpPr>
            <p:spPr bwMode="auto">
              <a:xfrm>
                <a:off x="1106" y="3510"/>
                <a:ext cx="184"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Symbol" pitchFamily="18" charset="2"/>
                  </a:rPr>
                  <a:t>=</a:t>
                </a:r>
                <a:endParaRPr lang="en-US" sz="3200">
                  <a:solidFill>
                    <a:srgbClr val="E6F10D"/>
                  </a:solidFill>
                  <a:effectLst>
                    <a:outerShdw blurRad="38100" dist="38100" dir="2700000" algn="tl">
                      <a:srgbClr val="000000"/>
                    </a:outerShdw>
                  </a:effectLst>
                  <a:latin typeface="Times New Roman" charset="0"/>
                </a:endParaRPr>
              </a:p>
            </p:txBody>
          </p:sp>
          <p:sp>
            <p:nvSpPr>
              <p:cNvPr id="667714" name="Rectangle 66"/>
              <p:cNvSpPr>
                <a:spLocks noChangeArrowheads="1"/>
              </p:cNvSpPr>
              <p:nvPr/>
            </p:nvSpPr>
            <p:spPr bwMode="auto">
              <a:xfrm>
                <a:off x="714" y="3548"/>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15" name="Rectangle 67"/>
              <p:cNvSpPr>
                <a:spLocks noChangeArrowheads="1"/>
              </p:cNvSpPr>
              <p:nvPr/>
            </p:nvSpPr>
            <p:spPr bwMode="auto">
              <a:xfrm>
                <a:off x="284" y="3548"/>
                <a:ext cx="168"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endParaRPr lang="en-US" sz="3200">
                  <a:solidFill>
                    <a:srgbClr val="E6F10D"/>
                  </a:solidFill>
                  <a:effectLst>
                    <a:outerShdw blurRad="38100" dist="38100" dir="2700000" algn="tl">
                      <a:srgbClr val="000000"/>
                    </a:outerShdw>
                  </a:effectLst>
                  <a:latin typeface="Times New Roman" charset="0"/>
                </a:endParaRPr>
              </a:p>
            </p:txBody>
          </p:sp>
          <p:sp>
            <p:nvSpPr>
              <p:cNvPr id="667716" name="Rectangle 68"/>
              <p:cNvSpPr>
                <a:spLocks noChangeArrowheads="1"/>
              </p:cNvSpPr>
              <p:nvPr/>
            </p:nvSpPr>
            <p:spPr bwMode="auto">
              <a:xfrm>
                <a:off x="738" y="3360"/>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17" name="Rectangle 69"/>
              <p:cNvSpPr>
                <a:spLocks noChangeArrowheads="1"/>
              </p:cNvSpPr>
              <p:nvPr/>
            </p:nvSpPr>
            <p:spPr bwMode="auto">
              <a:xfrm>
                <a:off x="902"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18" name="Rectangle 70"/>
              <p:cNvSpPr>
                <a:spLocks noChangeArrowheads="1"/>
              </p:cNvSpPr>
              <p:nvPr/>
            </p:nvSpPr>
            <p:spPr bwMode="auto">
              <a:xfrm>
                <a:off x="584"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sp>
          <p:nvSpPr>
            <p:cNvPr id="667719" name="Rectangle 71"/>
            <p:cNvSpPr>
              <a:spLocks noChangeArrowheads="1"/>
            </p:cNvSpPr>
            <p:nvPr/>
          </p:nvSpPr>
          <p:spPr bwMode="auto">
            <a:xfrm>
              <a:off x="5063"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grpSp>
          <p:nvGrpSpPr>
            <p:cNvPr id="64596" name="Group 72"/>
            <p:cNvGrpSpPr>
              <a:grpSpLocks/>
            </p:cNvGrpSpPr>
            <p:nvPr/>
          </p:nvGrpSpPr>
          <p:grpSpPr bwMode="auto">
            <a:xfrm>
              <a:off x="6192" y="528"/>
              <a:ext cx="912" cy="672"/>
              <a:chOff x="6144" y="1584"/>
              <a:chExt cx="912" cy="672"/>
            </a:xfrm>
          </p:grpSpPr>
          <p:grpSp>
            <p:nvGrpSpPr>
              <p:cNvPr id="64597" name="Group 73"/>
              <p:cNvGrpSpPr>
                <a:grpSpLocks/>
              </p:cNvGrpSpPr>
              <p:nvPr/>
            </p:nvGrpSpPr>
            <p:grpSpPr bwMode="auto">
              <a:xfrm>
                <a:off x="6144" y="1728"/>
                <a:ext cx="912" cy="528"/>
                <a:chOff x="6144" y="1728"/>
                <a:chExt cx="912" cy="528"/>
              </a:xfrm>
            </p:grpSpPr>
            <p:sp>
              <p:nvSpPr>
                <p:cNvPr id="667722" name="Rectangle 74"/>
                <p:cNvSpPr>
                  <a:spLocks noChangeArrowheads="1"/>
                </p:cNvSpPr>
                <p:nvPr/>
              </p:nvSpPr>
              <p:spPr bwMode="auto">
                <a:xfrm>
                  <a:off x="6144" y="1728"/>
                  <a:ext cx="299"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dr</a:t>
                  </a:r>
                  <a:endParaRPr lang="en-US" sz="3200">
                    <a:effectLst>
                      <a:outerShdw blurRad="38100" dist="38100" dir="2700000" algn="tl">
                        <a:srgbClr val="000000"/>
                      </a:outerShdw>
                    </a:effectLst>
                    <a:latin typeface="Times New Roman" charset="0"/>
                  </a:endParaRPr>
                </a:p>
              </p:txBody>
            </p:sp>
            <p:sp>
              <p:nvSpPr>
                <p:cNvPr id="64600" name="Rectangle 75"/>
                <p:cNvSpPr>
                  <a:spLocks noChangeArrowheads="1"/>
                </p:cNvSpPr>
                <p:nvPr/>
              </p:nvSpPr>
              <p:spPr bwMode="auto">
                <a:xfrm>
                  <a:off x="6432" y="1968"/>
                  <a:ext cx="212" cy="288"/>
                </a:xfrm>
                <a:prstGeom prst="rect">
                  <a:avLst/>
                </a:prstGeom>
                <a:noFill/>
                <a:ln w="9525">
                  <a:noFill/>
                  <a:miter lim="800000"/>
                  <a:headEnd/>
                  <a:tailEnd/>
                </a:ln>
              </p:spPr>
              <p:txBody>
                <a:bodyPr wrap="none">
                  <a:spAutoFit/>
                </a:bodyPr>
                <a:lstStyle/>
                <a:p>
                  <a:pPr marL="342900" indent="-342900"/>
                  <a:r>
                    <a:rPr lang="en-US" sz="2400">
                      <a:solidFill>
                        <a:srgbClr val="E6F10D"/>
                      </a:solidFill>
                    </a:rPr>
                    <a:t>o</a:t>
                  </a:r>
                </a:p>
              </p:txBody>
            </p:sp>
            <p:sp>
              <p:nvSpPr>
                <p:cNvPr id="64601" name="Rectangle 76"/>
                <p:cNvSpPr>
                  <a:spLocks noChangeArrowheads="1"/>
                </p:cNvSpPr>
                <p:nvPr/>
              </p:nvSpPr>
              <p:spPr bwMode="auto">
                <a:xfrm>
                  <a:off x="6940" y="1920"/>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sp>
            <p:nvSpPr>
              <p:cNvPr id="64598" name="Rectangle 77"/>
              <p:cNvSpPr>
                <a:spLocks noChangeArrowheads="1"/>
              </p:cNvSpPr>
              <p:nvPr/>
            </p:nvSpPr>
            <p:spPr bwMode="auto">
              <a:xfrm>
                <a:off x="6240" y="1584"/>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grpSp>
      <p:grpSp>
        <p:nvGrpSpPr>
          <p:cNvPr id="17" name="Group 81"/>
          <p:cNvGrpSpPr>
            <a:grpSpLocks/>
          </p:cNvGrpSpPr>
          <p:nvPr/>
        </p:nvGrpSpPr>
        <p:grpSpPr bwMode="auto">
          <a:xfrm>
            <a:off x="762000" y="4648200"/>
            <a:ext cx="3200400" cy="990600"/>
            <a:chOff x="-1968" y="2160"/>
            <a:chExt cx="2016" cy="624"/>
          </a:xfrm>
        </p:grpSpPr>
        <p:sp>
          <p:nvSpPr>
            <p:cNvPr id="667730" name="AutoShape 82"/>
            <p:cNvSpPr>
              <a:spLocks noChangeArrowheads="1"/>
            </p:cNvSpPr>
            <p:nvPr/>
          </p:nvSpPr>
          <p:spPr bwMode="auto">
            <a:xfrm>
              <a:off x="-1968" y="2592"/>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sp>
          <p:nvSpPr>
            <p:cNvPr id="667731" name="AutoShape 83"/>
            <p:cNvSpPr>
              <a:spLocks noChangeArrowheads="1"/>
            </p:cNvSpPr>
            <p:nvPr/>
          </p:nvSpPr>
          <p:spPr bwMode="auto">
            <a:xfrm>
              <a:off x="-1584" y="2592"/>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sp>
          <p:nvSpPr>
            <p:cNvPr id="667732" name="AutoShape 84"/>
            <p:cNvSpPr>
              <a:spLocks noChangeArrowheads="1"/>
            </p:cNvSpPr>
            <p:nvPr/>
          </p:nvSpPr>
          <p:spPr bwMode="auto">
            <a:xfrm>
              <a:off x="-672" y="2160"/>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sp>
          <p:nvSpPr>
            <p:cNvPr id="667733" name="AutoShape 85"/>
            <p:cNvSpPr>
              <a:spLocks noChangeArrowheads="1"/>
            </p:cNvSpPr>
            <p:nvPr/>
          </p:nvSpPr>
          <p:spPr bwMode="auto">
            <a:xfrm>
              <a:off x="-144" y="2160"/>
              <a:ext cx="192" cy="192"/>
            </a:xfrm>
            <a:prstGeom prst="star5">
              <a:avLst/>
            </a:prstGeom>
            <a:solidFill>
              <a:srgbClr val="E6F10D"/>
            </a:solidFill>
            <a:ln w="9525">
              <a:solidFill>
                <a:schemeClr val="tx1"/>
              </a:solidFill>
              <a:miter lim="800000"/>
              <a:headEnd/>
              <a:tailEnd/>
            </a:ln>
            <a:effectLst/>
          </p:spPr>
          <p:txBody>
            <a:bodyPr wrap="none" anchor="ctr"/>
            <a:lstStyle/>
            <a:p>
              <a:pPr marL="342900" indent="-342900" algn="ctr">
                <a:defRPr/>
              </a:pPr>
              <a:endParaRPr lang="en-US">
                <a:solidFill>
                  <a:srgbClr val="E6F10D"/>
                </a:solidFill>
                <a:effectLst>
                  <a:outerShdw blurRad="38100" dist="38100" dir="2700000" algn="tl">
                    <a:srgbClr val="000000"/>
                  </a:outerShdw>
                </a:effectLst>
                <a:latin typeface="Times New Roman" charset="0"/>
              </a:endParaRPr>
            </a:p>
          </p:txBody>
        </p:sp>
      </p:grpSp>
      <p:sp>
        <p:nvSpPr>
          <p:cNvPr id="667734" name="Freeform 86"/>
          <p:cNvSpPr>
            <a:spLocks/>
          </p:cNvSpPr>
          <p:nvPr/>
        </p:nvSpPr>
        <p:spPr bwMode="auto">
          <a:xfrm>
            <a:off x="609600" y="4103688"/>
            <a:ext cx="3752850" cy="925512"/>
          </a:xfrm>
          <a:custGeom>
            <a:avLst/>
            <a:gdLst/>
            <a:ahLst/>
            <a:cxnLst>
              <a:cxn ang="0">
                <a:pos x="0" y="583"/>
              </a:cxn>
              <a:cxn ang="0">
                <a:pos x="312" y="571"/>
              </a:cxn>
              <a:cxn ang="0">
                <a:pos x="672" y="559"/>
              </a:cxn>
              <a:cxn ang="0">
                <a:pos x="852" y="499"/>
              </a:cxn>
              <a:cxn ang="0">
                <a:pos x="960" y="427"/>
              </a:cxn>
              <a:cxn ang="0">
                <a:pos x="1140" y="343"/>
              </a:cxn>
              <a:cxn ang="0">
                <a:pos x="2364" y="139"/>
              </a:cxn>
            </a:cxnLst>
            <a:rect l="0" t="0" r="r" b="b"/>
            <a:pathLst>
              <a:path w="2364" h="583">
                <a:moveTo>
                  <a:pt x="0" y="583"/>
                </a:moveTo>
                <a:cubicBezTo>
                  <a:pt x="113" y="545"/>
                  <a:pt x="174" y="563"/>
                  <a:pt x="312" y="571"/>
                </a:cubicBezTo>
                <a:cubicBezTo>
                  <a:pt x="432" y="567"/>
                  <a:pt x="553" y="571"/>
                  <a:pt x="672" y="559"/>
                </a:cubicBezTo>
                <a:cubicBezTo>
                  <a:pt x="679" y="558"/>
                  <a:pt x="823" y="518"/>
                  <a:pt x="852" y="499"/>
                </a:cubicBezTo>
                <a:cubicBezTo>
                  <a:pt x="888" y="475"/>
                  <a:pt x="919" y="441"/>
                  <a:pt x="960" y="427"/>
                </a:cubicBezTo>
                <a:cubicBezTo>
                  <a:pt x="1018" y="408"/>
                  <a:pt x="1089" y="377"/>
                  <a:pt x="1140" y="343"/>
                </a:cubicBezTo>
                <a:cubicBezTo>
                  <a:pt x="1369" y="0"/>
                  <a:pt x="2126" y="139"/>
                  <a:pt x="2364" y="139"/>
                </a:cubicBezTo>
              </a:path>
            </a:pathLst>
          </a:custGeom>
          <a:noFill/>
          <a:ln w="9525"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35" name="Freeform 87"/>
          <p:cNvSpPr>
            <a:spLocks/>
          </p:cNvSpPr>
          <p:nvPr/>
        </p:nvSpPr>
        <p:spPr bwMode="auto">
          <a:xfrm>
            <a:off x="609600" y="3657600"/>
            <a:ext cx="3752850" cy="925513"/>
          </a:xfrm>
          <a:custGeom>
            <a:avLst/>
            <a:gdLst/>
            <a:ahLst/>
            <a:cxnLst>
              <a:cxn ang="0">
                <a:pos x="0" y="583"/>
              </a:cxn>
              <a:cxn ang="0">
                <a:pos x="312" y="571"/>
              </a:cxn>
              <a:cxn ang="0">
                <a:pos x="672" y="559"/>
              </a:cxn>
              <a:cxn ang="0">
                <a:pos x="852" y="499"/>
              </a:cxn>
              <a:cxn ang="0">
                <a:pos x="960" y="427"/>
              </a:cxn>
              <a:cxn ang="0">
                <a:pos x="1140" y="343"/>
              </a:cxn>
              <a:cxn ang="0">
                <a:pos x="2364" y="139"/>
              </a:cxn>
            </a:cxnLst>
            <a:rect l="0" t="0" r="r" b="b"/>
            <a:pathLst>
              <a:path w="2364" h="583">
                <a:moveTo>
                  <a:pt x="0" y="583"/>
                </a:moveTo>
                <a:cubicBezTo>
                  <a:pt x="113" y="545"/>
                  <a:pt x="174" y="563"/>
                  <a:pt x="312" y="571"/>
                </a:cubicBezTo>
                <a:cubicBezTo>
                  <a:pt x="432" y="567"/>
                  <a:pt x="553" y="571"/>
                  <a:pt x="672" y="559"/>
                </a:cubicBezTo>
                <a:cubicBezTo>
                  <a:pt x="679" y="558"/>
                  <a:pt x="823" y="518"/>
                  <a:pt x="852" y="499"/>
                </a:cubicBezTo>
                <a:cubicBezTo>
                  <a:pt x="888" y="475"/>
                  <a:pt x="919" y="441"/>
                  <a:pt x="960" y="427"/>
                </a:cubicBezTo>
                <a:cubicBezTo>
                  <a:pt x="1018" y="408"/>
                  <a:pt x="1089" y="377"/>
                  <a:pt x="1140" y="343"/>
                </a:cubicBezTo>
                <a:cubicBezTo>
                  <a:pt x="1369" y="0"/>
                  <a:pt x="2126" y="139"/>
                  <a:pt x="2364" y="139"/>
                </a:cubicBezTo>
              </a:path>
            </a:pathLst>
          </a:custGeom>
          <a:noFill/>
          <a:ln w="9525"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36" name="Freeform 88"/>
          <p:cNvSpPr>
            <a:spLocks/>
          </p:cNvSpPr>
          <p:nvPr/>
        </p:nvSpPr>
        <p:spPr bwMode="auto">
          <a:xfrm>
            <a:off x="609600" y="3211513"/>
            <a:ext cx="3752850" cy="925512"/>
          </a:xfrm>
          <a:custGeom>
            <a:avLst/>
            <a:gdLst/>
            <a:ahLst/>
            <a:cxnLst>
              <a:cxn ang="0">
                <a:pos x="0" y="583"/>
              </a:cxn>
              <a:cxn ang="0">
                <a:pos x="312" y="571"/>
              </a:cxn>
              <a:cxn ang="0">
                <a:pos x="672" y="559"/>
              </a:cxn>
              <a:cxn ang="0">
                <a:pos x="852" y="499"/>
              </a:cxn>
              <a:cxn ang="0">
                <a:pos x="960" y="427"/>
              </a:cxn>
              <a:cxn ang="0">
                <a:pos x="1140" y="343"/>
              </a:cxn>
              <a:cxn ang="0">
                <a:pos x="2364" y="139"/>
              </a:cxn>
            </a:cxnLst>
            <a:rect l="0" t="0" r="r" b="b"/>
            <a:pathLst>
              <a:path w="2364" h="583">
                <a:moveTo>
                  <a:pt x="0" y="583"/>
                </a:moveTo>
                <a:cubicBezTo>
                  <a:pt x="113" y="545"/>
                  <a:pt x="174" y="563"/>
                  <a:pt x="312" y="571"/>
                </a:cubicBezTo>
                <a:cubicBezTo>
                  <a:pt x="432" y="567"/>
                  <a:pt x="553" y="571"/>
                  <a:pt x="672" y="559"/>
                </a:cubicBezTo>
                <a:cubicBezTo>
                  <a:pt x="679" y="558"/>
                  <a:pt x="823" y="518"/>
                  <a:pt x="852" y="499"/>
                </a:cubicBezTo>
                <a:cubicBezTo>
                  <a:pt x="888" y="475"/>
                  <a:pt x="919" y="441"/>
                  <a:pt x="960" y="427"/>
                </a:cubicBezTo>
                <a:cubicBezTo>
                  <a:pt x="1018" y="408"/>
                  <a:pt x="1089" y="377"/>
                  <a:pt x="1140" y="343"/>
                </a:cubicBezTo>
                <a:cubicBezTo>
                  <a:pt x="1369" y="0"/>
                  <a:pt x="2126" y="139"/>
                  <a:pt x="2364" y="139"/>
                </a:cubicBezTo>
              </a:path>
            </a:pathLst>
          </a:custGeom>
          <a:noFill/>
          <a:ln w="9525"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18" name="Group 129"/>
          <p:cNvGrpSpPr>
            <a:grpSpLocks/>
          </p:cNvGrpSpPr>
          <p:nvPr/>
        </p:nvGrpSpPr>
        <p:grpSpPr bwMode="auto">
          <a:xfrm>
            <a:off x="914400" y="1687513"/>
            <a:ext cx="7086600" cy="1360487"/>
            <a:chOff x="672" y="-816"/>
            <a:chExt cx="4464" cy="857"/>
          </a:xfrm>
        </p:grpSpPr>
        <p:sp>
          <p:nvSpPr>
            <p:cNvPr id="667775" name="Rectangle 127"/>
            <p:cNvSpPr>
              <a:spLocks noChangeArrowheads="1"/>
            </p:cNvSpPr>
            <p:nvPr/>
          </p:nvSpPr>
          <p:spPr bwMode="auto">
            <a:xfrm>
              <a:off x="672" y="-672"/>
              <a:ext cx="4128" cy="672"/>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4541" name="Group 125"/>
            <p:cNvGrpSpPr>
              <a:grpSpLocks/>
            </p:cNvGrpSpPr>
            <p:nvPr/>
          </p:nvGrpSpPr>
          <p:grpSpPr bwMode="auto">
            <a:xfrm>
              <a:off x="1008" y="-816"/>
              <a:ext cx="4128" cy="857"/>
              <a:chOff x="1008" y="-816"/>
              <a:chExt cx="4128" cy="857"/>
            </a:xfrm>
          </p:grpSpPr>
          <p:grpSp>
            <p:nvGrpSpPr>
              <p:cNvPr id="64542" name="Group 89"/>
              <p:cNvGrpSpPr>
                <a:grpSpLocks/>
              </p:cNvGrpSpPr>
              <p:nvPr/>
            </p:nvGrpSpPr>
            <p:grpSpPr bwMode="auto">
              <a:xfrm>
                <a:off x="1008" y="-816"/>
                <a:ext cx="4128" cy="768"/>
                <a:chOff x="2976" y="432"/>
                <a:chExt cx="4128" cy="768"/>
              </a:xfrm>
            </p:grpSpPr>
            <p:sp>
              <p:nvSpPr>
                <p:cNvPr id="667738" name="Rectangle 90"/>
                <p:cNvSpPr>
                  <a:spLocks noChangeArrowheads="1"/>
                </p:cNvSpPr>
                <p:nvPr/>
              </p:nvSpPr>
              <p:spPr bwMode="auto">
                <a:xfrm>
                  <a:off x="4769"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39" name="Line 91"/>
                <p:cNvSpPr>
                  <a:spLocks noChangeShapeType="1"/>
                </p:cNvSpPr>
                <p:nvPr/>
              </p:nvSpPr>
              <p:spPr bwMode="auto">
                <a:xfrm>
                  <a:off x="4979" y="695"/>
                  <a:ext cx="1" cy="401"/>
                </a:xfrm>
                <a:prstGeom prst="line">
                  <a:avLst/>
                </a:prstGeom>
                <a:noFill/>
                <a:ln w="23813">
                  <a:solidFill>
                    <a:srgbClr val="E6F10D"/>
                  </a:solidFill>
                  <a:round/>
                  <a:headEnd/>
                  <a:tailEnd/>
                </a:ln>
              </p:spPr>
              <p:txBody>
                <a:bodyPr/>
                <a:lstStyle/>
                <a:p>
                  <a:pPr>
                    <a:defRPr/>
                  </a:pPr>
                  <a:endParaRPr lang="en-US">
                    <a:effectLst>
                      <a:outerShdw blurRad="38100" dist="38100" dir="2700000" algn="tl">
                        <a:srgbClr val="000000">
                          <a:alpha val="43137"/>
                        </a:srgbClr>
                      </a:outerShdw>
                    </a:effectLst>
                    <a:latin typeface="Times New Roman" charset="0"/>
                  </a:endParaRPr>
                </a:p>
              </p:txBody>
            </p:sp>
            <p:sp>
              <p:nvSpPr>
                <p:cNvPr id="667740" name="Rectangle 92"/>
                <p:cNvSpPr>
                  <a:spLocks noChangeArrowheads="1"/>
                </p:cNvSpPr>
                <p:nvPr/>
              </p:nvSpPr>
              <p:spPr bwMode="auto">
                <a:xfrm>
                  <a:off x="5925" y="888"/>
                  <a:ext cx="96" cy="230"/>
                </a:xfrm>
                <a:prstGeom prst="rect">
                  <a:avLst/>
                </a:prstGeom>
                <a:noFill/>
                <a:ln w="9525">
                  <a:noFill/>
                  <a:miter lim="800000"/>
                  <a:headEnd/>
                  <a:tailEnd/>
                </a:ln>
              </p:spPr>
              <p:txBody>
                <a:bodyPr wrap="none" lIns="0" tIns="0" rIns="0" bIns="0">
                  <a:spAutoFit/>
                </a:bodyPr>
                <a:lstStyle/>
                <a:p>
                  <a:pPr marL="342900" indent="-342900">
                    <a:defRPr/>
                  </a:pPr>
                  <a:r>
                    <a:rPr lang="en-US" sz="2400">
                      <a:solidFill>
                        <a:srgbClr val="E6F10D"/>
                      </a:solidFill>
                      <a:latin typeface="Times New Roman" charset="0"/>
                    </a:rPr>
                    <a:t>o</a:t>
                  </a:r>
                  <a:endParaRPr lang="en-US" sz="3200">
                    <a:solidFill>
                      <a:srgbClr val="E6F10D"/>
                    </a:solidFill>
                    <a:effectLst>
                      <a:outerShdw blurRad="38100" dist="38100" dir="2700000" algn="tl">
                        <a:srgbClr val="000000"/>
                      </a:outerShdw>
                    </a:effectLst>
                    <a:latin typeface="Times New Roman" charset="0"/>
                  </a:endParaRPr>
                </a:p>
              </p:txBody>
            </p:sp>
            <p:sp>
              <p:nvSpPr>
                <p:cNvPr id="64553" name="Rectangle 93"/>
                <p:cNvSpPr>
                  <a:spLocks noChangeArrowheads="1"/>
                </p:cNvSpPr>
                <p:nvPr/>
              </p:nvSpPr>
              <p:spPr bwMode="auto">
                <a:xfrm>
                  <a:off x="5133" y="888"/>
                  <a:ext cx="96" cy="230"/>
                </a:xfrm>
                <a:prstGeom prst="rect">
                  <a:avLst/>
                </a:prstGeom>
                <a:noFill/>
                <a:ln w="9525">
                  <a:noFill/>
                  <a:miter lim="800000"/>
                  <a:headEnd/>
                  <a:tailEnd/>
                </a:ln>
              </p:spPr>
              <p:txBody>
                <a:bodyPr wrap="none" lIns="0" tIns="0" rIns="0" bIns="0">
                  <a:spAutoFit/>
                </a:bodyPr>
                <a:lstStyle/>
                <a:p>
                  <a:pPr marL="342900" indent="-342900"/>
                  <a:r>
                    <a:rPr lang="en-US" sz="2400">
                      <a:solidFill>
                        <a:srgbClr val="E6F10D"/>
                      </a:solidFill>
                    </a:rPr>
                    <a:t>o</a:t>
                  </a:r>
                </a:p>
              </p:txBody>
            </p:sp>
            <p:sp>
              <p:nvSpPr>
                <p:cNvPr id="667742" name="Rectangle 94"/>
                <p:cNvSpPr>
                  <a:spLocks noChangeArrowheads="1"/>
                </p:cNvSpPr>
                <p:nvPr/>
              </p:nvSpPr>
              <p:spPr bwMode="auto">
                <a:xfrm>
                  <a:off x="5809"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43" name="Rectangle 95"/>
                <p:cNvSpPr>
                  <a:spLocks noChangeArrowheads="1"/>
                </p:cNvSpPr>
                <p:nvPr/>
              </p:nvSpPr>
              <p:spPr bwMode="auto">
                <a:xfrm>
                  <a:off x="5430" y="681"/>
                  <a:ext cx="168"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o</a:t>
                  </a:r>
                  <a:endParaRPr lang="en-US" sz="3200">
                    <a:effectLst>
                      <a:outerShdw blurRad="38100" dist="38100" dir="2700000" algn="tl">
                        <a:srgbClr val="000000"/>
                      </a:outerShdw>
                    </a:effectLst>
                    <a:latin typeface="Times New Roman" charset="0"/>
                  </a:endParaRPr>
                </a:p>
              </p:txBody>
            </p:sp>
            <p:sp>
              <p:nvSpPr>
                <p:cNvPr id="667744" name="Rectangle 96"/>
                <p:cNvSpPr>
                  <a:spLocks noChangeArrowheads="1"/>
                </p:cNvSpPr>
                <p:nvPr/>
              </p:nvSpPr>
              <p:spPr bwMode="auto">
                <a:xfrm>
                  <a:off x="5017"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7745" name="Rectangle 97"/>
                <p:cNvSpPr>
                  <a:spLocks noChangeArrowheads="1"/>
                </p:cNvSpPr>
                <p:nvPr/>
              </p:nvSpPr>
              <p:spPr bwMode="auto">
                <a:xfrm>
                  <a:off x="4772"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46" name="Rectangle 98"/>
                <p:cNvSpPr>
                  <a:spLocks noChangeArrowheads="1"/>
                </p:cNvSpPr>
                <p:nvPr/>
              </p:nvSpPr>
              <p:spPr bwMode="auto">
                <a:xfrm>
                  <a:off x="6075"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47" name="Rectangle 99"/>
                <p:cNvSpPr>
                  <a:spLocks noChangeArrowheads="1"/>
                </p:cNvSpPr>
                <p:nvPr/>
              </p:nvSpPr>
              <p:spPr bwMode="auto">
                <a:xfrm>
                  <a:off x="5679"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48" name="Rectangle 100"/>
                <p:cNvSpPr>
                  <a:spLocks noChangeArrowheads="1"/>
                </p:cNvSpPr>
                <p:nvPr/>
              </p:nvSpPr>
              <p:spPr bwMode="auto">
                <a:xfrm>
                  <a:off x="5283"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sp>
              <p:nvSpPr>
                <p:cNvPr id="667749" name="Rectangle 101"/>
                <p:cNvSpPr>
                  <a:spLocks noChangeArrowheads="1"/>
                </p:cNvSpPr>
                <p:nvPr/>
              </p:nvSpPr>
              <p:spPr bwMode="auto">
                <a:xfrm>
                  <a:off x="4548"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64562" name="Group 102"/>
                <p:cNvGrpSpPr>
                  <a:grpSpLocks/>
                </p:cNvGrpSpPr>
                <p:nvPr/>
              </p:nvGrpSpPr>
              <p:grpSpPr bwMode="auto">
                <a:xfrm>
                  <a:off x="2976" y="493"/>
                  <a:ext cx="1492" cy="591"/>
                  <a:chOff x="284" y="3360"/>
                  <a:chExt cx="1492" cy="591"/>
                </a:xfrm>
              </p:grpSpPr>
              <p:sp>
                <p:nvSpPr>
                  <p:cNvPr id="667751" name="Rectangle 103"/>
                  <p:cNvSpPr>
                    <a:spLocks noChangeArrowheads="1"/>
                  </p:cNvSpPr>
                  <p:nvPr/>
                </p:nvSpPr>
                <p:spPr bwMode="auto">
                  <a:xfrm>
                    <a:off x="1395" y="3462"/>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64571" name="Rectangle 104"/>
                  <p:cNvSpPr>
                    <a:spLocks noChangeArrowheads="1"/>
                  </p:cNvSpPr>
                  <p:nvPr/>
                </p:nvSpPr>
                <p:spPr bwMode="auto">
                  <a:xfrm>
                    <a:off x="1596" y="3510"/>
                    <a:ext cx="180" cy="403"/>
                  </a:xfrm>
                  <a:prstGeom prst="rect">
                    <a:avLst/>
                  </a:prstGeom>
                  <a:noFill/>
                  <a:ln w="9525">
                    <a:noFill/>
                    <a:miter lim="800000"/>
                    <a:headEnd/>
                    <a:tailEnd/>
                  </a:ln>
                </p:spPr>
                <p:txBody>
                  <a:bodyPr wrap="none" lIns="0" tIns="0" rIns="0" bIns="0">
                    <a:spAutoFit/>
                  </a:bodyPr>
                  <a:lstStyle/>
                  <a:p>
                    <a:pPr marL="342900" indent="-342900"/>
                    <a:r>
                      <a:rPr lang="en-US" sz="4200" b="0" i="0">
                        <a:latin typeface="Century" pitchFamily="18" charset="0"/>
                      </a:rPr>
                      <a:t>g</a:t>
                    </a:r>
                  </a:p>
                </p:txBody>
              </p:sp>
              <p:sp>
                <p:nvSpPr>
                  <p:cNvPr id="667753" name="Rectangle 105"/>
                  <p:cNvSpPr>
                    <a:spLocks noChangeArrowheads="1"/>
                  </p:cNvSpPr>
                  <p:nvPr/>
                </p:nvSpPr>
                <p:spPr bwMode="auto">
                  <a:xfrm>
                    <a:off x="1106" y="3510"/>
                    <a:ext cx="184"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Symbol" pitchFamily="18" charset="2"/>
                      </a:rPr>
                      <a:t>=</a:t>
                    </a:r>
                    <a:endParaRPr lang="en-US" sz="3200">
                      <a:solidFill>
                        <a:srgbClr val="E6F10D"/>
                      </a:solidFill>
                      <a:effectLst>
                        <a:outerShdw blurRad="38100" dist="38100" dir="2700000" algn="tl">
                          <a:srgbClr val="000000"/>
                        </a:outerShdw>
                      </a:effectLst>
                      <a:latin typeface="Times New Roman" charset="0"/>
                    </a:endParaRPr>
                  </a:p>
                </p:txBody>
              </p:sp>
              <p:sp>
                <p:nvSpPr>
                  <p:cNvPr id="667754" name="Rectangle 106"/>
                  <p:cNvSpPr>
                    <a:spLocks noChangeArrowheads="1"/>
                  </p:cNvSpPr>
                  <p:nvPr/>
                </p:nvSpPr>
                <p:spPr bwMode="auto">
                  <a:xfrm>
                    <a:off x="714" y="3548"/>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55" name="Rectangle 107"/>
                  <p:cNvSpPr>
                    <a:spLocks noChangeArrowheads="1"/>
                  </p:cNvSpPr>
                  <p:nvPr/>
                </p:nvSpPr>
                <p:spPr bwMode="auto">
                  <a:xfrm>
                    <a:off x="284" y="3548"/>
                    <a:ext cx="168"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endParaRPr lang="en-US" sz="3200">
                      <a:solidFill>
                        <a:srgbClr val="E6F10D"/>
                      </a:solidFill>
                      <a:effectLst>
                        <a:outerShdw blurRad="38100" dist="38100" dir="2700000" algn="tl">
                          <a:srgbClr val="000000"/>
                        </a:outerShdw>
                      </a:effectLst>
                      <a:latin typeface="Times New Roman" charset="0"/>
                    </a:endParaRPr>
                  </a:p>
                </p:txBody>
              </p:sp>
              <p:sp>
                <p:nvSpPr>
                  <p:cNvPr id="667756" name="Rectangle 108"/>
                  <p:cNvSpPr>
                    <a:spLocks noChangeArrowheads="1"/>
                  </p:cNvSpPr>
                  <p:nvPr/>
                </p:nvSpPr>
                <p:spPr bwMode="auto">
                  <a:xfrm>
                    <a:off x="738" y="3360"/>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67757" name="Rectangle 109"/>
                  <p:cNvSpPr>
                    <a:spLocks noChangeArrowheads="1"/>
                  </p:cNvSpPr>
                  <p:nvPr/>
                </p:nvSpPr>
                <p:spPr bwMode="auto">
                  <a:xfrm>
                    <a:off x="902"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7758" name="Rectangle 110"/>
                  <p:cNvSpPr>
                    <a:spLocks noChangeArrowheads="1"/>
                  </p:cNvSpPr>
                  <p:nvPr/>
                </p:nvSpPr>
                <p:spPr bwMode="auto">
                  <a:xfrm>
                    <a:off x="584"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sp>
              <p:nvSpPr>
                <p:cNvPr id="667759" name="Rectangle 111"/>
                <p:cNvSpPr>
                  <a:spLocks noChangeArrowheads="1"/>
                </p:cNvSpPr>
                <p:nvPr/>
              </p:nvSpPr>
              <p:spPr bwMode="auto">
                <a:xfrm>
                  <a:off x="5063"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grpSp>
              <p:nvGrpSpPr>
                <p:cNvPr id="64564" name="Group 112"/>
                <p:cNvGrpSpPr>
                  <a:grpSpLocks/>
                </p:cNvGrpSpPr>
                <p:nvPr/>
              </p:nvGrpSpPr>
              <p:grpSpPr bwMode="auto">
                <a:xfrm>
                  <a:off x="6192" y="528"/>
                  <a:ext cx="912" cy="672"/>
                  <a:chOff x="6144" y="1584"/>
                  <a:chExt cx="912" cy="672"/>
                </a:xfrm>
              </p:grpSpPr>
              <p:grpSp>
                <p:nvGrpSpPr>
                  <p:cNvPr id="64565" name="Group 113"/>
                  <p:cNvGrpSpPr>
                    <a:grpSpLocks/>
                  </p:cNvGrpSpPr>
                  <p:nvPr/>
                </p:nvGrpSpPr>
                <p:grpSpPr bwMode="auto">
                  <a:xfrm>
                    <a:off x="6144" y="1728"/>
                    <a:ext cx="912" cy="528"/>
                    <a:chOff x="6144" y="1728"/>
                    <a:chExt cx="912" cy="528"/>
                  </a:xfrm>
                </p:grpSpPr>
                <p:sp>
                  <p:nvSpPr>
                    <p:cNvPr id="667762" name="Rectangle 114"/>
                    <p:cNvSpPr>
                      <a:spLocks noChangeArrowheads="1"/>
                    </p:cNvSpPr>
                    <p:nvPr/>
                  </p:nvSpPr>
                  <p:spPr bwMode="auto">
                    <a:xfrm>
                      <a:off x="6144" y="1728"/>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effectLst>
                          <a:outerShdw blurRad="38100" dist="38100" dir="2700000" algn="tl">
                            <a:srgbClr val="000000"/>
                          </a:outerShdw>
                        </a:effectLst>
                        <a:latin typeface="Times New Roman" charset="0"/>
                      </a:endParaRPr>
                    </a:p>
                  </p:txBody>
                </p:sp>
                <p:sp>
                  <p:nvSpPr>
                    <p:cNvPr id="64568" name="Rectangle 115"/>
                    <p:cNvSpPr>
                      <a:spLocks noChangeArrowheads="1"/>
                    </p:cNvSpPr>
                    <p:nvPr/>
                  </p:nvSpPr>
                  <p:spPr bwMode="auto">
                    <a:xfrm>
                      <a:off x="6432" y="1968"/>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sp>
                  <p:nvSpPr>
                    <p:cNvPr id="64569" name="Rectangle 116"/>
                    <p:cNvSpPr>
                      <a:spLocks noChangeArrowheads="1"/>
                    </p:cNvSpPr>
                    <p:nvPr/>
                  </p:nvSpPr>
                  <p:spPr bwMode="auto">
                    <a:xfrm>
                      <a:off x="6940" y="1920"/>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sp>
                <p:nvSpPr>
                  <p:cNvPr id="64566" name="Rectangle 117"/>
                  <p:cNvSpPr>
                    <a:spLocks noChangeArrowheads="1"/>
                  </p:cNvSpPr>
                  <p:nvPr/>
                </p:nvSpPr>
                <p:spPr bwMode="auto">
                  <a:xfrm>
                    <a:off x="6240" y="1584"/>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grpSp>
          <p:sp>
            <p:nvSpPr>
              <p:cNvPr id="667766" name="Line 118"/>
              <p:cNvSpPr>
                <a:spLocks noChangeShapeType="1"/>
              </p:cNvSpPr>
              <p:nvPr/>
            </p:nvSpPr>
            <p:spPr bwMode="auto">
              <a:xfrm flipH="1">
                <a:off x="2016" y="-576"/>
                <a:ext cx="288" cy="0"/>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67" name="Line 119"/>
              <p:cNvSpPr>
                <a:spLocks noChangeShapeType="1"/>
              </p:cNvSpPr>
              <p:nvPr/>
            </p:nvSpPr>
            <p:spPr bwMode="auto">
              <a:xfrm flipH="1">
                <a:off x="2016" y="-192"/>
                <a:ext cx="288" cy="0"/>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68" name="Line 120"/>
              <p:cNvSpPr>
                <a:spLocks noChangeShapeType="1"/>
              </p:cNvSpPr>
              <p:nvPr/>
            </p:nvSpPr>
            <p:spPr bwMode="auto">
              <a:xfrm>
                <a:off x="2016" y="-576"/>
                <a:ext cx="144" cy="192"/>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7769" name="Line 121"/>
              <p:cNvSpPr>
                <a:spLocks noChangeShapeType="1"/>
              </p:cNvSpPr>
              <p:nvPr/>
            </p:nvSpPr>
            <p:spPr bwMode="auto">
              <a:xfrm flipV="1">
                <a:off x="2016" y="-384"/>
                <a:ext cx="144" cy="192"/>
              </a:xfrm>
              <a:prstGeom prst="line">
                <a:avLst/>
              </a:prstGeom>
              <a:noFill/>
              <a:ln w="9525">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64547" name="Group 124"/>
              <p:cNvGrpSpPr>
                <a:grpSpLocks/>
              </p:cNvGrpSpPr>
              <p:nvPr/>
            </p:nvGrpSpPr>
            <p:grpSpPr bwMode="auto">
              <a:xfrm>
                <a:off x="2064" y="-288"/>
                <a:ext cx="240" cy="329"/>
                <a:chOff x="4800" y="-693"/>
                <a:chExt cx="240" cy="329"/>
              </a:xfrm>
            </p:grpSpPr>
            <p:sp>
              <p:nvSpPr>
                <p:cNvPr id="64548" name="Rectangle 122"/>
                <p:cNvSpPr>
                  <a:spLocks noChangeArrowheads="1"/>
                </p:cNvSpPr>
                <p:nvPr/>
              </p:nvSpPr>
              <p:spPr bwMode="auto">
                <a:xfrm>
                  <a:off x="4800" y="-693"/>
                  <a:ext cx="197" cy="308"/>
                </a:xfrm>
                <a:prstGeom prst="rect">
                  <a:avLst/>
                </a:prstGeom>
                <a:noFill/>
                <a:ln w="9525">
                  <a:noFill/>
                  <a:miter lim="800000"/>
                  <a:headEnd/>
                  <a:tailEnd/>
                </a:ln>
              </p:spPr>
              <p:txBody>
                <a:bodyPr wrap="none">
                  <a:spAutoFit/>
                </a:bodyPr>
                <a:lstStyle/>
                <a:p>
                  <a:pPr marL="342900" indent="-342900"/>
                  <a:r>
                    <a:rPr lang="en-US" sz="2600"/>
                    <a:t>r</a:t>
                  </a:r>
                </a:p>
              </p:txBody>
            </p:sp>
            <p:sp>
              <p:nvSpPr>
                <p:cNvPr id="64549" name="Rectangle 123"/>
                <p:cNvSpPr>
                  <a:spLocks noChangeArrowheads="1"/>
                </p:cNvSpPr>
                <p:nvPr/>
              </p:nvSpPr>
              <p:spPr bwMode="auto">
                <a:xfrm>
                  <a:off x="4860" y="-576"/>
                  <a:ext cx="180" cy="212"/>
                </a:xfrm>
                <a:prstGeom prst="rect">
                  <a:avLst/>
                </a:prstGeom>
                <a:noFill/>
                <a:ln w="9525">
                  <a:noFill/>
                  <a:miter lim="800000"/>
                  <a:headEnd/>
                  <a:tailEnd/>
                </a:ln>
              </p:spPr>
              <p:txBody>
                <a:bodyPr wrap="none">
                  <a:spAutoFit/>
                </a:bodyPr>
                <a:lstStyle/>
                <a:p>
                  <a:pPr marL="342900" indent="-342900"/>
                  <a:r>
                    <a:rPr lang="en-US" sz="1600">
                      <a:solidFill>
                        <a:srgbClr val="E6F10D"/>
                      </a:solidFill>
                    </a:rPr>
                    <a:t>o</a:t>
                  </a:r>
                </a:p>
              </p:txBody>
            </p:sp>
          </p:grpSp>
        </p:grpSp>
      </p:grpSp>
      <p:grpSp>
        <p:nvGrpSpPr>
          <p:cNvPr id="25" name="Group 78"/>
          <p:cNvGrpSpPr>
            <a:grpSpLocks/>
          </p:cNvGrpSpPr>
          <p:nvPr/>
        </p:nvGrpSpPr>
        <p:grpSpPr bwMode="auto">
          <a:xfrm>
            <a:off x="914400" y="1752600"/>
            <a:ext cx="6553200" cy="1274763"/>
            <a:chOff x="864" y="1171"/>
            <a:chExt cx="4128" cy="653"/>
          </a:xfrm>
        </p:grpSpPr>
        <p:sp>
          <p:nvSpPr>
            <p:cNvPr id="667727" name="Rectangle 79"/>
            <p:cNvSpPr>
              <a:spLocks noChangeArrowheads="1"/>
            </p:cNvSpPr>
            <p:nvPr/>
          </p:nvSpPr>
          <p:spPr bwMode="auto">
            <a:xfrm>
              <a:off x="864" y="1248"/>
              <a:ext cx="4128" cy="576"/>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7728" name="Rectangle 80"/>
            <p:cNvSpPr>
              <a:spLocks noChangeArrowheads="1"/>
            </p:cNvSpPr>
            <p:nvPr/>
          </p:nvSpPr>
          <p:spPr bwMode="auto">
            <a:xfrm>
              <a:off x="1824" y="1171"/>
              <a:ext cx="1868" cy="609"/>
            </a:xfrm>
            <a:prstGeom prst="rect">
              <a:avLst/>
            </a:prstGeom>
            <a:noFill/>
            <a:ln w="9525">
              <a:noFill/>
              <a:miter lim="800000"/>
              <a:headEnd/>
              <a:tailEnd/>
            </a:ln>
            <a:effectLst/>
          </p:spPr>
          <p:txBody>
            <a:bodyPr wrap="none">
              <a:spAutoFit/>
            </a:bodyPr>
            <a:lstStyle/>
            <a:p>
              <a:pPr marL="342900" indent="-342900">
                <a:defRPr/>
              </a:pPr>
              <a:r>
                <a:rPr lang="en-US" sz="7200" i="0">
                  <a:solidFill>
                    <a:srgbClr val="E6F10D"/>
                  </a:solidFill>
                  <a:effectLst>
                    <a:outerShdw blurRad="38100" dist="38100" dir="2700000" algn="tl">
                      <a:srgbClr val="000000"/>
                    </a:outerShdw>
                  </a:effectLst>
                  <a:latin typeface="Times New Roman" charset="0"/>
                </a:rPr>
                <a:t>d = L </a:t>
              </a:r>
              <a:r>
                <a:rPr lang="en-US" sz="7200" i="0">
                  <a:effectLst>
                    <a:outerShdw blurRad="38100" dist="38100" dir="2700000" algn="tl">
                      <a:srgbClr val="000000"/>
                    </a:outerShdw>
                  </a:effectLst>
                  <a:latin typeface="Times New Roman" charset="0"/>
                </a:rPr>
                <a:t>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nodeType="clickEffect">
                                  <p:stCondLst>
                                    <p:cond delay="0"/>
                                  </p:stCondLst>
                                  <p:childTnLst>
                                    <p:set>
                                      <p:cBhvr>
                                        <p:cTn id="10" dur="1000">
                                          <p:stCondLst>
                                            <p:cond delay="0"/>
                                          </p:stCondLst>
                                        </p:cTn>
                                        <p:tgtEl>
                                          <p:spTgt spid="6677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nodeType="clickEffect">
                                  <p:stCondLst>
                                    <p:cond delay="0"/>
                                  </p:stCondLst>
                                  <p:childTnLst>
                                    <p:set>
                                      <p:cBhvr>
                                        <p:cTn id="14" dur="1000">
                                          <p:stCondLst>
                                            <p:cond delay="0"/>
                                          </p:stCondLst>
                                        </p:cTn>
                                        <p:tgtEl>
                                          <p:spTgt spid="6677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1" presetClass="entr" presetSubtype="0" fill="hold" nodeType="clickEffect">
                                  <p:stCondLst>
                                    <p:cond delay="0"/>
                                  </p:stCondLst>
                                  <p:childTnLst>
                                    <p:set>
                                      <p:cBhvr>
                                        <p:cTn id="18" dur="1000">
                                          <p:stCondLst>
                                            <p:cond delay="0"/>
                                          </p:stCondLst>
                                        </p:cTn>
                                        <p:tgtEl>
                                          <p:spTgt spid="6677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499"/>
                                          </p:stCondLst>
                                        </p:cTn>
                                        <p:tgtEl>
                                          <p:spTgt spid="1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79"/>
          <p:cNvGrpSpPr>
            <a:grpSpLocks/>
          </p:cNvGrpSpPr>
          <p:nvPr/>
        </p:nvGrpSpPr>
        <p:grpSpPr bwMode="auto">
          <a:xfrm>
            <a:off x="228600" y="4267200"/>
            <a:ext cx="8534400" cy="1219200"/>
            <a:chOff x="144" y="3120"/>
            <a:chExt cx="5376" cy="768"/>
          </a:xfrm>
        </p:grpSpPr>
        <p:grpSp>
          <p:nvGrpSpPr>
            <p:cNvPr id="65628" name="Group 107"/>
            <p:cNvGrpSpPr>
              <a:grpSpLocks/>
            </p:cNvGrpSpPr>
            <p:nvPr/>
          </p:nvGrpSpPr>
          <p:grpSpPr bwMode="auto">
            <a:xfrm>
              <a:off x="1392" y="3120"/>
              <a:ext cx="4128" cy="768"/>
              <a:chOff x="2976" y="432"/>
              <a:chExt cx="4128" cy="768"/>
            </a:xfrm>
          </p:grpSpPr>
          <p:sp>
            <p:nvSpPr>
              <p:cNvPr id="673900" name="Rectangle 108"/>
              <p:cNvSpPr>
                <a:spLocks noChangeArrowheads="1"/>
              </p:cNvSpPr>
              <p:nvPr/>
            </p:nvSpPr>
            <p:spPr bwMode="auto">
              <a:xfrm>
                <a:off x="4769"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73901" name="Line 109"/>
              <p:cNvSpPr>
                <a:spLocks noChangeShapeType="1"/>
              </p:cNvSpPr>
              <p:nvPr/>
            </p:nvSpPr>
            <p:spPr bwMode="auto">
              <a:xfrm>
                <a:off x="4979" y="695"/>
                <a:ext cx="1" cy="401"/>
              </a:xfrm>
              <a:prstGeom prst="line">
                <a:avLst/>
              </a:prstGeom>
              <a:noFill/>
              <a:ln w="23813">
                <a:solidFill>
                  <a:srgbClr val="E6F10D"/>
                </a:solidFill>
                <a:round/>
                <a:headEnd/>
                <a:tailEnd/>
              </a:ln>
            </p:spPr>
            <p:txBody>
              <a:bodyPr/>
              <a:lstStyle/>
              <a:p>
                <a:pPr>
                  <a:defRPr/>
                </a:pPr>
                <a:endParaRPr lang="en-US">
                  <a:effectLst>
                    <a:outerShdw blurRad="38100" dist="38100" dir="2700000" algn="tl">
                      <a:srgbClr val="000000">
                        <a:alpha val="43137"/>
                      </a:srgbClr>
                    </a:outerShdw>
                  </a:effectLst>
                  <a:latin typeface="Times New Roman" charset="0"/>
                </a:endParaRPr>
              </a:p>
            </p:txBody>
          </p:sp>
          <p:sp>
            <p:nvSpPr>
              <p:cNvPr id="673902" name="Rectangle 110"/>
              <p:cNvSpPr>
                <a:spLocks noChangeArrowheads="1"/>
              </p:cNvSpPr>
              <p:nvPr/>
            </p:nvSpPr>
            <p:spPr bwMode="auto">
              <a:xfrm>
                <a:off x="5925" y="888"/>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65633" name="Rectangle 111"/>
              <p:cNvSpPr>
                <a:spLocks noChangeArrowheads="1"/>
              </p:cNvSpPr>
              <p:nvPr/>
            </p:nvSpPr>
            <p:spPr bwMode="auto">
              <a:xfrm>
                <a:off x="5133" y="888"/>
                <a:ext cx="0" cy="230"/>
              </a:xfrm>
              <a:prstGeom prst="rect">
                <a:avLst/>
              </a:prstGeom>
              <a:noFill/>
              <a:ln w="9525">
                <a:noFill/>
                <a:miter lim="800000"/>
                <a:headEnd/>
                <a:tailEnd/>
              </a:ln>
            </p:spPr>
            <p:txBody>
              <a:bodyPr wrap="none" lIns="0" tIns="0" rIns="0" bIns="0">
                <a:spAutoFit/>
              </a:bodyPr>
              <a:lstStyle/>
              <a:p>
                <a:pPr marL="342900" indent="-342900"/>
                <a:endParaRPr lang="en-US" sz="2400">
                  <a:solidFill>
                    <a:srgbClr val="E6F10D"/>
                  </a:solidFill>
                </a:endParaRPr>
              </a:p>
            </p:txBody>
          </p:sp>
          <p:sp>
            <p:nvSpPr>
              <p:cNvPr id="673904" name="Rectangle 112"/>
              <p:cNvSpPr>
                <a:spLocks noChangeArrowheads="1"/>
              </p:cNvSpPr>
              <p:nvPr/>
            </p:nvSpPr>
            <p:spPr bwMode="auto">
              <a:xfrm>
                <a:off x="5809"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73905" name="Rectangle 113"/>
              <p:cNvSpPr>
                <a:spLocks noChangeArrowheads="1"/>
              </p:cNvSpPr>
              <p:nvPr/>
            </p:nvSpPr>
            <p:spPr bwMode="auto">
              <a:xfrm>
                <a:off x="5430" y="681"/>
                <a:ext cx="168"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o</a:t>
                </a:r>
                <a:endParaRPr lang="en-US" sz="3200">
                  <a:effectLst>
                    <a:outerShdw blurRad="38100" dist="38100" dir="2700000" algn="tl">
                      <a:srgbClr val="000000"/>
                    </a:outerShdw>
                  </a:effectLst>
                  <a:latin typeface="Times New Roman" charset="0"/>
                </a:endParaRPr>
              </a:p>
            </p:txBody>
          </p:sp>
          <p:sp>
            <p:nvSpPr>
              <p:cNvPr id="673906" name="Rectangle 114"/>
              <p:cNvSpPr>
                <a:spLocks noChangeArrowheads="1"/>
              </p:cNvSpPr>
              <p:nvPr/>
            </p:nvSpPr>
            <p:spPr bwMode="auto">
              <a:xfrm>
                <a:off x="5017"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73907" name="Rectangle 115"/>
              <p:cNvSpPr>
                <a:spLocks noChangeArrowheads="1"/>
              </p:cNvSpPr>
              <p:nvPr/>
            </p:nvSpPr>
            <p:spPr bwMode="auto">
              <a:xfrm>
                <a:off x="4772"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73908" name="Rectangle 116"/>
              <p:cNvSpPr>
                <a:spLocks noChangeArrowheads="1"/>
              </p:cNvSpPr>
              <p:nvPr/>
            </p:nvSpPr>
            <p:spPr bwMode="auto">
              <a:xfrm>
                <a:off x="6075"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73909" name="Rectangle 117"/>
              <p:cNvSpPr>
                <a:spLocks noChangeArrowheads="1"/>
              </p:cNvSpPr>
              <p:nvPr/>
            </p:nvSpPr>
            <p:spPr bwMode="auto">
              <a:xfrm>
                <a:off x="5679"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73910" name="Rectangle 118"/>
              <p:cNvSpPr>
                <a:spLocks noChangeArrowheads="1"/>
              </p:cNvSpPr>
              <p:nvPr/>
            </p:nvSpPr>
            <p:spPr bwMode="auto">
              <a:xfrm>
                <a:off x="5283"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sp>
            <p:nvSpPr>
              <p:cNvPr id="673911" name="Rectangle 119"/>
              <p:cNvSpPr>
                <a:spLocks noChangeArrowheads="1"/>
              </p:cNvSpPr>
              <p:nvPr/>
            </p:nvSpPr>
            <p:spPr bwMode="auto">
              <a:xfrm>
                <a:off x="4548"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65642" name="Group 120"/>
              <p:cNvGrpSpPr>
                <a:grpSpLocks/>
              </p:cNvGrpSpPr>
              <p:nvPr/>
            </p:nvGrpSpPr>
            <p:grpSpPr bwMode="auto">
              <a:xfrm>
                <a:off x="2976" y="493"/>
                <a:ext cx="1492" cy="707"/>
                <a:chOff x="284" y="3360"/>
                <a:chExt cx="1492" cy="707"/>
              </a:xfrm>
            </p:grpSpPr>
            <p:sp>
              <p:nvSpPr>
                <p:cNvPr id="673913" name="Rectangle 121"/>
                <p:cNvSpPr>
                  <a:spLocks noChangeArrowheads="1"/>
                </p:cNvSpPr>
                <p:nvPr/>
              </p:nvSpPr>
              <p:spPr bwMode="auto">
                <a:xfrm>
                  <a:off x="1395" y="3462"/>
                  <a:ext cx="138" cy="605"/>
                </a:xfrm>
                <a:prstGeom prst="rect">
                  <a:avLst/>
                </a:prstGeom>
                <a:noFill/>
                <a:ln w="9525">
                  <a:noFill/>
                  <a:miter lim="800000"/>
                  <a:headEnd/>
                  <a:tailEnd/>
                </a:ln>
              </p:spPr>
              <p:txBody>
                <a:bodyPr wrap="none" lIns="0" tIns="0" rIns="0" bIns="0">
                  <a:spAutoFit/>
                </a:bodyPr>
                <a:lstStyle/>
                <a:p>
                  <a:pPr marL="342900" indent="-342900">
                    <a:defRPr/>
                  </a:pPr>
                  <a:r>
                    <a:rPr lang="en-US" sz="6300" b="0" i="0">
                      <a:solidFill>
                        <a:srgbClr val="E6F10D"/>
                      </a:solidFill>
                      <a:latin typeface="Symbol" pitchFamily="18" charset="2"/>
                    </a:rPr>
                    <a:t>ò</a:t>
                  </a:r>
                  <a:endParaRPr lang="en-US" sz="3200">
                    <a:solidFill>
                      <a:srgbClr val="E6F10D"/>
                    </a:solidFill>
                    <a:effectLst>
                      <a:outerShdw blurRad="38100" dist="38100" dir="2700000" algn="tl">
                        <a:srgbClr val="000000"/>
                      </a:outerShdw>
                    </a:effectLst>
                    <a:latin typeface="Times New Roman" charset="0"/>
                  </a:endParaRPr>
                </a:p>
              </p:txBody>
            </p:sp>
            <p:sp>
              <p:nvSpPr>
                <p:cNvPr id="65651" name="Rectangle 122"/>
                <p:cNvSpPr>
                  <a:spLocks noChangeArrowheads="1"/>
                </p:cNvSpPr>
                <p:nvPr/>
              </p:nvSpPr>
              <p:spPr bwMode="auto">
                <a:xfrm>
                  <a:off x="1596" y="3510"/>
                  <a:ext cx="180" cy="403"/>
                </a:xfrm>
                <a:prstGeom prst="rect">
                  <a:avLst/>
                </a:prstGeom>
                <a:noFill/>
                <a:ln w="9525">
                  <a:noFill/>
                  <a:miter lim="800000"/>
                  <a:headEnd/>
                  <a:tailEnd/>
                </a:ln>
              </p:spPr>
              <p:txBody>
                <a:bodyPr wrap="none" lIns="0" tIns="0" rIns="0" bIns="0">
                  <a:spAutoFit/>
                </a:bodyPr>
                <a:lstStyle/>
                <a:p>
                  <a:pPr marL="342900" indent="-342900"/>
                  <a:r>
                    <a:rPr lang="en-US" sz="4200" b="0" i="0">
                      <a:latin typeface="Century" pitchFamily="18" charset="0"/>
                    </a:rPr>
                    <a:t>g</a:t>
                  </a:r>
                </a:p>
              </p:txBody>
            </p:sp>
            <p:sp>
              <p:nvSpPr>
                <p:cNvPr id="673915" name="Rectangle 123"/>
                <p:cNvSpPr>
                  <a:spLocks noChangeArrowheads="1"/>
                </p:cNvSpPr>
                <p:nvPr/>
              </p:nvSpPr>
              <p:spPr bwMode="auto">
                <a:xfrm>
                  <a:off x="1106" y="3510"/>
                  <a:ext cx="184"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Symbol" pitchFamily="18" charset="2"/>
                    </a:rPr>
                    <a:t>=</a:t>
                  </a:r>
                  <a:endParaRPr lang="en-US" sz="3200">
                    <a:solidFill>
                      <a:srgbClr val="E6F10D"/>
                    </a:solidFill>
                    <a:effectLst>
                      <a:outerShdw blurRad="38100" dist="38100" dir="2700000" algn="tl">
                        <a:srgbClr val="000000"/>
                      </a:outerShdw>
                    </a:effectLst>
                    <a:latin typeface="Times New Roman" charset="0"/>
                  </a:endParaRPr>
                </a:p>
              </p:txBody>
            </p:sp>
            <p:sp>
              <p:nvSpPr>
                <p:cNvPr id="673916" name="Rectangle 124"/>
                <p:cNvSpPr>
                  <a:spLocks noChangeArrowheads="1"/>
                </p:cNvSpPr>
                <p:nvPr/>
              </p:nvSpPr>
              <p:spPr bwMode="auto">
                <a:xfrm>
                  <a:off x="714" y="3548"/>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73917" name="Rectangle 125"/>
                <p:cNvSpPr>
                  <a:spLocks noChangeArrowheads="1"/>
                </p:cNvSpPr>
                <p:nvPr/>
              </p:nvSpPr>
              <p:spPr bwMode="auto">
                <a:xfrm>
                  <a:off x="284" y="3548"/>
                  <a:ext cx="168"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endParaRPr lang="en-US" sz="3200">
                    <a:solidFill>
                      <a:srgbClr val="E6F10D"/>
                    </a:solidFill>
                    <a:effectLst>
                      <a:outerShdw blurRad="38100" dist="38100" dir="2700000" algn="tl">
                        <a:srgbClr val="000000"/>
                      </a:outerShdw>
                    </a:effectLst>
                    <a:latin typeface="Times New Roman" charset="0"/>
                  </a:endParaRPr>
                </a:p>
              </p:txBody>
            </p:sp>
            <p:sp>
              <p:nvSpPr>
                <p:cNvPr id="673918" name="Rectangle 126"/>
                <p:cNvSpPr>
                  <a:spLocks noChangeArrowheads="1"/>
                </p:cNvSpPr>
                <p:nvPr/>
              </p:nvSpPr>
              <p:spPr bwMode="auto">
                <a:xfrm>
                  <a:off x="738" y="3360"/>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73919" name="Rectangle 127"/>
                <p:cNvSpPr>
                  <a:spLocks noChangeArrowheads="1"/>
                </p:cNvSpPr>
                <p:nvPr/>
              </p:nvSpPr>
              <p:spPr bwMode="auto">
                <a:xfrm>
                  <a:off x="902"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73920" name="Rectangle 128"/>
                <p:cNvSpPr>
                  <a:spLocks noChangeArrowheads="1"/>
                </p:cNvSpPr>
                <p:nvPr/>
              </p:nvSpPr>
              <p:spPr bwMode="auto">
                <a:xfrm>
                  <a:off x="584"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sp>
            <p:nvSpPr>
              <p:cNvPr id="673921" name="Rectangle 129"/>
              <p:cNvSpPr>
                <a:spLocks noChangeArrowheads="1"/>
              </p:cNvSpPr>
              <p:nvPr/>
            </p:nvSpPr>
            <p:spPr bwMode="auto">
              <a:xfrm>
                <a:off x="5063"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grpSp>
            <p:nvGrpSpPr>
              <p:cNvPr id="65644" name="Group 130"/>
              <p:cNvGrpSpPr>
                <a:grpSpLocks/>
              </p:cNvGrpSpPr>
              <p:nvPr/>
            </p:nvGrpSpPr>
            <p:grpSpPr bwMode="auto">
              <a:xfrm>
                <a:off x="6192" y="528"/>
                <a:ext cx="912" cy="672"/>
                <a:chOff x="6144" y="1584"/>
                <a:chExt cx="912" cy="672"/>
              </a:xfrm>
            </p:grpSpPr>
            <p:grpSp>
              <p:nvGrpSpPr>
                <p:cNvPr id="65645" name="Group 131"/>
                <p:cNvGrpSpPr>
                  <a:grpSpLocks/>
                </p:cNvGrpSpPr>
                <p:nvPr/>
              </p:nvGrpSpPr>
              <p:grpSpPr bwMode="auto">
                <a:xfrm>
                  <a:off x="6144" y="1728"/>
                  <a:ext cx="912" cy="528"/>
                  <a:chOff x="6144" y="1728"/>
                  <a:chExt cx="912" cy="528"/>
                </a:xfrm>
              </p:grpSpPr>
              <p:sp>
                <p:nvSpPr>
                  <p:cNvPr id="673924" name="Rectangle 132"/>
                  <p:cNvSpPr>
                    <a:spLocks noChangeArrowheads="1"/>
                  </p:cNvSpPr>
                  <p:nvPr/>
                </p:nvSpPr>
                <p:spPr bwMode="auto">
                  <a:xfrm>
                    <a:off x="6144" y="1728"/>
                    <a:ext cx="299"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dr</a:t>
                    </a:r>
                    <a:endParaRPr lang="en-US" sz="3200">
                      <a:effectLst>
                        <a:outerShdw blurRad="38100" dist="38100" dir="2700000" algn="tl">
                          <a:srgbClr val="000000"/>
                        </a:outerShdw>
                      </a:effectLst>
                      <a:latin typeface="Times New Roman" charset="0"/>
                    </a:endParaRPr>
                  </a:p>
                </p:txBody>
              </p:sp>
              <p:sp>
                <p:nvSpPr>
                  <p:cNvPr id="65648" name="Rectangle 133"/>
                  <p:cNvSpPr>
                    <a:spLocks noChangeArrowheads="1"/>
                  </p:cNvSpPr>
                  <p:nvPr/>
                </p:nvSpPr>
                <p:spPr bwMode="auto">
                  <a:xfrm>
                    <a:off x="6432" y="1968"/>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sp>
                <p:nvSpPr>
                  <p:cNvPr id="65649" name="Rectangle 134"/>
                  <p:cNvSpPr>
                    <a:spLocks noChangeArrowheads="1"/>
                  </p:cNvSpPr>
                  <p:nvPr/>
                </p:nvSpPr>
                <p:spPr bwMode="auto">
                  <a:xfrm>
                    <a:off x="6940" y="1920"/>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sp>
              <p:nvSpPr>
                <p:cNvPr id="65646" name="Rectangle 135"/>
                <p:cNvSpPr>
                  <a:spLocks noChangeArrowheads="1"/>
                </p:cNvSpPr>
                <p:nvPr/>
              </p:nvSpPr>
              <p:spPr bwMode="auto">
                <a:xfrm>
                  <a:off x="6240" y="1584"/>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grpSp>
        <p:sp>
          <p:nvSpPr>
            <p:cNvPr id="673970" name="Text Box 178"/>
            <p:cNvSpPr txBox="1">
              <a:spLocks noChangeArrowheads="1"/>
            </p:cNvSpPr>
            <p:nvPr/>
          </p:nvSpPr>
          <p:spPr bwMode="auto">
            <a:xfrm>
              <a:off x="144" y="3358"/>
              <a:ext cx="937" cy="518"/>
            </a:xfrm>
            <a:prstGeom prst="rect">
              <a:avLst/>
            </a:prstGeom>
            <a:noFill/>
            <a:ln w="9525">
              <a:noFill/>
              <a:miter lim="800000"/>
              <a:headEnd/>
              <a:tailEnd/>
            </a:ln>
            <a:effectLst/>
          </p:spPr>
          <p:txBody>
            <a:bodyPr wrap="none">
              <a:spAutoFit/>
            </a:bodyPr>
            <a:lstStyle/>
            <a:p>
              <a:pPr marL="342900" indent="-342900">
                <a:defRPr/>
              </a:pPr>
              <a:r>
                <a:rPr lang="en-US" sz="2400">
                  <a:solidFill>
                    <a:srgbClr val="E6F10D"/>
                  </a:solidFill>
                  <a:effectLst>
                    <a:outerShdw blurRad="38100" dist="38100" dir="2700000" algn="tl">
                      <a:srgbClr val="000000"/>
                    </a:outerShdw>
                  </a:effectLst>
                  <a:latin typeface="Times New Roman" charset="0"/>
                </a:rPr>
                <a:t>Exploding</a:t>
              </a:r>
            </a:p>
            <a:p>
              <a:pPr marL="342900" indent="-342900">
                <a:defRPr/>
              </a:pPr>
              <a:r>
                <a:rPr lang="en-US" sz="2400">
                  <a:solidFill>
                    <a:srgbClr val="E6F10D"/>
                  </a:solidFill>
                  <a:effectLst>
                    <a:outerShdw blurRad="38100" dist="38100" dir="2700000" algn="tl">
                      <a:srgbClr val="000000"/>
                    </a:outerShdw>
                  </a:effectLst>
                  <a:latin typeface="Times New Roman" charset="0"/>
                </a:rPr>
                <a:t>Reflector</a:t>
              </a:r>
            </a:p>
          </p:txBody>
        </p:sp>
      </p:grpSp>
      <p:sp>
        <p:nvSpPr>
          <p:cNvPr id="673795" name="Text Box 3"/>
          <p:cNvSpPr txBox="1">
            <a:spLocks noChangeArrowheads="1"/>
          </p:cNvSpPr>
          <p:nvPr/>
        </p:nvSpPr>
        <p:spPr bwMode="auto">
          <a:xfrm>
            <a:off x="609600" y="536575"/>
            <a:ext cx="8013700" cy="914400"/>
          </a:xfrm>
          <a:prstGeom prst="rect">
            <a:avLst/>
          </a:prstGeom>
          <a:noFill/>
          <a:ln w="9525">
            <a:noFill/>
            <a:miter lim="800000"/>
            <a:headEnd/>
            <a:tailEnd/>
          </a:ln>
          <a:effectLst/>
        </p:spPr>
        <p:txBody>
          <a:bodyPr wrap="none">
            <a:spAutoFit/>
          </a:bodyPr>
          <a:lstStyle/>
          <a:p>
            <a:pPr marL="342900" indent="-342900">
              <a:defRPr/>
            </a:pPr>
            <a:r>
              <a:rPr lang="en-US" sz="5400">
                <a:solidFill>
                  <a:srgbClr val="E6F10D"/>
                </a:solidFill>
                <a:effectLst>
                  <a:outerShdw blurRad="38100" dist="38100" dir="2700000" algn="tl">
                    <a:srgbClr val="000000"/>
                  </a:outerShdw>
                </a:effectLst>
                <a:latin typeface="Times New Roman" charset="0"/>
              </a:rPr>
              <a:t>Forward Acoustic Problem </a:t>
            </a:r>
          </a:p>
        </p:txBody>
      </p:sp>
      <p:grpSp>
        <p:nvGrpSpPr>
          <p:cNvPr id="7" name="Group 6"/>
          <p:cNvGrpSpPr>
            <a:grpSpLocks/>
          </p:cNvGrpSpPr>
          <p:nvPr/>
        </p:nvGrpSpPr>
        <p:grpSpPr bwMode="auto">
          <a:xfrm>
            <a:off x="669925" y="1752600"/>
            <a:ext cx="4994275" cy="989013"/>
            <a:chOff x="422" y="768"/>
            <a:chExt cx="3146" cy="623"/>
          </a:xfrm>
        </p:grpSpPr>
        <p:sp>
          <p:nvSpPr>
            <p:cNvPr id="673799" name="Text Box 7"/>
            <p:cNvSpPr txBox="1">
              <a:spLocks noChangeArrowheads="1"/>
            </p:cNvSpPr>
            <p:nvPr/>
          </p:nvSpPr>
          <p:spPr bwMode="auto">
            <a:xfrm>
              <a:off x="422" y="892"/>
              <a:ext cx="916"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Given:</a:t>
              </a:r>
            </a:p>
          </p:txBody>
        </p:sp>
        <p:grpSp>
          <p:nvGrpSpPr>
            <p:cNvPr id="65623" name="Group 8"/>
            <p:cNvGrpSpPr>
              <a:grpSpLocks/>
            </p:cNvGrpSpPr>
            <p:nvPr/>
          </p:nvGrpSpPr>
          <p:grpSpPr bwMode="auto">
            <a:xfrm>
              <a:off x="1440" y="768"/>
              <a:ext cx="2128" cy="623"/>
              <a:chOff x="2116" y="3120"/>
              <a:chExt cx="2128" cy="623"/>
            </a:xfrm>
          </p:grpSpPr>
          <p:sp>
            <p:nvSpPr>
              <p:cNvPr id="673801" name="Text Box 9"/>
              <p:cNvSpPr txBox="1">
                <a:spLocks noChangeArrowheads="1"/>
              </p:cNvSpPr>
              <p:nvPr/>
            </p:nvSpPr>
            <p:spPr bwMode="auto">
              <a:xfrm>
                <a:off x="2404" y="3263"/>
                <a:ext cx="1840" cy="480"/>
              </a:xfrm>
              <a:prstGeom prst="rect">
                <a:avLst/>
              </a:prstGeom>
              <a:noFill/>
              <a:ln w="9525">
                <a:noFill/>
                <a:miter lim="800000"/>
                <a:headEnd/>
                <a:tailEnd/>
              </a:ln>
              <a:effectLst/>
            </p:spPr>
            <p:txBody>
              <a:bodyPr wrap="none">
                <a:spAutoFit/>
              </a:bodyPr>
              <a:lstStyle/>
              <a:p>
                <a:pPr marL="342900" indent="-342900">
                  <a:defRPr/>
                </a:pPr>
                <a:r>
                  <a:rPr lang="en-US" sz="4400">
                    <a:solidFill>
                      <a:srgbClr val="E6F10D"/>
                    </a:solidFill>
                    <a:effectLst>
                      <a:outerShdw blurRad="38100" dist="38100" dir="2700000" algn="tl">
                        <a:srgbClr val="000000"/>
                      </a:outerShdw>
                    </a:effectLst>
                    <a:latin typeface="GrTimes" charset="0"/>
                  </a:rPr>
                  <a:t>d</a:t>
                </a:r>
                <a:r>
                  <a:rPr lang="en-US" sz="4400">
                    <a:solidFill>
                      <a:srgbClr val="FFFFFF"/>
                    </a:solidFill>
                    <a:effectLst>
                      <a:outerShdw blurRad="38100" dist="38100" dir="2700000" algn="tl">
                        <a:srgbClr val="000000"/>
                      </a:outerShdw>
                    </a:effectLst>
                    <a:latin typeface="GrTimes" charset="0"/>
                  </a:rPr>
                  <a:t> + k </a:t>
                </a:r>
                <a:r>
                  <a:rPr lang="en-US" sz="4400">
                    <a:solidFill>
                      <a:srgbClr val="E6F10D"/>
                    </a:solidFill>
                    <a:effectLst>
                      <a:outerShdw blurRad="38100" dist="38100" dir="2700000" algn="tl">
                        <a:srgbClr val="000000"/>
                      </a:outerShdw>
                    </a:effectLst>
                    <a:latin typeface="GrTimes" charset="0"/>
                  </a:rPr>
                  <a:t>d </a:t>
                </a:r>
                <a:r>
                  <a:rPr lang="en-US" sz="4400">
                    <a:solidFill>
                      <a:srgbClr val="FFFFFF"/>
                    </a:solidFill>
                    <a:effectLst>
                      <a:outerShdw blurRad="38100" dist="38100" dir="2700000" algn="tl">
                        <a:srgbClr val="000000"/>
                      </a:outerShdw>
                    </a:effectLst>
                    <a:latin typeface="GrTimes" charset="0"/>
                  </a:rPr>
                  <a:t>= 0</a:t>
                </a:r>
              </a:p>
            </p:txBody>
          </p:sp>
          <p:sp>
            <p:nvSpPr>
              <p:cNvPr id="673802" name="AutoShape 10"/>
              <p:cNvSpPr>
                <a:spLocks noChangeArrowheads="1"/>
              </p:cNvSpPr>
              <p:nvPr/>
            </p:nvSpPr>
            <p:spPr bwMode="auto">
              <a:xfrm flipV="1">
                <a:off x="2116" y="3408"/>
                <a:ext cx="240" cy="240"/>
              </a:xfrm>
              <a:prstGeom prst="triangle">
                <a:avLst>
                  <a:gd name="adj" fmla="val 50000"/>
                </a:avLst>
              </a:prstGeom>
              <a:noFill/>
              <a:ln w="57150">
                <a:solidFill>
                  <a:srgbClr val="FFFFFF"/>
                </a:solidFill>
                <a:miter lim="800000"/>
                <a:headEnd/>
                <a:tailEnd/>
              </a:ln>
              <a:effectLst/>
            </p:spPr>
            <p:txBody>
              <a:bodyPr rot="10800000" wrap="none" anchor="ctr"/>
              <a:lstStyle/>
              <a:p>
                <a:pPr marL="342900" indent="-342900" algn="ctr">
                  <a:defRPr/>
                </a:pPr>
                <a:endParaRPr lang="en-US" sz="3200">
                  <a:solidFill>
                    <a:srgbClr val="FFFFFF"/>
                  </a:solidFill>
                  <a:effectLst>
                    <a:outerShdw blurRad="38100" dist="38100" dir="2700000" algn="tl">
                      <a:srgbClr val="000000"/>
                    </a:outerShdw>
                  </a:effectLst>
                  <a:latin typeface="Times New Roman" charset="0"/>
                </a:endParaRPr>
              </a:p>
            </p:txBody>
          </p:sp>
          <p:sp>
            <p:nvSpPr>
              <p:cNvPr id="673803" name="Text Box 11"/>
              <p:cNvSpPr txBox="1">
                <a:spLocks noChangeArrowheads="1"/>
              </p:cNvSpPr>
              <p:nvPr/>
            </p:nvSpPr>
            <p:spPr bwMode="auto">
              <a:xfrm>
                <a:off x="2352" y="3120"/>
                <a:ext cx="244"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2</a:t>
                </a:r>
              </a:p>
            </p:txBody>
          </p:sp>
          <p:sp>
            <p:nvSpPr>
              <p:cNvPr id="673804" name="Text Box 12"/>
              <p:cNvSpPr txBox="1">
                <a:spLocks noChangeArrowheads="1"/>
              </p:cNvSpPr>
              <p:nvPr/>
            </p:nvSpPr>
            <p:spPr bwMode="auto">
              <a:xfrm>
                <a:off x="3172" y="3120"/>
                <a:ext cx="244"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2</a:t>
                </a:r>
              </a:p>
            </p:txBody>
          </p:sp>
        </p:grpSp>
      </p:grpSp>
      <p:grpSp>
        <p:nvGrpSpPr>
          <p:cNvPr id="9" name="Group 13"/>
          <p:cNvGrpSpPr>
            <a:grpSpLocks/>
          </p:cNvGrpSpPr>
          <p:nvPr/>
        </p:nvGrpSpPr>
        <p:grpSpPr bwMode="auto">
          <a:xfrm>
            <a:off x="762000" y="2438400"/>
            <a:ext cx="2309813" cy="1112838"/>
            <a:chOff x="480" y="1200"/>
            <a:chExt cx="1455" cy="701"/>
          </a:xfrm>
        </p:grpSpPr>
        <p:sp>
          <p:nvSpPr>
            <p:cNvPr id="65618" name="Rectangle 14"/>
            <p:cNvSpPr>
              <a:spLocks noChangeArrowheads="1"/>
            </p:cNvSpPr>
            <p:nvPr/>
          </p:nvSpPr>
          <p:spPr bwMode="auto">
            <a:xfrm>
              <a:off x="1632" y="1200"/>
              <a:ext cx="254" cy="461"/>
            </a:xfrm>
            <a:prstGeom prst="rect">
              <a:avLst/>
            </a:prstGeom>
            <a:noFill/>
            <a:ln w="9525">
              <a:noFill/>
              <a:miter lim="800000"/>
              <a:headEnd/>
              <a:tailEnd/>
            </a:ln>
          </p:spPr>
          <p:txBody>
            <a:bodyPr wrap="none">
              <a:spAutoFit/>
            </a:bodyPr>
            <a:lstStyle/>
            <a:p>
              <a:pPr marL="342900" indent="-342900"/>
              <a:r>
                <a:rPr lang="en-US" sz="4200" b="0" i="0">
                  <a:solidFill>
                    <a:srgbClr val="FFFFFF"/>
                  </a:solidFill>
                  <a:latin typeface="MT Extra" pitchFamily="18" charset="2"/>
                </a:rPr>
                <a:t>r</a:t>
              </a:r>
            </a:p>
          </p:txBody>
        </p:sp>
        <p:grpSp>
          <p:nvGrpSpPr>
            <p:cNvPr id="65619" name="Group 15"/>
            <p:cNvGrpSpPr>
              <a:grpSpLocks/>
            </p:cNvGrpSpPr>
            <p:nvPr/>
          </p:nvGrpSpPr>
          <p:grpSpPr bwMode="auto">
            <a:xfrm>
              <a:off x="480" y="1440"/>
              <a:ext cx="1455" cy="461"/>
              <a:chOff x="480" y="1392"/>
              <a:chExt cx="1455" cy="461"/>
            </a:xfrm>
          </p:grpSpPr>
          <p:sp>
            <p:nvSpPr>
              <p:cNvPr id="673808" name="Text Box 16"/>
              <p:cNvSpPr txBox="1">
                <a:spLocks noChangeArrowheads="1"/>
              </p:cNvSpPr>
              <p:nvPr/>
            </p:nvSpPr>
            <p:spPr bwMode="auto">
              <a:xfrm>
                <a:off x="480" y="1440"/>
                <a:ext cx="788"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Find:</a:t>
                </a:r>
              </a:p>
            </p:txBody>
          </p:sp>
          <p:sp>
            <p:nvSpPr>
              <p:cNvPr id="65621" name="Rectangle 17"/>
              <p:cNvSpPr>
                <a:spLocks noChangeArrowheads="1"/>
              </p:cNvSpPr>
              <p:nvPr/>
            </p:nvSpPr>
            <p:spPr bwMode="auto">
              <a:xfrm>
                <a:off x="1296" y="1392"/>
                <a:ext cx="639" cy="461"/>
              </a:xfrm>
              <a:prstGeom prst="rect">
                <a:avLst/>
              </a:prstGeom>
              <a:noFill/>
              <a:ln w="9525">
                <a:noFill/>
                <a:miter lim="800000"/>
                <a:headEnd/>
                <a:tailEnd/>
              </a:ln>
            </p:spPr>
            <p:txBody>
              <a:bodyPr wrap="none">
                <a:spAutoFit/>
              </a:bodyPr>
              <a:lstStyle/>
              <a:p>
                <a:pPr marL="342900" indent="-342900"/>
                <a:r>
                  <a:rPr lang="en-US" sz="4200">
                    <a:solidFill>
                      <a:srgbClr val="E6F10D"/>
                    </a:solidFill>
                  </a:rPr>
                  <a:t>d(r)</a:t>
                </a:r>
              </a:p>
            </p:txBody>
          </p:sp>
        </p:grpSp>
      </p:grpSp>
      <p:grpSp>
        <p:nvGrpSpPr>
          <p:cNvPr id="11" name="Group 18"/>
          <p:cNvGrpSpPr>
            <a:grpSpLocks/>
          </p:cNvGrpSpPr>
          <p:nvPr/>
        </p:nvGrpSpPr>
        <p:grpSpPr bwMode="auto">
          <a:xfrm>
            <a:off x="838200" y="3276600"/>
            <a:ext cx="7924800" cy="1219200"/>
            <a:chOff x="528" y="1728"/>
            <a:chExt cx="4992" cy="768"/>
          </a:xfrm>
        </p:grpSpPr>
        <p:sp>
          <p:nvSpPr>
            <p:cNvPr id="673811" name="Text Box 19"/>
            <p:cNvSpPr txBox="1">
              <a:spLocks noChangeArrowheads="1"/>
            </p:cNvSpPr>
            <p:nvPr/>
          </p:nvSpPr>
          <p:spPr bwMode="auto">
            <a:xfrm>
              <a:off x="528" y="1968"/>
              <a:ext cx="756"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Soln:</a:t>
              </a:r>
            </a:p>
          </p:txBody>
        </p:sp>
        <p:grpSp>
          <p:nvGrpSpPr>
            <p:cNvPr id="65589" name="Group 20"/>
            <p:cNvGrpSpPr>
              <a:grpSpLocks/>
            </p:cNvGrpSpPr>
            <p:nvPr/>
          </p:nvGrpSpPr>
          <p:grpSpPr bwMode="auto">
            <a:xfrm>
              <a:off x="1392" y="1728"/>
              <a:ext cx="4128" cy="768"/>
              <a:chOff x="2976" y="432"/>
              <a:chExt cx="4128" cy="768"/>
            </a:xfrm>
          </p:grpSpPr>
          <p:sp>
            <p:nvSpPr>
              <p:cNvPr id="673813" name="Rectangle 21"/>
              <p:cNvSpPr>
                <a:spLocks noChangeArrowheads="1"/>
              </p:cNvSpPr>
              <p:nvPr/>
            </p:nvSpPr>
            <p:spPr bwMode="auto">
              <a:xfrm>
                <a:off x="4769"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73814" name="Line 22"/>
              <p:cNvSpPr>
                <a:spLocks noChangeShapeType="1"/>
              </p:cNvSpPr>
              <p:nvPr/>
            </p:nvSpPr>
            <p:spPr bwMode="auto">
              <a:xfrm>
                <a:off x="4979" y="695"/>
                <a:ext cx="1" cy="401"/>
              </a:xfrm>
              <a:prstGeom prst="line">
                <a:avLst/>
              </a:prstGeom>
              <a:noFill/>
              <a:ln w="23813">
                <a:solidFill>
                  <a:srgbClr val="E6F10D"/>
                </a:solidFill>
                <a:round/>
                <a:headEnd/>
                <a:tailEnd/>
              </a:ln>
            </p:spPr>
            <p:txBody>
              <a:bodyPr/>
              <a:lstStyle/>
              <a:p>
                <a:pPr>
                  <a:defRPr/>
                </a:pPr>
                <a:endParaRPr lang="en-US">
                  <a:effectLst>
                    <a:outerShdw blurRad="38100" dist="38100" dir="2700000" algn="tl">
                      <a:srgbClr val="000000">
                        <a:alpha val="43137"/>
                      </a:srgbClr>
                    </a:outerShdw>
                  </a:effectLst>
                  <a:latin typeface="Times New Roman" charset="0"/>
                </a:endParaRPr>
              </a:p>
            </p:txBody>
          </p:sp>
          <p:sp>
            <p:nvSpPr>
              <p:cNvPr id="673815" name="Rectangle 23"/>
              <p:cNvSpPr>
                <a:spLocks noChangeArrowheads="1"/>
              </p:cNvSpPr>
              <p:nvPr/>
            </p:nvSpPr>
            <p:spPr bwMode="auto">
              <a:xfrm>
                <a:off x="5925" y="888"/>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65593" name="Rectangle 24"/>
              <p:cNvSpPr>
                <a:spLocks noChangeArrowheads="1"/>
              </p:cNvSpPr>
              <p:nvPr/>
            </p:nvSpPr>
            <p:spPr bwMode="auto">
              <a:xfrm>
                <a:off x="5133" y="888"/>
                <a:ext cx="0" cy="230"/>
              </a:xfrm>
              <a:prstGeom prst="rect">
                <a:avLst/>
              </a:prstGeom>
              <a:noFill/>
              <a:ln w="9525">
                <a:noFill/>
                <a:miter lim="800000"/>
                <a:headEnd/>
                <a:tailEnd/>
              </a:ln>
            </p:spPr>
            <p:txBody>
              <a:bodyPr wrap="none" lIns="0" tIns="0" rIns="0" bIns="0">
                <a:spAutoFit/>
              </a:bodyPr>
              <a:lstStyle/>
              <a:p>
                <a:pPr marL="342900" indent="-342900"/>
                <a:endParaRPr lang="en-US" sz="2400">
                  <a:solidFill>
                    <a:srgbClr val="E6F10D"/>
                  </a:solidFill>
                </a:endParaRPr>
              </a:p>
            </p:txBody>
          </p:sp>
          <p:sp>
            <p:nvSpPr>
              <p:cNvPr id="673817" name="Rectangle 25"/>
              <p:cNvSpPr>
                <a:spLocks noChangeArrowheads="1"/>
              </p:cNvSpPr>
              <p:nvPr/>
            </p:nvSpPr>
            <p:spPr bwMode="auto">
              <a:xfrm>
                <a:off x="5809"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73818" name="Rectangle 26"/>
              <p:cNvSpPr>
                <a:spLocks noChangeArrowheads="1"/>
              </p:cNvSpPr>
              <p:nvPr/>
            </p:nvSpPr>
            <p:spPr bwMode="auto">
              <a:xfrm>
                <a:off x="5430" y="681"/>
                <a:ext cx="26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m</a:t>
                </a:r>
                <a:endParaRPr lang="en-US" sz="3200">
                  <a:effectLst>
                    <a:outerShdw blurRad="38100" dist="38100" dir="2700000" algn="tl">
                      <a:srgbClr val="000000"/>
                    </a:outerShdw>
                  </a:effectLst>
                  <a:latin typeface="Times New Roman" charset="0"/>
                </a:endParaRPr>
              </a:p>
            </p:txBody>
          </p:sp>
          <p:sp>
            <p:nvSpPr>
              <p:cNvPr id="673819" name="Rectangle 27"/>
              <p:cNvSpPr>
                <a:spLocks noChangeArrowheads="1"/>
              </p:cNvSpPr>
              <p:nvPr/>
            </p:nvSpPr>
            <p:spPr bwMode="auto">
              <a:xfrm>
                <a:off x="5017"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73820" name="Rectangle 28"/>
              <p:cNvSpPr>
                <a:spLocks noChangeArrowheads="1"/>
              </p:cNvSpPr>
              <p:nvPr/>
            </p:nvSpPr>
            <p:spPr bwMode="auto">
              <a:xfrm>
                <a:off x="4772"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73821" name="Rectangle 29"/>
              <p:cNvSpPr>
                <a:spLocks noChangeArrowheads="1"/>
              </p:cNvSpPr>
              <p:nvPr/>
            </p:nvSpPr>
            <p:spPr bwMode="auto">
              <a:xfrm>
                <a:off x="6075"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73822" name="Rectangle 30"/>
              <p:cNvSpPr>
                <a:spLocks noChangeArrowheads="1"/>
              </p:cNvSpPr>
              <p:nvPr/>
            </p:nvSpPr>
            <p:spPr bwMode="auto">
              <a:xfrm>
                <a:off x="5679"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73823" name="Rectangle 31"/>
              <p:cNvSpPr>
                <a:spLocks noChangeArrowheads="1"/>
              </p:cNvSpPr>
              <p:nvPr/>
            </p:nvSpPr>
            <p:spPr bwMode="auto">
              <a:xfrm>
                <a:off x="5283"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sp>
            <p:nvSpPr>
              <p:cNvPr id="673824" name="Rectangle 32"/>
              <p:cNvSpPr>
                <a:spLocks noChangeArrowheads="1"/>
              </p:cNvSpPr>
              <p:nvPr/>
            </p:nvSpPr>
            <p:spPr bwMode="auto">
              <a:xfrm>
                <a:off x="4548"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65602" name="Group 33"/>
              <p:cNvGrpSpPr>
                <a:grpSpLocks/>
              </p:cNvGrpSpPr>
              <p:nvPr/>
            </p:nvGrpSpPr>
            <p:grpSpPr bwMode="auto">
              <a:xfrm>
                <a:off x="2976" y="493"/>
                <a:ext cx="1492" cy="707"/>
                <a:chOff x="284" y="3360"/>
                <a:chExt cx="1492" cy="707"/>
              </a:xfrm>
            </p:grpSpPr>
            <p:sp>
              <p:nvSpPr>
                <p:cNvPr id="673826" name="Rectangle 34"/>
                <p:cNvSpPr>
                  <a:spLocks noChangeArrowheads="1"/>
                </p:cNvSpPr>
                <p:nvPr/>
              </p:nvSpPr>
              <p:spPr bwMode="auto">
                <a:xfrm>
                  <a:off x="1395" y="3462"/>
                  <a:ext cx="138" cy="605"/>
                </a:xfrm>
                <a:prstGeom prst="rect">
                  <a:avLst/>
                </a:prstGeom>
                <a:noFill/>
                <a:ln w="9525">
                  <a:noFill/>
                  <a:miter lim="800000"/>
                  <a:headEnd/>
                  <a:tailEnd/>
                </a:ln>
              </p:spPr>
              <p:txBody>
                <a:bodyPr wrap="none" lIns="0" tIns="0" rIns="0" bIns="0">
                  <a:spAutoFit/>
                </a:bodyPr>
                <a:lstStyle/>
                <a:p>
                  <a:pPr marL="342900" indent="-342900">
                    <a:defRPr/>
                  </a:pPr>
                  <a:r>
                    <a:rPr lang="en-US" sz="6300" b="0" i="0">
                      <a:solidFill>
                        <a:srgbClr val="E6F10D"/>
                      </a:solidFill>
                      <a:latin typeface="Symbol" pitchFamily="18" charset="2"/>
                    </a:rPr>
                    <a:t>ò</a:t>
                  </a:r>
                  <a:endParaRPr lang="en-US" sz="3200">
                    <a:solidFill>
                      <a:srgbClr val="E6F10D"/>
                    </a:solidFill>
                    <a:effectLst>
                      <a:outerShdw blurRad="38100" dist="38100" dir="2700000" algn="tl">
                        <a:srgbClr val="000000"/>
                      </a:outerShdw>
                    </a:effectLst>
                    <a:latin typeface="Times New Roman" charset="0"/>
                  </a:endParaRPr>
                </a:p>
              </p:txBody>
            </p:sp>
            <p:sp>
              <p:nvSpPr>
                <p:cNvPr id="65611" name="Rectangle 35"/>
                <p:cNvSpPr>
                  <a:spLocks noChangeArrowheads="1"/>
                </p:cNvSpPr>
                <p:nvPr/>
              </p:nvSpPr>
              <p:spPr bwMode="auto">
                <a:xfrm>
                  <a:off x="1596" y="3510"/>
                  <a:ext cx="180" cy="403"/>
                </a:xfrm>
                <a:prstGeom prst="rect">
                  <a:avLst/>
                </a:prstGeom>
                <a:noFill/>
                <a:ln w="9525">
                  <a:noFill/>
                  <a:miter lim="800000"/>
                  <a:headEnd/>
                  <a:tailEnd/>
                </a:ln>
              </p:spPr>
              <p:txBody>
                <a:bodyPr wrap="none" lIns="0" tIns="0" rIns="0" bIns="0">
                  <a:spAutoFit/>
                </a:bodyPr>
                <a:lstStyle/>
                <a:p>
                  <a:pPr marL="342900" indent="-342900"/>
                  <a:r>
                    <a:rPr lang="en-US" sz="4200" b="0" i="0">
                      <a:latin typeface="Century" pitchFamily="18" charset="0"/>
                    </a:rPr>
                    <a:t>g</a:t>
                  </a:r>
                </a:p>
              </p:txBody>
            </p:sp>
            <p:sp>
              <p:nvSpPr>
                <p:cNvPr id="673828" name="Rectangle 36"/>
                <p:cNvSpPr>
                  <a:spLocks noChangeArrowheads="1"/>
                </p:cNvSpPr>
                <p:nvPr/>
              </p:nvSpPr>
              <p:spPr bwMode="auto">
                <a:xfrm>
                  <a:off x="1106" y="3510"/>
                  <a:ext cx="184"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Symbol" pitchFamily="18" charset="2"/>
                    </a:rPr>
                    <a:t>=</a:t>
                  </a:r>
                  <a:endParaRPr lang="en-US" sz="3200">
                    <a:solidFill>
                      <a:srgbClr val="E6F10D"/>
                    </a:solidFill>
                    <a:effectLst>
                      <a:outerShdw blurRad="38100" dist="38100" dir="2700000" algn="tl">
                        <a:srgbClr val="000000"/>
                      </a:outerShdw>
                    </a:effectLst>
                    <a:latin typeface="Times New Roman" charset="0"/>
                  </a:endParaRPr>
                </a:p>
              </p:txBody>
            </p:sp>
            <p:sp>
              <p:nvSpPr>
                <p:cNvPr id="673829" name="Rectangle 37"/>
                <p:cNvSpPr>
                  <a:spLocks noChangeArrowheads="1"/>
                </p:cNvSpPr>
                <p:nvPr/>
              </p:nvSpPr>
              <p:spPr bwMode="auto">
                <a:xfrm>
                  <a:off x="714" y="3548"/>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73830" name="Rectangle 38"/>
                <p:cNvSpPr>
                  <a:spLocks noChangeArrowheads="1"/>
                </p:cNvSpPr>
                <p:nvPr/>
              </p:nvSpPr>
              <p:spPr bwMode="auto">
                <a:xfrm>
                  <a:off x="284" y="3548"/>
                  <a:ext cx="168"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endParaRPr lang="en-US" sz="3200">
                    <a:solidFill>
                      <a:srgbClr val="E6F10D"/>
                    </a:solidFill>
                    <a:effectLst>
                      <a:outerShdw blurRad="38100" dist="38100" dir="2700000" algn="tl">
                        <a:srgbClr val="000000"/>
                      </a:outerShdw>
                    </a:effectLst>
                    <a:latin typeface="Times New Roman" charset="0"/>
                  </a:endParaRPr>
                </a:p>
              </p:txBody>
            </p:sp>
            <p:sp>
              <p:nvSpPr>
                <p:cNvPr id="673831" name="Rectangle 39"/>
                <p:cNvSpPr>
                  <a:spLocks noChangeArrowheads="1"/>
                </p:cNvSpPr>
                <p:nvPr/>
              </p:nvSpPr>
              <p:spPr bwMode="auto">
                <a:xfrm>
                  <a:off x="738" y="3360"/>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73832" name="Rectangle 40"/>
                <p:cNvSpPr>
                  <a:spLocks noChangeArrowheads="1"/>
                </p:cNvSpPr>
                <p:nvPr/>
              </p:nvSpPr>
              <p:spPr bwMode="auto">
                <a:xfrm>
                  <a:off x="902"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73833" name="Rectangle 41"/>
                <p:cNvSpPr>
                  <a:spLocks noChangeArrowheads="1"/>
                </p:cNvSpPr>
                <p:nvPr/>
              </p:nvSpPr>
              <p:spPr bwMode="auto">
                <a:xfrm>
                  <a:off x="584"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sp>
            <p:nvSpPr>
              <p:cNvPr id="673834" name="Rectangle 42"/>
              <p:cNvSpPr>
                <a:spLocks noChangeArrowheads="1"/>
              </p:cNvSpPr>
              <p:nvPr/>
            </p:nvSpPr>
            <p:spPr bwMode="auto">
              <a:xfrm>
                <a:off x="5063"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grpSp>
            <p:nvGrpSpPr>
              <p:cNvPr id="65604" name="Group 43"/>
              <p:cNvGrpSpPr>
                <a:grpSpLocks/>
              </p:cNvGrpSpPr>
              <p:nvPr/>
            </p:nvGrpSpPr>
            <p:grpSpPr bwMode="auto">
              <a:xfrm>
                <a:off x="6192" y="528"/>
                <a:ext cx="912" cy="672"/>
                <a:chOff x="6144" y="1584"/>
                <a:chExt cx="912" cy="672"/>
              </a:xfrm>
            </p:grpSpPr>
            <p:grpSp>
              <p:nvGrpSpPr>
                <p:cNvPr id="65605" name="Group 44"/>
                <p:cNvGrpSpPr>
                  <a:grpSpLocks/>
                </p:cNvGrpSpPr>
                <p:nvPr/>
              </p:nvGrpSpPr>
              <p:grpSpPr bwMode="auto">
                <a:xfrm>
                  <a:off x="6144" y="1728"/>
                  <a:ext cx="912" cy="528"/>
                  <a:chOff x="6144" y="1728"/>
                  <a:chExt cx="912" cy="528"/>
                </a:xfrm>
              </p:grpSpPr>
              <p:sp>
                <p:nvSpPr>
                  <p:cNvPr id="673837" name="Rectangle 45"/>
                  <p:cNvSpPr>
                    <a:spLocks noChangeArrowheads="1"/>
                  </p:cNvSpPr>
                  <p:nvPr/>
                </p:nvSpPr>
                <p:spPr bwMode="auto">
                  <a:xfrm>
                    <a:off x="6144" y="1728"/>
                    <a:ext cx="906"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r>
                      <a:rPr lang="en-US" sz="4200">
                        <a:latin typeface="Times New Roman" charset="0"/>
                      </a:rPr>
                      <a:t>r</a:t>
                    </a:r>
                    <a:r>
                      <a:rPr lang="en-US" sz="4200">
                        <a:solidFill>
                          <a:srgbClr val="E6F10D"/>
                        </a:solidFill>
                        <a:latin typeface="Times New Roman" charset="0"/>
                      </a:rPr>
                      <a:t> )d</a:t>
                    </a: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5608" name="Rectangle 46"/>
                  <p:cNvSpPr>
                    <a:spLocks noChangeArrowheads="1"/>
                  </p:cNvSpPr>
                  <p:nvPr/>
                </p:nvSpPr>
                <p:spPr bwMode="auto">
                  <a:xfrm>
                    <a:off x="6432" y="1968"/>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sp>
                <p:nvSpPr>
                  <p:cNvPr id="65609" name="Rectangle 47"/>
                  <p:cNvSpPr>
                    <a:spLocks noChangeArrowheads="1"/>
                  </p:cNvSpPr>
                  <p:nvPr/>
                </p:nvSpPr>
                <p:spPr bwMode="auto">
                  <a:xfrm>
                    <a:off x="6940" y="1920"/>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sp>
              <p:nvSpPr>
                <p:cNvPr id="65606" name="Rectangle 48"/>
                <p:cNvSpPr>
                  <a:spLocks noChangeArrowheads="1"/>
                </p:cNvSpPr>
                <p:nvPr/>
              </p:nvSpPr>
              <p:spPr bwMode="auto">
                <a:xfrm>
                  <a:off x="6240" y="1584"/>
                  <a:ext cx="361" cy="288"/>
                </a:xfrm>
                <a:prstGeom prst="rect">
                  <a:avLst/>
                </a:prstGeom>
                <a:noFill/>
                <a:ln w="9525">
                  <a:noFill/>
                  <a:miter lim="800000"/>
                  <a:headEnd/>
                  <a:tailEnd/>
                </a:ln>
              </p:spPr>
              <p:txBody>
                <a:bodyPr wrap="none">
                  <a:spAutoFit/>
                </a:bodyPr>
                <a:lstStyle/>
                <a:p>
                  <a:pPr marL="342900" indent="-342900"/>
                  <a:r>
                    <a:rPr lang="en-US" sz="2400">
                      <a:solidFill>
                        <a:srgbClr val="E6F10D"/>
                      </a:solidFill>
                    </a:rPr>
                    <a:t>inc</a:t>
                  </a:r>
                </a:p>
              </p:txBody>
            </p:sp>
          </p:grpSp>
        </p:grpSp>
      </p:grpSp>
      <p:grpSp>
        <p:nvGrpSpPr>
          <p:cNvPr id="16" name="Group 136"/>
          <p:cNvGrpSpPr>
            <a:grpSpLocks/>
          </p:cNvGrpSpPr>
          <p:nvPr/>
        </p:nvGrpSpPr>
        <p:grpSpPr bwMode="auto">
          <a:xfrm>
            <a:off x="1676400" y="4354513"/>
            <a:ext cx="7086600" cy="1360487"/>
            <a:chOff x="672" y="-816"/>
            <a:chExt cx="4464" cy="857"/>
          </a:xfrm>
        </p:grpSpPr>
        <p:sp>
          <p:nvSpPr>
            <p:cNvPr id="673929" name="Rectangle 137"/>
            <p:cNvSpPr>
              <a:spLocks noChangeArrowheads="1"/>
            </p:cNvSpPr>
            <p:nvPr/>
          </p:nvSpPr>
          <p:spPr bwMode="auto">
            <a:xfrm>
              <a:off x="672" y="-672"/>
              <a:ext cx="4128" cy="672"/>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5551" name="Group 138"/>
            <p:cNvGrpSpPr>
              <a:grpSpLocks/>
            </p:cNvGrpSpPr>
            <p:nvPr/>
          </p:nvGrpSpPr>
          <p:grpSpPr bwMode="auto">
            <a:xfrm>
              <a:off x="1008" y="-816"/>
              <a:ext cx="4128" cy="857"/>
              <a:chOff x="1008" y="-816"/>
              <a:chExt cx="4128" cy="857"/>
            </a:xfrm>
          </p:grpSpPr>
          <p:grpSp>
            <p:nvGrpSpPr>
              <p:cNvPr id="65552" name="Group 139"/>
              <p:cNvGrpSpPr>
                <a:grpSpLocks/>
              </p:cNvGrpSpPr>
              <p:nvPr/>
            </p:nvGrpSpPr>
            <p:grpSpPr bwMode="auto">
              <a:xfrm>
                <a:off x="1008" y="-816"/>
                <a:ext cx="4128" cy="768"/>
                <a:chOff x="2976" y="432"/>
                <a:chExt cx="4128" cy="768"/>
              </a:xfrm>
            </p:grpSpPr>
            <p:sp>
              <p:nvSpPr>
                <p:cNvPr id="673932" name="Rectangle 140"/>
                <p:cNvSpPr>
                  <a:spLocks noChangeArrowheads="1"/>
                </p:cNvSpPr>
                <p:nvPr/>
              </p:nvSpPr>
              <p:spPr bwMode="auto">
                <a:xfrm>
                  <a:off x="4769"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73933" name="Line 141"/>
                <p:cNvSpPr>
                  <a:spLocks noChangeShapeType="1"/>
                </p:cNvSpPr>
                <p:nvPr/>
              </p:nvSpPr>
              <p:spPr bwMode="auto">
                <a:xfrm>
                  <a:off x="4979" y="695"/>
                  <a:ext cx="1" cy="401"/>
                </a:xfrm>
                <a:prstGeom prst="line">
                  <a:avLst/>
                </a:prstGeom>
                <a:noFill/>
                <a:ln w="23813">
                  <a:solidFill>
                    <a:srgbClr val="E6F10D"/>
                  </a:solidFill>
                  <a:round/>
                  <a:headEnd/>
                  <a:tailEnd/>
                </a:ln>
              </p:spPr>
              <p:txBody>
                <a:bodyPr/>
                <a:lstStyle/>
                <a:p>
                  <a:pPr>
                    <a:defRPr/>
                  </a:pPr>
                  <a:endParaRPr lang="en-US">
                    <a:effectLst>
                      <a:outerShdw blurRad="38100" dist="38100" dir="2700000" algn="tl">
                        <a:srgbClr val="000000">
                          <a:alpha val="43137"/>
                        </a:srgbClr>
                      </a:outerShdw>
                    </a:effectLst>
                    <a:latin typeface="Times New Roman" charset="0"/>
                  </a:endParaRPr>
                </a:p>
              </p:txBody>
            </p:sp>
            <p:sp>
              <p:nvSpPr>
                <p:cNvPr id="673934" name="Rectangle 142"/>
                <p:cNvSpPr>
                  <a:spLocks noChangeArrowheads="1"/>
                </p:cNvSpPr>
                <p:nvPr/>
              </p:nvSpPr>
              <p:spPr bwMode="auto">
                <a:xfrm>
                  <a:off x="5925" y="888"/>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65563" name="Rectangle 143"/>
                <p:cNvSpPr>
                  <a:spLocks noChangeArrowheads="1"/>
                </p:cNvSpPr>
                <p:nvPr/>
              </p:nvSpPr>
              <p:spPr bwMode="auto">
                <a:xfrm>
                  <a:off x="5133" y="888"/>
                  <a:ext cx="0" cy="230"/>
                </a:xfrm>
                <a:prstGeom prst="rect">
                  <a:avLst/>
                </a:prstGeom>
                <a:noFill/>
                <a:ln w="9525">
                  <a:noFill/>
                  <a:miter lim="800000"/>
                  <a:headEnd/>
                  <a:tailEnd/>
                </a:ln>
              </p:spPr>
              <p:txBody>
                <a:bodyPr wrap="none" lIns="0" tIns="0" rIns="0" bIns="0">
                  <a:spAutoFit/>
                </a:bodyPr>
                <a:lstStyle/>
                <a:p>
                  <a:pPr marL="342900" indent="-342900"/>
                  <a:endParaRPr lang="en-US" sz="2400">
                    <a:solidFill>
                      <a:srgbClr val="E6F10D"/>
                    </a:solidFill>
                  </a:endParaRPr>
                </a:p>
              </p:txBody>
            </p:sp>
            <p:sp>
              <p:nvSpPr>
                <p:cNvPr id="673936" name="Rectangle 144"/>
                <p:cNvSpPr>
                  <a:spLocks noChangeArrowheads="1"/>
                </p:cNvSpPr>
                <p:nvPr/>
              </p:nvSpPr>
              <p:spPr bwMode="auto">
                <a:xfrm>
                  <a:off x="5809"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73937" name="Rectangle 145"/>
                <p:cNvSpPr>
                  <a:spLocks noChangeArrowheads="1"/>
                </p:cNvSpPr>
                <p:nvPr/>
              </p:nvSpPr>
              <p:spPr bwMode="auto">
                <a:xfrm>
                  <a:off x="5430" y="681"/>
                  <a:ext cx="26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m</a:t>
                  </a:r>
                  <a:endParaRPr lang="en-US" sz="3200">
                    <a:effectLst>
                      <a:outerShdw blurRad="38100" dist="38100" dir="2700000" algn="tl">
                        <a:srgbClr val="000000"/>
                      </a:outerShdw>
                    </a:effectLst>
                    <a:latin typeface="Times New Roman" charset="0"/>
                  </a:endParaRPr>
                </a:p>
              </p:txBody>
            </p:sp>
            <p:sp>
              <p:nvSpPr>
                <p:cNvPr id="673938" name="Rectangle 146"/>
                <p:cNvSpPr>
                  <a:spLocks noChangeArrowheads="1"/>
                </p:cNvSpPr>
                <p:nvPr/>
              </p:nvSpPr>
              <p:spPr bwMode="auto">
                <a:xfrm>
                  <a:off x="5017"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73939" name="Rectangle 147"/>
                <p:cNvSpPr>
                  <a:spLocks noChangeArrowheads="1"/>
                </p:cNvSpPr>
                <p:nvPr/>
              </p:nvSpPr>
              <p:spPr bwMode="auto">
                <a:xfrm>
                  <a:off x="4772"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73940" name="Rectangle 148"/>
                <p:cNvSpPr>
                  <a:spLocks noChangeArrowheads="1"/>
                </p:cNvSpPr>
                <p:nvPr/>
              </p:nvSpPr>
              <p:spPr bwMode="auto">
                <a:xfrm>
                  <a:off x="6075"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73941" name="Rectangle 149"/>
                <p:cNvSpPr>
                  <a:spLocks noChangeArrowheads="1"/>
                </p:cNvSpPr>
                <p:nvPr/>
              </p:nvSpPr>
              <p:spPr bwMode="auto">
                <a:xfrm>
                  <a:off x="5679"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73942" name="Rectangle 150"/>
                <p:cNvSpPr>
                  <a:spLocks noChangeArrowheads="1"/>
                </p:cNvSpPr>
                <p:nvPr/>
              </p:nvSpPr>
              <p:spPr bwMode="auto">
                <a:xfrm>
                  <a:off x="5283"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sp>
              <p:nvSpPr>
                <p:cNvPr id="673943" name="Rectangle 151"/>
                <p:cNvSpPr>
                  <a:spLocks noChangeArrowheads="1"/>
                </p:cNvSpPr>
                <p:nvPr/>
              </p:nvSpPr>
              <p:spPr bwMode="auto">
                <a:xfrm>
                  <a:off x="4548"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65572" name="Group 152"/>
                <p:cNvGrpSpPr>
                  <a:grpSpLocks/>
                </p:cNvGrpSpPr>
                <p:nvPr/>
              </p:nvGrpSpPr>
              <p:grpSpPr bwMode="auto">
                <a:xfrm>
                  <a:off x="2976" y="493"/>
                  <a:ext cx="1492" cy="591"/>
                  <a:chOff x="284" y="3360"/>
                  <a:chExt cx="1492" cy="591"/>
                </a:xfrm>
              </p:grpSpPr>
              <p:sp>
                <p:nvSpPr>
                  <p:cNvPr id="673945" name="Rectangle 153"/>
                  <p:cNvSpPr>
                    <a:spLocks noChangeArrowheads="1"/>
                  </p:cNvSpPr>
                  <p:nvPr/>
                </p:nvSpPr>
                <p:spPr bwMode="auto">
                  <a:xfrm>
                    <a:off x="1395" y="3462"/>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65581" name="Rectangle 154"/>
                  <p:cNvSpPr>
                    <a:spLocks noChangeArrowheads="1"/>
                  </p:cNvSpPr>
                  <p:nvPr/>
                </p:nvSpPr>
                <p:spPr bwMode="auto">
                  <a:xfrm>
                    <a:off x="1596" y="3510"/>
                    <a:ext cx="180" cy="403"/>
                  </a:xfrm>
                  <a:prstGeom prst="rect">
                    <a:avLst/>
                  </a:prstGeom>
                  <a:noFill/>
                  <a:ln w="9525">
                    <a:noFill/>
                    <a:miter lim="800000"/>
                    <a:headEnd/>
                    <a:tailEnd/>
                  </a:ln>
                </p:spPr>
                <p:txBody>
                  <a:bodyPr wrap="none" lIns="0" tIns="0" rIns="0" bIns="0">
                    <a:spAutoFit/>
                  </a:bodyPr>
                  <a:lstStyle/>
                  <a:p>
                    <a:pPr marL="342900" indent="-342900"/>
                    <a:r>
                      <a:rPr lang="en-US" sz="4200" b="0" i="0">
                        <a:latin typeface="Century" pitchFamily="18" charset="0"/>
                      </a:rPr>
                      <a:t>g</a:t>
                    </a:r>
                  </a:p>
                </p:txBody>
              </p:sp>
              <p:sp>
                <p:nvSpPr>
                  <p:cNvPr id="673947" name="Rectangle 155"/>
                  <p:cNvSpPr>
                    <a:spLocks noChangeArrowheads="1"/>
                  </p:cNvSpPr>
                  <p:nvPr/>
                </p:nvSpPr>
                <p:spPr bwMode="auto">
                  <a:xfrm>
                    <a:off x="1106" y="3510"/>
                    <a:ext cx="184"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Symbol" pitchFamily="18" charset="2"/>
                      </a:rPr>
                      <a:t>=</a:t>
                    </a:r>
                    <a:endParaRPr lang="en-US" sz="3200">
                      <a:solidFill>
                        <a:srgbClr val="E6F10D"/>
                      </a:solidFill>
                      <a:effectLst>
                        <a:outerShdw blurRad="38100" dist="38100" dir="2700000" algn="tl">
                          <a:srgbClr val="000000"/>
                        </a:outerShdw>
                      </a:effectLst>
                      <a:latin typeface="Times New Roman" charset="0"/>
                    </a:endParaRPr>
                  </a:p>
                </p:txBody>
              </p:sp>
              <p:sp>
                <p:nvSpPr>
                  <p:cNvPr id="673948" name="Rectangle 156"/>
                  <p:cNvSpPr>
                    <a:spLocks noChangeArrowheads="1"/>
                  </p:cNvSpPr>
                  <p:nvPr/>
                </p:nvSpPr>
                <p:spPr bwMode="auto">
                  <a:xfrm>
                    <a:off x="714" y="3548"/>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73949" name="Rectangle 157"/>
                  <p:cNvSpPr>
                    <a:spLocks noChangeArrowheads="1"/>
                  </p:cNvSpPr>
                  <p:nvPr/>
                </p:nvSpPr>
                <p:spPr bwMode="auto">
                  <a:xfrm>
                    <a:off x="284" y="3548"/>
                    <a:ext cx="168"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endParaRPr lang="en-US" sz="3200">
                      <a:solidFill>
                        <a:srgbClr val="E6F10D"/>
                      </a:solidFill>
                      <a:effectLst>
                        <a:outerShdw blurRad="38100" dist="38100" dir="2700000" algn="tl">
                          <a:srgbClr val="000000"/>
                        </a:outerShdw>
                      </a:effectLst>
                      <a:latin typeface="Times New Roman" charset="0"/>
                    </a:endParaRPr>
                  </a:p>
                </p:txBody>
              </p:sp>
              <p:sp>
                <p:nvSpPr>
                  <p:cNvPr id="673950" name="Rectangle 158"/>
                  <p:cNvSpPr>
                    <a:spLocks noChangeArrowheads="1"/>
                  </p:cNvSpPr>
                  <p:nvPr/>
                </p:nvSpPr>
                <p:spPr bwMode="auto">
                  <a:xfrm>
                    <a:off x="738" y="3360"/>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73951" name="Rectangle 159"/>
                  <p:cNvSpPr>
                    <a:spLocks noChangeArrowheads="1"/>
                  </p:cNvSpPr>
                  <p:nvPr/>
                </p:nvSpPr>
                <p:spPr bwMode="auto">
                  <a:xfrm>
                    <a:off x="902"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73952" name="Rectangle 160"/>
                  <p:cNvSpPr>
                    <a:spLocks noChangeArrowheads="1"/>
                  </p:cNvSpPr>
                  <p:nvPr/>
                </p:nvSpPr>
                <p:spPr bwMode="auto">
                  <a:xfrm>
                    <a:off x="584"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sp>
              <p:nvSpPr>
                <p:cNvPr id="673953" name="Rectangle 161"/>
                <p:cNvSpPr>
                  <a:spLocks noChangeArrowheads="1"/>
                </p:cNvSpPr>
                <p:nvPr/>
              </p:nvSpPr>
              <p:spPr bwMode="auto">
                <a:xfrm>
                  <a:off x="5063"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grpSp>
              <p:nvGrpSpPr>
                <p:cNvPr id="65574" name="Group 162"/>
                <p:cNvGrpSpPr>
                  <a:grpSpLocks/>
                </p:cNvGrpSpPr>
                <p:nvPr/>
              </p:nvGrpSpPr>
              <p:grpSpPr bwMode="auto">
                <a:xfrm>
                  <a:off x="6192" y="528"/>
                  <a:ext cx="912" cy="672"/>
                  <a:chOff x="6144" y="1584"/>
                  <a:chExt cx="912" cy="672"/>
                </a:xfrm>
              </p:grpSpPr>
              <p:grpSp>
                <p:nvGrpSpPr>
                  <p:cNvPr id="65575" name="Group 163"/>
                  <p:cNvGrpSpPr>
                    <a:grpSpLocks/>
                  </p:cNvGrpSpPr>
                  <p:nvPr/>
                </p:nvGrpSpPr>
                <p:grpSpPr bwMode="auto">
                  <a:xfrm>
                    <a:off x="6144" y="1728"/>
                    <a:ext cx="912" cy="528"/>
                    <a:chOff x="6144" y="1728"/>
                    <a:chExt cx="912" cy="528"/>
                  </a:xfrm>
                </p:grpSpPr>
                <p:sp>
                  <p:nvSpPr>
                    <p:cNvPr id="673956" name="Rectangle 164"/>
                    <p:cNvSpPr>
                      <a:spLocks noChangeArrowheads="1"/>
                    </p:cNvSpPr>
                    <p:nvPr/>
                  </p:nvSpPr>
                  <p:spPr bwMode="auto">
                    <a:xfrm>
                      <a:off x="6144" y="1728"/>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effectLst>
                          <a:outerShdw blurRad="38100" dist="38100" dir="2700000" algn="tl">
                            <a:srgbClr val="000000"/>
                          </a:outerShdw>
                        </a:effectLst>
                        <a:latin typeface="Times New Roman" charset="0"/>
                      </a:endParaRPr>
                    </a:p>
                  </p:txBody>
                </p:sp>
                <p:sp>
                  <p:nvSpPr>
                    <p:cNvPr id="65578" name="Rectangle 165"/>
                    <p:cNvSpPr>
                      <a:spLocks noChangeArrowheads="1"/>
                    </p:cNvSpPr>
                    <p:nvPr/>
                  </p:nvSpPr>
                  <p:spPr bwMode="auto">
                    <a:xfrm>
                      <a:off x="6432" y="1968"/>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sp>
                  <p:nvSpPr>
                    <p:cNvPr id="65579" name="Rectangle 166"/>
                    <p:cNvSpPr>
                      <a:spLocks noChangeArrowheads="1"/>
                    </p:cNvSpPr>
                    <p:nvPr/>
                  </p:nvSpPr>
                  <p:spPr bwMode="auto">
                    <a:xfrm>
                      <a:off x="6940" y="1920"/>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sp>
                <p:nvSpPr>
                  <p:cNvPr id="65576" name="Rectangle 167"/>
                  <p:cNvSpPr>
                    <a:spLocks noChangeArrowheads="1"/>
                  </p:cNvSpPr>
                  <p:nvPr/>
                </p:nvSpPr>
                <p:spPr bwMode="auto">
                  <a:xfrm>
                    <a:off x="6240" y="1584"/>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grpSp>
          <p:sp>
            <p:nvSpPr>
              <p:cNvPr id="673960" name="Line 168"/>
              <p:cNvSpPr>
                <a:spLocks noChangeShapeType="1"/>
              </p:cNvSpPr>
              <p:nvPr/>
            </p:nvSpPr>
            <p:spPr bwMode="auto">
              <a:xfrm flipH="1">
                <a:off x="2016" y="-576"/>
                <a:ext cx="288" cy="0"/>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73961" name="Line 169"/>
              <p:cNvSpPr>
                <a:spLocks noChangeShapeType="1"/>
              </p:cNvSpPr>
              <p:nvPr/>
            </p:nvSpPr>
            <p:spPr bwMode="auto">
              <a:xfrm flipH="1">
                <a:off x="2016" y="-192"/>
                <a:ext cx="288" cy="0"/>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73962" name="Line 170"/>
              <p:cNvSpPr>
                <a:spLocks noChangeShapeType="1"/>
              </p:cNvSpPr>
              <p:nvPr/>
            </p:nvSpPr>
            <p:spPr bwMode="auto">
              <a:xfrm>
                <a:off x="2016" y="-576"/>
                <a:ext cx="144" cy="192"/>
              </a:xfrm>
              <a:prstGeom prst="line">
                <a:avLst/>
              </a:prstGeom>
              <a:noFill/>
              <a:ln w="12700">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73963" name="Line 171"/>
              <p:cNvSpPr>
                <a:spLocks noChangeShapeType="1"/>
              </p:cNvSpPr>
              <p:nvPr/>
            </p:nvSpPr>
            <p:spPr bwMode="auto">
              <a:xfrm flipV="1">
                <a:off x="2016" y="-384"/>
                <a:ext cx="144" cy="192"/>
              </a:xfrm>
              <a:prstGeom prst="line">
                <a:avLst/>
              </a:prstGeom>
              <a:noFill/>
              <a:ln w="9525">
                <a:solidFill>
                  <a:srgbClr val="E6F10D"/>
                </a:solidFill>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nvGrpSpPr>
              <p:cNvPr id="65557" name="Group 172"/>
              <p:cNvGrpSpPr>
                <a:grpSpLocks/>
              </p:cNvGrpSpPr>
              <p:nvPr/>
            </p:nvGrpSpPr>
            <p:grpSpPr bwMode="auto">
              <a:xfrm>
                <a:off x="2064" y="-288"/>
                <a:ext cx="197" cy="329"/>
                <a:chOff x="4800" y="-693"/>
                <a:chExt cx="197" cy="329"/>
              </a:xfrm>
            </p:grpSpPr>
            <p:sp>
              <p:nvSpPr>
                <p:cNvPr id="65558" name="Rectangle 173"/>
                <p:cNvSpPr>
                  <a:spLocks noChangeArrowheads="1"/>
                </p:cNvSpPr>
                <p:nvPr/>
              </p:nvSpPr>
              <p:spPr bwMode="auto">
                <a:xfrm>
                  <a:off x="4800" y="-693"/>
                  <a:ext cx="197" cy="308"/>
                </a:xfrm>
                <a:prstGeom prst="rect">
                  <a:avLst/>
                </a:prstGeom>
                <a:noFill/>
                <a:ln w="9525">
                  <a:noFill/>
                  <a:miter lim="800000"/>
                  <a:headEnd/>
                  <a:tailEnd/>
                </a:ln>
              </p:spPr>
              <p:txBody>
                <a:bodyPr wrap="none">
                  <a:spAutoFit/>
                </a:bodyPr>
                <a:lstStyle/>
                <a:p>
                  <a:pPr marL="342900" indent="-342900"/>
                  <a:r>
                    <a:rPr lang="en-US" sz="2600"/>
                    <a:t>r</a:t>
                  </a:r>
                </a:p>
              </p:txBody>
            </p:sp>
            <p:sp>
              <p:nvSpPr>
                <p:cNvPr id="65559" name="Rectangle 174"/>
                <p:cNvSpPr>
                  <a:spLocks noChangeArrowheads="1"/>
                </p:cNvSpPr>
                <p:nvPr/>
              </p:nvSpPr>
              <p:spPr bwMode="auto">
                <a:xfrm>
                  <a:off x="4860" y="-576"/>
                  <a:ext cx="116" cy="212"/>
                </a:xfrm>
                <a:prstGeom prst="rect">
                  <a:avLst/>
                </a:prstGeom>
                <a:noFill/>
                <a:ln w="9525">
                  <a:noFill/>
                  <a:miter lim="800000"/>
                  <a:headEnd/>
                  <a:tailEnd/>
                </a:ln>
              </p:spPr>
              <p:txBody>
                <a:bodyPr wrap="none">
                  <a:spAutoFit/>
                </a:bodyPr>
                <a:lstStyle/>
                <a:p>
                  <a:pPr marL="342900" indent="-342900"/>
                  <a:endParaRPr lang="en-US" sz="1600">
                    <a:solidFill>
                      <a:srgbClr val="E6F10D"/>
                    </a:solidFill>
                  </a:endParaRPr>
                </a:p>
              </p:txBody>
            </p:sp>
          </p:grpSp>
        </p:grpSp>
      </p:grpSp>
      <p:grpSp>
        <p:nvGrpSpPr>
          <p:cNvPr id="23" name="Group 175"/>
          <p:cNvGrpSpPr>
            <a:grpSpLocks/>
          </p:cNvGrpSpPr>
          <p:nvPr/>
        </p:nvGrpSpPr>
        <p:grpSpPr bwMode="auto">
          <a:xfrm>
            <a:off x="1676400" y="4419600"/>
            <a:ext cx="6553200" cy="1274763"/>
            <a:chOff x="864" y="1171"/>
            <a:chExt cx="4128" cy="653"/>
          </a:xfrm>
        </p:grpSpPr>
        <p:sp>
          <p:nvSpPr>
            <p:cNvPr id="673968" name="Rectangle 176"/>
            <p:cNvSpPr>
              <a:spLocks noChangeArrowheads="1"/>
            </p:cNvSpPr>
            <p:nvPr/>
          </p:nvSpPr>
          <p:spPr bwMode="auto">
            <a:xfrm>
              <a:off x="864" y="1248"/>
              <a:ext cx="4128" cy="576"/>
            </a:xfrm>
            <a:prstGeom prst="rect">
              <a:avLst/>
            </a:pr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73969" name="Rectangle 177"/>
            <p:cNvSpPr>
              <a:spLocks noChangeArrowheads="1"/>
            </p:cNvSpPr>
            <p:nvPr/>
          </p:nvSpPr>
          <p:spPr bwMode="auto">
            <a:xfrm>
              <a:off x="1824" y="1171"/>
              <a:ext cx="2060" cy="609"/>
            </a:xfrm>
            <a:prstGeom prst="rect">
              <a:avLst/>
            </a:prstGeom>
            <a:noFill/>
            <a:ln w="9525">
              <a:noFill/>
              <a:miter lim="800000"/>
              <a:headEnd/>
              <a:tailEnd/>
            </a:ln>
            <a:effectLst/>
          </p:spPr>
          <p:txBody>
            <a:bodyPr wrap="none">
              <a:spAutoFit/>
            </a:bodyPr>
            <a:lstStyle/>
            <a:p>
              <a:pPr marL="342900" indent="-342900">
                <a:defRPr/>
              </a:pPr>
              <a:r>
                <a:rPr lang="en-US" sz="7200" i="0">
                  <a:solidFill>
                    <a:srgbClr val="E6F10D"/>
                  </a:solidFill>
                  <a:effectLst>
                    <a:outerShdw blurRad="38100" dist="38100" dir="2700000" algn="tl">
                      <a:srgbClr val="000000"/>
                    </a:outerShdw>
                  </a:effectLst>
                  <a:latin typeface="Times New Roman" charset="0"/>
                </a:rPr>
                <a:t>d = </a:t>
              </a:r>
              <a:r>
                <a:rPr lang="en-US" sz="7200" i="0">
                  <a:solidFill>
                    <a:srgbClr val="FFFFFF"/>
                  </a:solidFill>
                  <a:effectLst>
                    <a:outerShdw blurRad="38100" dist="38100" dir="2700000" algn="tl">
                      <a:srgbClr val="000000"/>
                    </a:outerShdw>
                  </a:effectLst>
                  <a:latin typeface="Times New Roman" charset="0"/>
                </a:rPr>
                <a:t>L</a:t>
              </a:r>
              <a:r>
                <a:rPr lang="en-US" sz="7200" i="0">
                  <a:solidFill>
                    <a:srgbClr val="E6F10D"/>
                  </a:solidFill>
                  <a:effectLst>
                    <a:outerShdw blurRad="38100" dist="38100" dir="2700000" algn="tl">
                      <a:srgbClr val="000000"/>
                    </a:outerShdw>
                  </a:effectLst>
                  <a:latin typeface="Times New Roman" charset="0"/>
                </a:rPr>
                <a:t> </a:t>
              </a:r>
              <a:r>
                <a:rPr lang="en-US" sz="7200" i="0">
                  <a:effectLst>
                    <a:outerShdw blurRad="38100" dist="38100" dir="2700000" algn="tl">
                      <a:srgbClr val="000000"/>
                    </a:outerShdw>
                  </a:effectLst>
                  <a:latin typeface="Times New Roman" charset="0"/>
                </a:rPr>
                <a:t>m</a:t>
              </a:r>
            </a:p>
          </p:txBody>
        </p:sp>
      </p:grpSp>
      <p:grpSp>
        <p:nvGrpSpPr>
          <p:cNvPr id="24" name="Group 182"/>
          <p:cNvGrpSpPr>
            <a:grpSpLocks/>
          </p:cNvGrpSpPr>
          <p:nvPr/>
        </p:nvGrpSpPr>
        <p:grpSpPr bwMode="auto">
          <a:xfrm>
            <a:off x="6248400" y="5257800"/>
            <a:ext cx="2825750" cy="717550"/>
            <a:chOff x="3936" y="3744"/>
            <a:chExt cx="1780" cy="452"/>
          </a:xfrm>
        </p:grpSpPr>
        <p:sp>
          <p:nvSpPr>
            <p:cNvPr id="673972" name="Text Box 180"/>
            <p:cNvSpPr txBox="1">
              <a:spLocks noChangeArrowheads="1"/>
            </p:cNvSpPr>
            <p:nvPr/>
          </p:nvSpPr>
          <p:spPr bwMode="auto">
            <a:xfrm>
              <a:off x="4272" y="3792"/>
              <a:ext cx="1444"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Reflectivity</a:t>
              </a:r>
            </a:p>
          </p:txBody>
        </p:sp>
        <p:sp>
          <p:nvSpPr>
            <p:cNvPr id="673973" name="Line 181"/>
            <p:cNvSpPr>
              <a:spLocks noChangeShapeType="1"/>
            </p:cNvSpPr>
            <p:nvPr/>
          </p:nvSpPr>
          <p:spPr bwMode="auto">
            <a:xfrm flipH="1" flipV="1">
              <a:off x="3936" y="3744"/>
              <a:ext cx="384" cy="192"/>
            </a:xfrm>
            <a:prstGeom prst="line">
              <a:avLst/>
            </a:prstGeom>
            <a:noFill/>
            <a:ln w="57150">
              <a:solidFill>
                <a:schemeClr val="hlink"/>
              </a:solidFill>
              <a:round/>
              <a:headEnd/>
              <a:tailEnd type="triangle" w="med" len="me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16"/>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2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right)">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nvGraphicFramePr>
        <p:xfrm>
          <a:off x="1828800" y="4267200"/>
          <a:ext cx="6781800" cy="2220913"/>
        </p:xfrm>
        <a:graphic>
          <a:graphicData uri="http://schemas.openxmlformats.org/presentationml/2006/ole">
            <mc:AlternateContent xmlns:mc="http://schemas.openxmlformats.org/markup-compatibility/2006">
              <mc:Choice xmlns:v="urn:schemas-microsoft-com:vml" Requires="v">
                <p:oleObj spid="_x0000_s66564" name="Photo Editor Photo" r:id="rId3" imgW="3209524" imgH="2010056" progId="MSPhotoEd.3">
                  <p:embed/>
                </p:oleObj>
              </mc:Choice>
              <mc:Fallback>
                <p:oleObj name="Photo Editor Photo" r:id="rId3" imgW="3209524" imgH="2010056" progId="MSPhotoEd.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267200"/>
                        <a:ext cx="6781800"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66627" name="Rectangle 3"/>
          <p:cNvSpPr>
            <a:spLocks noChangeArrowheads="1"/>
          </p:cNvSpPr>
          <p:nvPr/>
        </p:nvSpPr>
        <p:spPr bwMode="auto">
          <a:xfrm>
            <a:off x="1371600" y="0"/>
            <a:ext cx="10134600" cy="1143000"/>
          </a:xfrm>
          <a:prstGeom prst="rect">
            <a:avLst/>
          </a:prstGeom>
          <a:noFill/>
          <a:ln w="12700">
            <a:noFill/>
            <a:miter lim="800000"/>
            <a:headEnd/>
            <a:tailEnd/>
          </a:ln>
          <a:effectLst/>
        </p:spPr>
        <p:txBody>
          <a:bodyPr lIns="90488" tIns="44450" rIns="90488" bIns="44450" anchor="ctr"/>
          <a:lstStyle/>
          <a:p>
            <a:pPr>
              <a:defRPr/>
            </a:pPr>
            <a:r>
              <a:rPr lang="en-US" sz="5400" i="0">
                <a:solidFill>
                  <a:srgbClr val="E6F10D"/>
                </a:solidFill>
                <a:effectLst>
                  <a:outerShdw blurRad="38100" dist="38100" dir="2700000" algn="tl">
                    <a:srgbClr val="000000"/>
                  </a:outerShdw>
                </a:effectLst>
                <a:latin typeface="Times New Roman" charset="0"/>
              </a:rPr>
              <a:t>Acoustic ZO Migration</a:t>
            </a:r>
            <a:endParaRPr lang="en-US" sz="4000" i="0">
              <a:solidFill>
                <a:srgbClr val="E6F10D"/>
              </a:solidFill>
              <a:effectLst>
                <a:outerShdw blurRad="38100" dist="38100" dir="2700000" algn="tl">
                  <a:srgbClr val="000000"/>
                </a:outerShdw>
              </a:effectLst>
              <a:latin typeface="Times New Roman" charset="0"/>
            </a:endParaRPr>
          </a:p>
        </p:txBody>
      </p:sp>
      <p:sp>
        <p:nvSpPr>
          <p:cNvPr id="666628" name="Line 4"/>
          <p:cNvSpPr>
            <a:spLocks noChangeShapeType="1"/>
          </p:cNvSpPr>
          <p:nvPr/>
        </p:nvSpPr>
        <p:spPr bwMode="auto">
          <a:xfrm>
            <a:off x="1828800" y="4191000"/>
            <a:ext cx="6858000" cy="0"/>
          </a:xfrm>
          <a:prstGeom prst="line">
            <a:avLst/>
          </a:prstGeom>
          <a:noFill/>
          <a:ln w="57150">
            <a:solidFill>
              <a:srgbClr val="FFFFFF"/>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6629" name="AutoShape 5"/>
          <p:cNvSpPr>
            <a:spLocks noChangeArrowheads="1"/>
          </p:cNvSpPr>
          <p:nvPr/>
        </p:nvSpPr>
        <p:spPr bwMode="auto">
          <a:xfrm>
            <a:off x="1981200" y="3962400"/>
            <a:ext cx="533400" cy="609600"/>
          </a:xfrm>
          <a:prstGeom prst="irregularSeal2">
            <a:avLst/>
          </a:prstGeom>
          <a:solidFill>
            <a:schemeClr val="hlink"/>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6630" name="Rectangle 6"/>
          <p:cNvSpPr>
            <a:spLocks noChangeArrowheads="1"/>
          </p:cNvSpPr>
          <p:nvPr/>
        </p:nvSpPr>
        <p:spPr bwMode="auto">
          <a:xfrm rot="-5400000">
            <a:off x="692944" y="5250656"/>
            <a:ext cx="1114425" cy="519113"/>
          </a:xfrm>
          <a:prstGeom prst="rect">
            <a:avLst/>
          </a:prstGeom>
          <a:noFill/>
          <a:ln w="12700">
            <a:noFill/>
            <a:miter lim="800000"/>
            <a:headEnd/>
            <a:tailEnd/>
          </a:ln>
          <a:effectLst/>
        </p:spPr>
        <p:txBody>
          <a:bodyPr wrap="none">
            <a:spAutoFit/>
          </a:bodyPr>
          <a:lstStyle/>
          <a:p>
            <a:pPr>
              <a:defRPr/>
            </a:pPr>
            <a:r>
              <a:rPr lang="en-US" sz="2800" i="0">
                <a:solidFill>
                  <a:srgbClr val="E6F10D"/>
                </a:solidFill>
                <a:effectLst>
                  <a:outerShdw blurRad="38100" dist="38100" dir="2700000" algn="tl">
                    <a:srgbClr val="000000"/>
                  </a:outerShdw>
                </a:effectLst>
                <a:latin typeface="Times New Roman" charset="0"/>
              </a:rPr>
              <a:t>Depth</a:t>
            </a:r>
          </a:p>
        </p:txBody>
      </p:sp>
      <p:grpSp>
        <p:nvGrpSpPr>
          <p:cNvPr id="66567" name="Group 11"/>
          <p:cNvGrpSpPr>
            <a:grpSpLocks/>
          </p:cNvGrpSpPr>
          <p:nvPr/>
        </p:nvGrpSpPr>
        <p:grpSpPr bwMode="auto">
          <a:xfrm>
            <a:off x="1905000" y="4129088"/>
            <a:ext cx="6781800" cy="2271712"/>
            <a:chOff x="1200" y="2601"/>
            <a:chExt cx="4272" cy="1431"/>
          </a:xfrm>
        </p:grpSpPr>
        <p:grpSp>
          <p:nvGrpSpPr>
            <p:cNvPr id="66647" name="Group 12"/>
            <p:cNvGrpSpPr>
              <a:grpSpLocks/>
            </p:cNvGrpSpPr>
            <p:nvPr/>
          </p:nvGrpSpPr>
          <p:grpSpPr bwMode="auto">
            <a:xfrm>
              <a:off x="4032" y="3417"/>
              <a:ext cx="372" cy="567"/>
              <a:chOff x="4032" y="3417"/>
              <a:chExt cx="372" cy="567"/>
            </a:xfrm>
          </p:grpSpPr>
          <p:sp>
            <p:nvSpPr>
              <p:cNvPr id="666637" name="Rectangle 13"/>
              <p:cNvSpPr>
                <a:spLocks noChangeArrowheads="1"/>
              </p:cNvSpPr>
              <p:nvPr/>
            </p:nvSpPr>
            <p:spPr bwMode="auto">
              <a:xfrm>
                <a:off x="4032" y="3417"/>
                <a:ext cx="272" cy="480"/>
              </a:xfrm>
              <a:prstGeom prst="rect">
                <a:avLst/>
              </a:prstGeom>
              <a:noFill/>
              <a:ln w="9525">
                <a:noFill/>
                <a:miter lim="800000"/>
                <a:headEnd/>
                <a:tailEnd/>
              </a:ln>
              <a:effectLst/>
            </p:spPr>
            <p:txBody>
              <a:bodyPr wrap="none">
                <a:spAutoFit/>
              </a:bodyPr>
              <a:lstStyle/>
              <a:p>
                <a:pPr marL="342900" indent="-342900">
                  <a:defRPr/>
                </a:pPr>
                <a:r>
                  <a:rPr lang="en-US" sz="4400">
                    <a:effectLst>
                      <a:outerShdw blurRad="38100" dist="38100" dir="2700000" algn="tl">
                        <a:srgbClr val="000000"/>
                      </a:outerShdw>
                    </a:effectLst>
                    <a:latin typeface="Times New Roman" charset="0"/>
                  </a:rPr>
                  <a:t>c</a:t>
                </a:r>
              </a:p>
            </p:txBody>
          </p:sp>
          <p:sp>
            <p:nvSpPr>
              <p:cNvPr id="666638" name="Rectangle 14"/>
              <p:cNvSpPr>
                <a:spLocks noChangeArrowheads="1"/>
              </p:cNvSpPr>
              <p:nvPr/>
            </p:nvSpPr>
            <p:spPr bwMode="auto">
              <a:xfrm>
                <a:off x="4176" y="3657"/>
                <a:ext cx="228" cy="327"/>
              </a:xfrm>
              <a:prstGeom prst="rect">
                <a:avLst/>
              </a:prstGeom>
              <a:noFill/>
              <a:ln w="9525">
                <a:noFill/>
                <a:miter lim="800000"/>
                <a:headEnd/>
                <a:tailEnd/>
              </a:ln>
              <a:effectLst/>
            </p:spPr>
            <p:txBody>
              <a:bodyPr wrap="none">
                <a:spAutoFit/>
              </a:bodyPr>
              <a:lstStyle/>
              <a:p>
                <a:pPr marL="342900" indent="-342900">
                  <a:defRPr/>
                </a:pPr>
                <a:r>
                  <a:rPr lang="en-US" sz="2800">
                    <a:effectLst>
                      <a:outerShdw blurRad="38100" dist="38100" dir="2700000" algn="tl">
                        <a:srgbClr val="000000"/>
                      </a:outerShdw>
                    </a:effectLst>
                    <a:latin typeface="Times New Roman" charset="0"/>
                  </a:rPr>
                  <a:t>2</a:t>
                </a:r>
              </a:p>
            </p:txBody>
          </p:sp>
        </p:grpSp>
        <p:grpSp>
          <p:nvGrpSpPr>
            <p:cNvPr id="66648" name="Group 15"/>
            <p:cNvGrpSpPr>
              <a:grpSpLocks/>
            </p:cNvGrpSpPr>
            <p:nvPr/>
          </p:nvGrpSpPr>
          <p:grpSpPr bwMode="auto">
            <a:xfrm>
              <a:off x="1200" y="2601"/>
              <a:ext cx="4272" cy="1431"/>
              <a:chOff x="1200" y="2601"/>
              <a:chExt cx="4272" cy="1431"/>
            </a:xfrm>
          </p:grpSpPr>
          <p:grpSp>
            <p:nvGrpSpPr>
              <p:cNvPr id="66649" name="Group 16"/>
              <p:cNvGrpSpPr>
                <a:grpSpLocks/>
              </p:cNvGrpSpPr>
              <p:nvPr/>
            </p:nvGrpSpPr>
            <p:grpSpPr bwMode="auto">
              <a:xfrm>
                <a:off x="3840" y="2601"/>
                <a:ext cx="372" cy="567"/>
                <a:chOff x="4272" y="2496"/>
                <a:chExt cx="372" cy="567"/>
              </a:xfrm>
            </p:grpSpPr>
            <p:sp>
              <p:nvSpPr>
                <p:cNvPr id="666641" name="Rectangle 17"/>
                <p:cNvSpPr>
                  <a:spLocks noChangeArrowheads="1"/>
                </p:cNvSpPr>
                <p:nvPr/>
              </p:nvSpPr>
              <p:spPr bwMode="auto">
                <a:xfrm>
                  <a:off x="4272" y="2496"/>
                  <a:ext cx="272" cy="480"/>
                </a:xfrm>
                <a:prstGeom prst="rect">
                  <a:avLst/>
                </a:prstGeom>
                <a:noFill/>
                <a:ln w="9525">
                  <a:noFill/>
                  <a:miter lim="800000"/>
                  <a:headEnd/>
                  <a:tailEnd/>
                </a:ln>
                <a:effectLst/>
              </p:spPr>
              <p:txBody>
                <a:bodyPr wrap="none">
                  <a:spAutoFit/>
                </a:bodyPr>
                <a:lstStyle/>
                <a:p>
                  <a:pPr marL="342900" indent="-342900">
                    <a:defRPr/>
                  </a:pPr>
                  <a:r>
                    <a:rPr lang="en-US" sz="4400">
                      <a:effectLst>
                        <a:outerShdw blurRad="38100" dist="38100" dir="2700000" algn="tl">
                          <a:srgbClr val="000000"/>
                        </a:outerShdw>
                      </a:effectLst>
                      <a:latin typeface="Times New Roman" charset="0"/>
                    </a:rPr>
                    <a:t>c</a:t>
                  </a:r>
                </a:p>
              </p:txBody>
            </p:sp>
            <p:sp>
              <p:nvSpPr>
                <p:cNvPr id="666642" name="Rectangle 18"/>
                <p:cNvSpPr>
                  <a:spLocks noChangeArrowheads="1"/>
                </p:cNvSpPr>
                <p:nvPr/>
              </p:nvSpPr>
              <p:spPr bwMode="auto">
                <a:xfrm>
                  <a:off x="4416" y="2736"/>
                  <a:ext cx="228" cy="327"/>
                </a:xfrm>
                <a:prstGeom prst="rect">
                  <a:avLst/>
                </a:prstGeom>
                <a:noFill/>
                <a:ln w="9525">
                  <a:noFill/>
                  <a:miter lim="800000"/>
                  <a:headEnd/>
                  <a:tailEnd/>
                </a:ln>
                <a:effectLst/>
              </p:spPr>
              <p:txBody>
                <a:bodyPr wrap="none">
                  <a:spAutoFit/>
                </a:bodyPr>
                <a:lstStyle/>
                <a:p>
                  <a:pPr marL="342900" indent="-342900">
                    <a:defRPr/>
                  </a:pPr>
                  <a:r>
                    <a:rPr lang="en-US" sz="2800">
                      <a:effectLst>
                        <a:outerShdw blurRad="38100" dist="38100" dir="2700000" algn="tl">
                          <a:srgbClr val="000000"/>
                        </a:outerShdw>
                      </a:effectLst>
                      <a:latin typeface="Times New Roman" charset="0"/>
                    </a:rPr>
                    <a:t>1</a:t>
                  </a:r>
                </a:p>
              </p:txBody>
            </p:sp>
          </p:grpSp>
          <p:sp>
            <p:nvSpPr>
              <p:cNvPr id="666643" name="Line 19"/>
              <p:cNvSpPr>
                <a:spLocks noChangeShapeType="1"/>
              </p:cNvSpPr>
              <p:nvPr/>
            </p:nvSpPr>
            <p:spPr bwMode="auto">
              <a:xfrm flipV="1">
                <a:off x="1200" y="3168"/>
                <a:ext cx="4272" cy="96"/>
              </a:xfrm>
              <a:prstGeom prst="line">
                <a:avLst/>
              </a:prstGeom>
              <a:noFill/>
              <a:ln w="38100">
                <a:solidFill>
                  <a:schemeClr val="hlink"/>
                </a:solidFill>
                <a:prstDash val="dashDot"/>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6644" name="Line 20"/>
              <p:cNvSpPr>
                <a:spLocks noChangeShapeType="1"/>
              </p:cNvSpPr>
              <p:nvPr/>
            </p:nvSpPr>
            <p:spPr bwMode="auto">
              <a:xfrm flipV="1">
                <a:off x="1200" y="3888"/>
                <a:ext cx="4272" cy="144"/>
              </a:xfrm>
              <a:prstGeom prst="line">
                <a:avLst/>
              </a:prstGeom>
              <a:noFill/>
              <a:ln w="38100">
                <a:solidFill>
                  <a:schemeClr val="hlink"/>
                </a:solidFill>
                <a:prstDash val="dashDot"/>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grpSp>
        <p:nvGrpSpPr>
          <p:cNvPr id="6" name="Group 78"/>
          <p:cNvGrpSpPr>
            <a:grpSpLocks/>
          </p:cNvGrpSpPr>
          <p:nvPr/>
        </p:nvGrpSpPr>
        <p:grpSpPr bwMode="auto">
          <a:xfrm>
            <a:off x="762000" y="2116138"/>
            <a:ext cx="6845300" cy="779462"/>
            <a:chOff x="480" y="1392"/>
            <a:chExt cx="4312" cy="491"/>
          </a:xfrm>
        </p:grpSpPr>
        <p:sp>
          <p:nvSpPr>
            <p:cNvPr id="666633" name="Text Box 9"/>
            <p:cNvSpPr txBox="1">
              <a:spLocks noChangeArrowheads="1"/>
            </p:cNvSpPr>
            <p:nvPr/>
          </p:nvSpPr>
          <p:spPr bwMode="auto">
            <a:xfrm>
              <a:off x="480" y="1440"/>
              <a:ext cx="788"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Find:</a:t>
              </a:r>
            </a:p>
          </p:txBody>
        </p:sp>
        <p:grpSp>
          <p:nvGrpSpPr>
            <p:cNvPr id="66636" name="Group 21"/>
            <p:cNvGrpSpPr>
              <a:grpSpLocks/>
            </p:cNvGrpSpPr>
            <p:nvPr/>
          </p:nvGrpSpPr>
          <p:grpSpPr bwMode="auto">
            <a:xfrm>
              <a:off x="1440" y="1392"/>
              <a:ext cx="3352" cy="491"/>
              <a:chOff x="6144" y="1488"/>
              <a:chExt cx="3352" cy="491"/>
            </a:xfrm>
          </p:grpSpPr>
          <p:sp>
            <p:nvSpPr>
              <p:cNvPr id="666646" name="Rectangle 22"/>
              <p:cNvSpPr>
                <a:spLocks noChangeArrowheads="1"/>
              </p:cNvSpPr>
              <p:nvPr/>
            </p:nvSpPr>
            <p:spPr bwMode="auto">
              <a:xfrm>
                <a:off x="6144" y="1488"/>
                <a:ext cx="3312" cy="480"/>
              </a:xfrm>
              <a:prstGeom prst="rect">
                <a:avLst/>
              </a:prstGeom>
              <a:solidFill>
                <a:srgbClr val="E6F10D"/>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6638" name="Group 23"/>
              <p:cNvGrpSpPr>
                <a:grpSpLocks/>
              </p:cNvGrpSpPr>
              <p:nvPr/>
            </p:nvGrpSpPr>
            <p:grpSpPr bwMode="auto">
              <a:xfrm>
                <a:off x="6176" y="1488"/>
                <a:ext cx="3320" cy="491"/>
                <a:chOff x="6096" y="2428"/>
                <a:chExt cx="3320" cy="491"/>
              </a:xfrm>
            </p:grpSpPr>
            <p:sp>
              <p:nvSpPr>
                <p:cNvPr id="666648" name="Text Box 24"/>
                <p:cNvSpPr txBox="1">
                  <a:spLocks noChangeArrowheads="1"/>
                </p:cNvSpPr>
                <p:nvPr/>
              </p:nvSpPr>
              <p:spPr bwMode="auto">
                <a:xfrm>
                  <a:off x="6096" y="2428"/>
                  <a:ext cx="3320"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 m( r )      (c  -  c  )/(c  + c  )</a:t>
                  </a:r>
                </a:p>
              </p:txBody>
            </p:sp>
            <p:grpSp>
              <p:nvGrpSpPr>
                <p:cNvPr id="66640" name="Group 25"/>
                <p:cNvGrpSpPr>
                  <a:grpSpLocks/>
                </p:cNvGrpSpPr>
                <p:nvPr/>
              </p:nvGrpSpPr>
              <p:grpSpPr bwMode="auto">
                <a:xfrm>
                  <a:off x="6912" y="2592"/>
                  <a:ext cx="192" cy="192"/>
                  <a:chOff x="6288" y="1644"/>
                  <a:chExt cx="324" cy="204"/>
                </a:xfrm>
              </p:grpSpPr>
              <p:sp>
                <p:nvSpPr>
                  <p:cNvPr id="666650" name="Freeform 26"/>
                  <p:cNvSpPr>
                    <a:spLocks/>
                  </p:cNvSpPr>
                  <p:nvPr/>
                </p:nvSpPr>
                <p:spPr bwMode="auto">
                  <a:xfrm>
                    <a:off x="6300" y="1644"/>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6651" name="Freeform 27"/>
                  <p:cNvSpPr>
                    <a:spLocks/>
                  </p:cNvSpPr>
                  <p:nvPr/>
                </p:nvSpPr>
                <p:spPr bwMode="auto">
                  <a:xfrm>
                    <a:off x="6288" y="1740"/>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sp>
              <p:nvSpPr>
                <p:cNvPr id="666652" name="Rectangle 28"/>
                <p:cNvSpPr>
                  <a:spLocks noChangeArrowheads="1"/>
                </p:cNvSpPr>
                <p:nvPr/>
              </p:nvSpPr>
              <p:spPr bwMode="auto">
                <a:xfrm>
                  <a:off x="7344" y="2592"/>
                  <a:ext cx="228" cy="327"/>
                </a:xfrm>
                <a:prstGeom prst="rect">
                  <a:avLst/>
                </a:prstGeom>
                <a:noFill/>
                <a:ln w="9525">
                  <a:noFill/>
                  <a:miter lim="800000"/>
                  <a:headEnd/>
                  <a:tailEnd/>
                </a:ln>
                <a:effectLst/>
              </p:spPr>
              <p:txBody>
                <a:bodyPr wrap="none">
                  <a:spAutoFit/>
                </a:bodyPr>
                <a:lstStyle/>
                <a:p>
                  <a:pPr marL="342900" indent="-342900">
                    <a:defRPr/>
                  </a:pPr>
                  <a:r>
                    <a:rPr lang="en-US" sz="2800">
                      <a:effectLst>
                        <a:outerShdw blurRad="38100" dist="38100" dir="2700000" algn="tl">
                          <a:srgbClr val="000000"/>
                        </a:outerShdw>
                      </a:effectLst>
                      <a:latin typeface="Times New Roman" charset="0"/>
                    </a:rPr>
                    <a:t>1</a:t>
                  </a:r>
                </a:p>
              </p:txBody>
            </p:sp>
            <p:sp>
              <p:nvSpPr>
                <p:cNvPr id="666653" name="Rectangle 29"/>
                <p:cNvSpPr>
                  <a:spLocks noChangeArrowheads="1"/>
                </p:cNvSpPr>
                <p:nvPr/>
              </p:nvSpPr>
              <p:spPr bwMode="auto">
                <a:xfrm>
                  <a:off x="8448" y="2592"/>
                  <a:ext cx="228" cy="327"/>
                </a:xfrm>
                <a:prstGeom prst="rect">
                  <a:avLst/>
                </a:prstGeom>
                <a:noFill/>
                <a:ln w="9525">
                  <a:noFill/>
                  <a:miter lim="800000"/>
                  <a:headEnd/>
                  <a:tailEnd/>
                </a:ln>
                <a:effectLst/>
              </p:spPr>
              <p:txBody>
                <a:bodyPr wrap="none">
                  <a:spAutoFit/>
                </a:bodyPr>
                <a:lstStyle/>
                <a:p>
                  <a:pPr marL="342900" indent="-342900">
                    <a:defRPr/>
                  </a:pPr>
                  <a:r>
                    <a:rPr lang="en-US" sz="2800">
                      <a:effectLst>
                        <a:outerShdw blurRad="38100" dist="38100" dir="2700000" algn="tl">
                          <a:srgbClr val="000000"/>
                        </a:outerShdw>
                      </a:effectLst>
                      <a:latin typeface="Times New Roman" charset="0"/>
                    </a:rPr>
                    <a:t>1</a:t>
                  </a:r>
                </a:p>
              </p:txBody>
            </p:sp>
            <p:sp>
              <p:nvSpPr>
                <p:cNvPr id="666654" name="Rectangle 30"/>
                <p:cNvSpPr>
                  <a:spLocks noChangeArrowheads="1"/>
                </p:cNvSpPr>
                <p:nvPr/>
              </p:nvSpPr>
              <p:spPr bwMode="auto">
                <a:xfrm>
                  <a:off x="7920" y="2592"/>
                  <a:ext cx="228" cy="327"/>
                </a:xfrm>
                <a:prstGeom prst="rect">
                  <a:avLst/>
                </a:prstGeom>
                <a:noFill/>
                <a:ln w="9525">
                  <a:noFill/>
                  <a:miter lim="800000"/>
                  <a:headEnd/>
                  <a:tailEnd/>
                </a:ln>
                <a:effectLst/>
              </p:spPr>
              <p:txBody>
                <a:bodyPr wrap="none">
                  <a:spAutoFit/>
                </a:bodyPr>
                <a:lstStyle/>
                <a:p>
                  <a:pPr marL="342900" indent="-342900">
                    <a:defRPr/>
                  </a:pPr>
                  <a:r>
                    <a:rPr lang="en-US" sz="2800">
                      <a:effectLst>
                        <a:outerShdw blurRad="38100" dist="38100" dir="2700000" algn="tl">
                          <a:srgbClr val="000000"/>
                        </a:outerShdw>
                      </a:effectLst>
                      <a:latin typeface="Times New Roman" charset="0"/>
                    </a:rPr>
                    <a:t>2</a:t>
                  </a:r>
                </a:p>
              </p:txBody>
            </p:sp>
            <p:sp>
              <p:nvSpPr>
                <p:cNvPr id="666655" name="Rectangle 31"/>
                <p:cNvSpPr>
                  <a:spLocks noChangeArrowheads="1"/>
                </p:cNvSpPr>
                <p:nvPr/>
              </p:nvSpPr>
              <p:spPr bwMode="auto">
                <a:xfrm>
                  <a:off x="8988" y="2592"/>
                  <a:ext cx="228" cy="327"/>
                </a:xfrm>
                <a:prstGeom prst="rect">
                  <a:avLst/>
                </a:prstGeom>
                <a:noFill/>
                <a:ln w="9525">
                  <a:noFill/>
                  <a:miter lim="800000"/>
                  <a:headEnd/>
                  <a:tailEnd/>
                </a:ln>
                <a:effectLst/>
              </p:spPr>
              <p:txBody>
                <a:bodyPr wrap="none">
                  <a:spAutoFit/>
                </a:bodyPr>
                <a:lstStyle/>
                <a:p>
                  <a:pPr marL="342900" indent="-342900">
                    <a:defRPr/>
                  </a:pPr>
                  <a:r>
                    <a:rPr lang="en-US" sz="2800">
                      <a:effectLst>
                        <a:outerShdw blurRad="38100" dist="38100" dir="2700000" algn="tl">
                          <a:srgbClr val="000000"/>
                        </a:outerShdw>
                      </a:effectLst>
                      <a:latin typeface="Times New Roman" charset="0"/>
                    </a:rPr>
                    <a:t>2</a:t>
                  </a:r>
                </a:p>
              </p:txBody>
            </p:sp>
          </p:grpSp>
        </p:grpSp>
      </p:grpSp>
      <p:grpSp>
        <p:nvGrpSpPr>
          <p:cNvPr id="10" name="Group 81"/>
          <p:cNvGrpSpPr>
            <a:grpSpLocks/>
          </p:cNvGrpSpPr>
          <p:nvPr/>
        </p:nvGrpSpPr>
        <p:grpSpPr bwMode="auto">
          <a:xfrm>
            <a:off x="669925" y="990600"/>
            <a:ext cx="4051300" cy="1066800"/>
            <a:chOff x="422" y="672"/>
            <a:chExt cx="2552" cy="672"/>
          </a:xfrm>
        </p:grpSpPr>
        <p:sp>
          <p:nvSpPr>
            <p:cNvPr id="66631" name="Rectangle 10"/>
            <p:cNvSpPr>
              <a:spLocks noChangeArrowheads="1"/>
            </p:cNvSpPr>
            <p:nvPr/>
          </p:nvSpPr>
          <p:spPr bwMode="auto">
            <a:xfrm>
              <a:off x="1776" y="672"/>
              <a:ext cx="254" cy="461"/>
            </a:xfrm>
            <a:prstGeom prst="rect">
              <a:avLst/>
            </a:prstGeom>
            <a:noFill/>
            <a:ln w="9525">
              <a:noFill/>
              <a:miter lim="800000"/>
              <a:headEnd/>
              <a:tailEnd/>
            </a:ln>
          </p:spPr>
          <p:txBody>
            <a:bodyPr wrap="none">
              <a:spAutoFit/>
            </a:bodyPr>
            <a:lstStyle/>
            <a:p>
              <a:pPr marL="342900" indent="-342900"/>
              <a:r>
                <a:rPr lang="en-US" sz="4200" b="0" i="0">
                  <a:solidFill>
                    <a:srgbClr val="E6F10D"/>
                  </a:solidFill>
                  <a:latin typeface="MT Extra" pitchFamily="18" charset="2"/>
                </a:rPr>
                <a:t>r</a:t>
              </a:r>
            </a:p>
          </p:txBody>
        </p:sp>
        <p:grpSp>
          <p:nvGrpSpPr>
            <p:cNvPr id="66632" name="Group 79"/>
            <p:cNvGrpSpPr>
              <a:grpSpLocks/>
            </p:cNvGrpSpPr>
            <p:nvPr/>
          </p:nvGrpSpPr>
          <p:grpSpPr bwMode="auto">
            <a:xfrm>
              <a:off x="422" y="864"/>
              <a:ext cx="2552" cy="480"/>
              <a:chOff x="422" y="864"/>
              <a:chExt cx="2552" cy="480"/>
            </a:xfrm>
          </p:grpSpPr>
          <p:sp>
            <p:nvSpPr>
              <p:cNvPr id="666631" name="Text Box 7"/>
              <p:cNvSpPr txBox="1">
                <a:spLocks noChangeArrowheads="1"/>
              </p:cNvSpPr>
              <p:nvPr/>
            </p:nvSpPr>
            <p:spPr bwMode="auto">
              <a:xfrm>
                <a:off x="422" y="940"/>
                <a:ext cx="916"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Given:</a:t>
                </a:r>
              </a:p>
            </p:txBody>
          </p:sp>
          <p:sp>
            <p:nvSpPr>
              <p:cNvPr id="666663" name="Rectangle 39"/>
              <p:cNvSpPr>
                <a:spLocks noChangeArrowheads="1"/>
              </p:cNvSpPr>
              <p:nvPr/>
            </p:nvSpPr>
            <p:spPr bwMode="auto">
              <a:xfrm>
                <a:off x="1440" y="864"/>
                <a:ext cx="1534" cy="480"/>
              </a:xfrm>
              <a:prstGeom prst="rect">
                <a:avLst/>
              </a:prstGeom>
              <a:noFill/>
              <a:ln w="9525">
                <a:noFill/>
                <a:miter lim="800000"/>
                <a:headEnd/>
                <a:tailEnd/>
              </a:ln>
              <a:effectLst/>
            </p:spPr>
            <p:txBody>
              <a:bodyPr wrap="none">
                <a:spAutoFit/>
              </a:bodyPr>
              <a:lstStyle/>
              <a:p>
                <a:pPr marL="342900" indent="-342900">
                  <a:defRPr/>
                </a:pPr>
                <a:r>
                  <a:rPr lang="en-US" sz="4400">
                    <a:solidFill>
                      <a:srgbClr val="E6F10D"/>
                    </a:solidFill>
                    <a:effectLst>
                      <a:outerShdw blurRad="38100" dist="38100" dir="2700000" algn="tl">
                        <a:srgbClr val="000000"/>
                      </a:outerShdw>
                    </a:effectLst>
                    <a:latin typeface="GrTimes" charset="0"/>
                  </a:rPr>
                  <a:t>d(r )=L</a:t>
                </a:r>
                <a:r>
                  <a:rPr lang="en-US" sz="4400">
                    <a:effectLst>
                      <a:outerShdw blurRad="38100" dist="38100" dir="2700000" algn="tl">
                        <a:srgbClr val="000000"/>
                      </a:outerShdw>
                    </a:effectLst>
                    <a:latin typeface="GrTimes" charset="0"/>
                  </a:rPr>
                  <a:t>m</a:t>
                </a:r>
              </a:p>
            </p:txBody>
          </p:sp>
        </p:grpSp>
      </p:grpSp>
      <p:grpSp>
        <p:nvGrpSpPr>
          <p:cNvPr id="12" name="Group 40"/>
          <p:cNvGrpSpPr>
            <a:grpSpLocks/>
          </p:cNvGrpSpPr>
          <p:nvPr/>
        </p:nvGrpSpPr>
        <p:grpSpPr bwMode="auto">
          <a:xfrm>
            <a:off x="3048000" y="4038600"/>
            <a:ext cx="4953000" cy="381000"/>
            <a:chOff x="1920" y="2544"/>
            <a:chExt cx="3120" cy="240"/>
          </a:xfrm>
        </p:grpSpPr>
        <p:sp>
          <p:nvSpPr>
            <p:cNvPr id="666665" name="AutoShape 41"/>
            <p:cNvSpPr>
              <a:spLocks noChangeArrowheads="1"/>
            </p:cNvSpPr>
            <p:nvPr/>
          </p:nvSpPr>
          <p:spPr bwMode="auto">
            <a:xfrm>
              <a:off x="1920" y="2544"/>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6666" name="AutoShape 42"/>
            <p:cNvSpPr>
              <a:spLocks noChangeArrowheads="1"/>
            </p:cNvSpPr>
            <p:nvPr/>
          </p:nvSpPr>
          <p:spPr bwMode="auto">
            <a:xfrm>
              <a:off x="2496" y="2544"/>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6667" name="AutoShape 43"/>
            <p:cNvSpPr>
              <a:spLocks noChangeArrowheads="1"/>
            </p:cNvSpPr>
            <p:nvPr/>
          </p:nvSpPr>
          <p:spPr bwMode="auto">
            <a:xfrm>
              <a:off x="3072" y="2544"/>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6668" name="AutoShape 44"/>
            <p:cNvSpPr>
              <a:spLocks noChangeArrowheads="1"/>
            </p:cNvSpPr>
            <p:nvPr/>
          </p:nvSpPr>
          <p:spPr bwMode="auto">
            <a:xfrm>
              <a:off x="3648" y="2544"/>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6669" name="AutoShape 45"/>
            <p:cNvSpPr>
              <a:spLocks noChangeArrowheads="1"/>
            </p:cNvSpPr>
            <p:nvPr/>
          </p:nvSpPr>
          <p:spPr bwMode="auto">
            <a:xfrm>
              <a:off x="4224" y="2544"/>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666670" name="AutoShape 46"/>
            <p:cNvSpPr>
              <a:spLocks noChangeArrowheads="1"/>
            </p:cNvSpPr>
            <p:nvPr/>
          </p:nvSpPr>
          <p:spPr bwMode="auto">
            <a:xfrm>
              <a:off x="4800" y="2544"/>
              <a:ext cx="240" cy="24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13" name="Group 158"/>
          <p:cNvGrpSpPr>
            <a:grpSpLocks/>
          </p:cNvGrpSpPr>
          <p:nvPr/>
        </p:nvGrpSpPr>
        <p:grpSpPr bwMode="auto">
          <a:xfrm>
            <a:off x="838200" y="2819400"/>
            <a:ext cx="4724400" cy="1136650"/>
            <a:chOff x="3696" y="-860"/>
            <a:chExt cx="2976" cy="716"/>
          </a:xfrm>
        </p:grpSpPr>
        <p:sp>
          <p:nvSpPr>
            <p:cNvPr id="666740" name="Rectangle 116"/>
            <p:cNvSpPr>
              <a:spLocks noChangeArrowheads="1"/>
            </p:cNvSpPr>
            <p:nvPr/>
          </p:nvSpPr>
          <p:spPr bwMode="auto">
            <a:xfrm>
              <a:off x="6486" y="-710"/>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666741" name="Rectangle 117"/>
            <p:cNvSpPr>
              <a:spLocks noChangeArrowheads="1"/>
            </p:cNvSpPr>
            <p:nvPr/>
          </p:nvSpPr>
          <p:spPr bwMode="auto">
            <a:xfrm>
              <a:off x="5278" y="-672"/>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6742" name="Rectangle 118"/>
            <p:cNvSpPr>
              <a:spLocks noChangeArrowheads="1"/>
            </p:cNvSpPr>
            <p:nvPr/>
          </p:nvSpPr>
          <p:spPr bwMode="auto">
            <a:xfrm>
              <a:off x="4848" y="-672"/>
              <a:ext cx="168"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o</a:t>
              </a:r>
              <a:endParaRPr lang="en-US" sz="3200">
                <a:effectLst>
                  <a:outerShdw blurRad="38100" dist="38100" dir="2700000" algn="tl">
                    <a:srgbClr val="000000"/>
                  </a:outerShdw>
                </a:effectLst>
                <a:latin typeface="Times New Roman" charset="0"/>
              </a:endParaRPr>
            </a:p>
          </p:txBody>
        </p:sp>
        <p:sp>
          <p:nvSpPr>
            <p:cNvPr id="666743" name="Rectangle 119"/>
            <p:cNvSpPr>
              <a:spLocks noChangeArrowheads="1"/>
            </p:cNvSpPr>
            <p:nvPr/>
          </p:nvSpPr>
          <p:spPr bwMode="auto">
            <a:xfrm>
              <a:off x="5302" y="-860"/>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66744" name="Rectangle 120"/>
            <p:cNvSpPr>
              <a:spLocks noChangeArrowheads="1"/>
            </p:cNvSpPr>
            <p:nvPr/>
          </p:nvSpPr>
          <p:spPr bwMode="auto">
            <a:xfrm>
              <a:off x="5466" y="-672"/>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6745" name="Rectangle 121"/>
            <p:cNvSpPr>
              <a:spLocks noChangeArrowheads="1"/>
            </p:cNvSpPr>
            <p:nvPr/>
          </p:nvSpPr>
          <p:spPr bwMode="auto">
            <a:xfrm>
              <a:off x="5148" y="-672"/>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nvGrpSpPr>
            <p:cNvPr id="66617" name="Group 130"/>
            <p:cNvGrpSpPr>
              <a:grpSpLocks/>
            </p:cNvGrpSpPr>
            <p:nvPr/>
          </p:nvGrpSpPr>
          <p:grpSpPr bwMode="auto">
            <a:xfrm>
              <a:off x="5664" y="-537"/>
              <a:ext cx="192" cy="192"/>
              <a:chOff x="6288" y="1644"/>
              <a:chExt cx="324" cy="204"/>
            </a:xfrm>
          </p:grpSpPr>
          <p:sp>
            <p:nvSpPr>
              <p:cNvPr id="666755" name="Freeform 131"/>
              <p:cNvSpPr>
                <a:spLocks/>
              </p:cNvSpPr>
              <p:nvPr/>
            </p:nvSpPr>
            <p:spPr bwMode="auto">
              <a:xfrm>
                <a:off x="6300" y="1644"/>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6756" name="Freeform 132"/>
              <p:cNvSpPr>
                <a:spLocks/>
              </p:cNvSpPr>
              <p:nvPr/>
            </p:nvSpPr>
            <p:spPr bwMode="auto">
              <a:xfrm>
                <a:off x="6288" y="1740"/>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nvGrpSpPr>
            <p:cNvPr id="66618" name="Group 142"/>
            <p:cNvGrpSpPr>
              <a:grpSpLocks/>
            </p:cNvGrpSpPr>
            <p:nvPr/>
          </p:nvGrpSpPr>
          <p:grpSpPr bwMode="auto">
            <a:xfrm>
              <a:off x="3696" y="-855"/>
              <a:ext cx="2976" cy="711"/>
              <a:chOff x="528" y="1824"/>
              <a:chExt cx="2976" cy="711"/>
            </a:xfrm>
          </p:grpSpPr>
          <p:sp>
            <p:nvSpPr>
              <p:cNvPr id="666722" name="Text Box 98"/>
              <p:cNvSpPr txBox="1">
                <a:spLocks noChangeArrowheads="1"/>
              </p:cNvSpPr>
              <p:nvPr/>
            </p:nvSpPr>
            <p:spPr bwMode="auto">
              <a:xfrm>
                <a:off x="528" y="2016"/>
                <a:ext cx="756"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Soln:</a:t>
                </a:r>
              </a:p>
            </p:txBody>
          </p:sp>
          <p:grpSp>
            <p:nvGrpSpPr>
              <p:cNvPr id="66620" name="Group 137"/>
              <p:cNvGrpSpPr>
                <a:grpSpLocks/>
              </p:cNvGrpSpPr>
              <p:nvPr/>
            </p:nvGrpSpPr>
            <p:grpSpPr bwMode="auto">
              <a:xfrm>
                <a:off x="935" y="1824"/>
                <a:ext cx="2569" cy="711"/>
                <a:chOff x="2231" y="3465"/>
                <a:chExt cx="2569" cy="711"/>
              </a:xfrm>
            </p:grpSpPr>
            <p:sp>
              <p:nvSpPr>
                <p:cNvPr id="666762" name="Rectangle 138"/>
                <p:cNvSpPr>
                  <a:spLocks noChangeArrowheads="1"/>
                </p:cNvSpPr>
                <p:nvPr/>
              </p:nvSpPr>
              <p:spPr bwMode="auto">
                <a:xfrm>
                  <a:off x="2231" y="3542"/>
                  <a:ext cx="2569" cy="634"/>
                </a:xfrm>
                <a:prstGeom prst="rect">
                  <a:avLst/>
                </a:prstGeom>
                <a:noFill/>
                <a:ln w="9525">
                  <a:noFill/>
                  <a:miter lim="800000"/>
                  <a:headEnd/>
                  <a:tailEnd/>
                </a:ln>
                <a:effectLst/>
              </p:spPr>
              <p:txBody>
                <a:bodyPr wrap="none">
                  <a:spAutoFit/>
                </a:bodyPr>
                <a:lstStyle/>
                <a:p>
                  <a:pPr marL="342900" indent="-342900">
                    <a:defRPr/>
                  </a:pPr>
                  <a:r>
                    <a:rPr lang="en-US" sz="6000">
                      <a:solidFill>
                        <a:srgbClr val="FFFFFF"/>
                      </a:solidFill>
                      <a:effectLst>
                        <a:outerShdw blurRad="38100" dist="38100" dir="2700000" algn="tl">
                          <a:srgbClr val="000000"/>
                        </a:outerShdw>
                      </a:effectLst>
                      <a:latin typeface="Times New Roman" charset="0"/>
                    </a:rPr>
                    <a:t>               L </a:t>
                  </a:r>
                  <a:r>
                    <a:rPr lang="en-US" sz="6000">
                      <a:solidFill>
                        <a:srgbClr val="E6F10D"/>
                      </a:solidFill>
                      <a:effectLst>
                        <a:outerShdw blurRad="38100" dist="38100" dir="2700000" algn="tl">
                          <a:srgbClr val="000000"/>
                        </a:outerShdw>
                      </a:effectLst>
                      <a:latin typeface="Times New Roman" charset="0"/>
                    </a:rPr>
                    <a:t>d</a:t>
                  </a:r>
                </a:p>
              </p:txBody>
            </p:sp>
            <p:sp>
              <p:nvSpPr>
                <p:cNvPr id="666763" name="Rectangle 139"/>
                <p:cNvSpPr>
                  <a:spLocks noChangeArrowheads="1"/>
                </p:cNvSpPr>
                <p:nvPr/>
              </p:nvSpPr>
              <p:spPr bwMode="auto">
                <a:xfrm>
                  <a:off x="4315" y="3465"/>
                  <a:ext cx="272"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FF"/>
                      </a:solidFill>
                      <a:effectLst>
                        <a:outerShdw blurRad="38100" dist="38100" dir="2700000" algn="tl">
                          <a:srgbClr val="000000"/>
                        </a:outerShdw>
                      </a:effectLst>
                      <a:latin typeface="Times New Roman" charset="0"/>
                    </a:rPr>
                    <a:t>T</a:t>
                  </a:r>
                </a:p>
              </p:txBody>
            </p:sp>
          </p:grpSp>
        </p:grpSp>
      </p:grpSp>
      <p:grpSp>
        <p:nvGrpSpPr>
          <p:cNvPr id="17" name="Group 141"/>
          <p:cNvGrpSpPr>
            <a:grpSpLocks/>
          </p:cNvGrpSpPr>
          <p:nvPr/>
        </p:nvGrpSpPr>
        <p:grpSpPr bwMode="auto">
          <a:xfrm>
            <a:off x="685800" y="2743200"/>
            <a:ext cx="8305800" cy="1219200"/>
            <a:chOff x="3024" y="1872"/>
            <a:chExt cx="5232" cy="768"/>
          </a:xfrm>
        </p:grpSpPr>
        <p:sp>
          <p:nvSpPr>
            <p:cNvPr id="666764" name="Rectangle 140"/>
            <p:cNvSpPr>
              <a:spLocks noChangeArrowheads="1"/>
            </p:cNvSpPr>
            <p:nvPr/>
          </p:nvSpPr>
          <p:spPr bwMode="auto">
            <a:xfrm>
              <a:off x="3024" y="2016"/>
              <a:ext cx="4752" cy="624"/>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66574" name="Group 95"/>
            <p:cNvGrpSpPr>
              <a:grpSpLocks/>
            </p:cNvGrpSpPr>
            <p:nvPr/>
          </p:nvGrpSpPr>
          <p:grpSpPr bwMode="auto">
            <a:xfrm>
              <a:off x="3120" y="1872"/>
              <a:ext cx="5136" cy="768"/>
              <a:chOff x="528" y="1728"/>
              <a:chExt cx="5136" cy="768"/>
            </a:xfrm>
          </p:grpSpPr>
          <p:grpSp>
            <p:nvGrpSpPr>
              <p:cNvPr id="66575" name="Group 80"/>
              <p:cNvGrpSpPr>
                <a:grpSpLocks/>
              </p:cNvGrpSpPr>
              <p:nvPr/>
            </p:nvGrpSpPr>
            <p:grpSpPr bwMode="auto">
              <a:xfrm>
                <a:off x="528" y="1728"/>
                <a:ext cx="5136" cy="768"/>
                <a:chOff x="528" y="1728"/>
                <a:chExt cx="5136" cy="768"/>
              </a:xfrm>
            </p:grpSpPr>
            <p:sp>
              <p:nvSpPr>
                <p:cNvPr id="666632" name="Text Box 8"/>
                <p:cNvSpPr txBox="1">
                  <a:spLocks noChangeArrowheads="1"/>
                </p:cNvSpPr>
                <p:nvPr/>
              </p:nvSpPr>
              <p:spPr bwMode="auto">
                <a:xfrm>
                  <a:off x="528" y="1968"/>
                  <a:ext cx="756" cy="404"/>
                </a:xfrm>
                <a:prstGeom prst="rect">
                  <a:avLst/>
                </a:prstGeom>
                <a:noFill/>
                <a:ln w="9525">
                  <a:noFill/>
                  <a:miter lim="800000"/>
                  <a:headEnd/>
                  <a:tailEnd/>
                </a:ln>
                <a:effectLst/>
              </p:spPr>
              <p:txBody>
                <a:bodyPr wrap="none">
                  <a:spAutoFit/>
                </a:bodyPr>
                <a:lstStyle/>
                <a:p>
                  <a:pPr marL="342900" indent="-342900">
                    <a:defRPr/>
                  </a:pPr>
                  <a:r>
                    <a:rPr lang="en-US">
                      <a:effectLst>
                        <a:outerShdw blurRad="38100" dist="38100" dir="2700000" algn="tl">
                          <a:srgbClr val="000000"/>
                        </a:outerShdw>
                      </a:effectLst>
                      <a:latin typeface="Times New Roman" charset="0"/>
                    </a:rPr>
                    <a:t>Soln:</a:t>
                  </a:r>
                </a:p>
              </p:txBody>
            </p:sp>
            <p:grpSp>
              <p:nvGrpSpPr>
                <p:cNvPr id="66580" name="Group 47"/>
                <p:cNvGrpSpPr>
                  <a:grpSpLocks/>
                </p:cNvGrpSpPr>
                <p:nvPr/>
              </p:nvGrpSpPr>
              <p:grpSpPr bwMode="auto">
                <a:xfrm>
                  <a:off x="1536" y="1728"/>
                  <a:ext cx="4128" cy="768"/>
                  <a:chOff x="1536" y="1728"/>
                  <a:chExt cx="4128" cy="768"/>
                </a:xfrm>
              </p:grpSpPr>
              <p:grpSp>
                <p:nvGrpSpPr>
                  <p:cNvPr id="66581" name="Group 48"/>
                  <p:cNvGrpSpPr>
                    <a:grpSpLocks/>
                  </p:cNvGrpSpPr>
                  <p:nvPr/>
                </p:nvGrpSpPr>
                <p:grpSpPr bwMode="auto">
                  <a:xfrm>
                    <a:off x="1536" y="1728"/>
                    <a:ext cx="4128" cy="768"/>
                    <a:chOff x="2976" y="432"/>
                    <a:chExt cx="4128" cy="768"/>
                  </a:xfrm>
                </p:grpSpPr>
                <p:sp>
                  <p:nvSpPr>
                    <p:cNvPr id="666673" name="Rectangle 49"/>
                    <p:cNvSpPr>
                      <a:spLocks noChangeArrowheads="1"/>
                    </p:cNvSpPr>
                    <p:nvPr/>
                  </p:nvSpPr>
                  <p:spPr bwMode="auto">
                    <a:xfrm>
                      <a:off x="4769"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66674" name="Line 50"/>
                    <p:cNvSpPr>
                      <a:spLocks noChangeShapeType="1"/>
                    </p:cNvSpPr>
                    <p:nvPr/>
                  </p:nvSpPr>
                  <p:spPr bwMode="auto">
                    <a:xfrm>
                      <a:off x="4979" y="695"/>
                      <a:ext cx="1" cy="401"/>
                    </a:xfrm>
                    <a:prstGeom prst="line">
                      <a:avLst/>
                    </a:prstGeom>
                    <a:noFill/>
                    <a:ln w="23813">
                      <a:solidFill>
                        <a:srgbClr val="E6F10D"/>
                      </a:solidFill>
                      <a:round/>
                      <a:headEnd/>
                      <a:tailEnd/>
                    </a:ln>
                  </p:spPr>
                  <p:txBody>
                    <a:bodyPr/>
                    <a:lstStyle/>
                    <a:p>
                      <a:pPr>
                        <a:defRPr/>
                      </a:pPr>
                      <a:endParaRPr lang="en-US">
                        <a:effectLst>
                          <a:outerShdw blurRad="38100" dist="38100" dir="2700000" algn="tl">
                            <a:srgbClr val="000000">
                              <a:alpha val="43137"/>
                            </a:srgbClr>
                          </a:outerShdw>
                        </a:effectLst>
                        <a:latin typeface="Times New Roman" charset="0"/>
                      </a:endParaRPr>
                    </a:p>
                  </p:txBody>
                </p:sp>
                <p:sp>
                  <p:nvSpPr>
                    <p:cNvPr id="666675" name="Rectangle 51"/>
                    <p:cNvSpPr>
                      <a:spLocks noChangeArrowheads="1"/>
                    </p:cNvSpPr>
                    <p:nvPr/>
                  </p:nvSpPr>
                  <p:spPr bwMode="auto">
                    <a:xfrm>
                      <a:off x="5925" y="888"/>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66586" name="Rectangle 52"/>
                    <p:cNvSpPr>
                      <a:spLocks noChangeArrowheads="1"/>
                    </p:cNvSpPr>
                    <p:nvPr/>
                  </p:nvSpPr>
                  <p:spPr bwMode="auto">
                    <a:xfrm>
                      <a:off x="5133" y="888"/>
                      <a:ext cx="96" cy="230"/>
                    </a:xfrm>
                    <a:prstGeom prst="rect">
                      <a:avLst/>
                    </a:prstGeom>
                    <a:noFill/>
                    <a:ln w="9525">
                      <a:noFill/>
                      <a:miter lim="800000"/>
                      <a:headEnd/>
                      <a:tailEnd/>
                    </a:ln>
                  </p:spPr>
                  <p:txBody>
                    <a:bodyPr wrap="none" lIns="0" tIns="0" rIns="0" bIns="0">
                      <a:spAutoFit/>
                    </a:bodyPr>
                    <a:lstStyle/>
                    <a:p>
                      <a:pPr marL="342900" indent="-342900"/>
                      <a:r>
                        <a:rPr lang="en-US" sz="2400"/>
                        <a:t>o</a:t>
                      </a:r>
                    </a:p>
                  </p:txBody>
                </p:sp>
                <p:sp>
                  <p:nvSpPr>
                    <p:cNvPr id="666677" name="Rectangle 53"/>
                    <p:cNvSpPr>
                      <a:spLocks noChangeArrowheads="1"/>
                    </p:cNvSpPr>
                    <p:nvPr/>
                  </p:nvSpPr>
                  <p:spPr bwMode="auto">
                    <a:xfrm>
                      <a:off x="5809"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6678" name="Rectangle 54"/>
                    <p:cNvSpPr>
                      <a:spLocks noChangeArrowheads="1"/>
                    </p:cNvSpPr>
                    <p:nvPr/>
                  </p:nvSpPr>
                  <p:spPr bwMode="auto">
                    <a:xfrm>
                      <a:off x="5430" y="681"/>
                      <a:ext cx="168"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a:t>
                      </a:r>
                      <a:endParaRPr lang="en-US" sz="3200">
                        <a:solidFill>
                          <a:srgbClr val="E6F10D"/>
                        </a:solidFill>
                        <a:effectLst>
                          <a:outerShdw blurRad="38100" dist="38100" dir="2700000" algn="tl">
                            <a:srgbClr val="000000"/>
                          </a:outerShdw>
                        </a:effectLst>
                        <a:latin typeface="Times New Roman" charset="0"/>
                      </a:endParaRPr>
                    </a:p>
                  </p:txBody>
                </p:sp>
                <p:sp>
                  <p:nvSpPr>
                    <p:cNvPr id="666679" name="Rectangle 55"/>
                    <p:cNvSpPr>
                      <a:spLocks noChangeArrowheads="1"/>
                    </p:cNvSpPr>
                    <p:nvPr/>
                  </p:nvSpPr>
                  <p:spPr bwMode="auto">
                    <a:xfrm>
                      <a:off x="5017"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6680" name="Rectangle 56"/>
                    <p:cNvSpPr>
                      <a:spLocks noChangeArrowheads="1"/>
                    </p:cNvSpPr>
                    <p:nvPr/>
                  </p:nvSpPr>
                  <p:spPr bwMode="auto">
                    <a:xfrm>
                      <a:off x="4772" y="681"/>
                      <a:ext cx="131"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r</a:t>
                      </a:r>
                      <a:endParaRPr lang="en-US" sz="3200">
                        <a:solidFill>
                          <a:srgbClr val="E6F10D"/>
                        </a:solidFill>
                        <a:effectLst>
                          <a:outerShdw blurRad="38100" dist="38100" dir="2700000" algn="tl">
                            <a:srgbClr val="000000"/>
                          </a:outerShdw>
                        </a:effectLst>
                        <a:latin typeface="Times New Roman" charset="0"/>
                      </a:endParaRPr>
                    </a:p>
                  </p:txBody>
                </p:sp>
                <p:sp>
                  <p:nvSpPr>
                    <p:cNvPr id="666681" name="Rectangle 57"/>
                    <p:cNvSpPr>
                      <a:spLocks noChangeArrowheads="1"/>
                    </p:cNvSpPr>
                    <p:nvPr/>
                  </p:nvSpPr>
                  <p:spPr bwMode="auto">
                    <a:xfrm>
                      <a:off x="6075"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6682" name="Rectangle 58"/>
                    <p:cNvSpPr>
                      <a:spLocks noChangeArrowheads="1"/>
                    </p:cNvSpPr>
                    <p:nvPr/>
                  </p:nvSpPr>
                  <p:spPr bwMode="auto">
                    <a:xfrm>
                      <a:off x="5679"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6683" name="Rectangle 59"/>
                    <p:cNvSpPr>
                      <a:spLocks noChangeArrowheads="1"/>
                    </p:cNvSpPr>
                    <p:nvPr/>
                  </p:nvSpPr>
                  <p:spPr bwMode="auto">
                    <a:xfrm>
                      <a:off x="5283"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sp>
                  <p:nvSpPr>
                    <p:cNvPr id="666684" name="Rectangle 60"/>
                    <p:cNvSpPr>
                      <a:spLocks noChangeArrowheads="1"/>
                    </p:cNvSpPr>
                    <p:nvPr/>
                  </p:nvSpPr>
                  <p:spPr bwMode="auto">
                    <a:xfrm>
                      <a:off x="4548" y="681"/>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latin typeface="Times New Roman" charset="0"/>
                        </a:rPr>
                        <a:t>(</a:t>
                      </a:r>
                      <a:endParaRPr lang="en-US" sz="3200">
                        <a:effectLst>
                          <a:outerShdw blurRad="38100" dist="38100" dir="2700000" algn="tl">
                            <a:srgbClr val="000000"/>
                          </a:outerShdw>
                        </a:effectLst>
                        <a:latin typeface="Times New Roman" charset="0"/>
                      </a:endParaRPr>
                    </a:p>
                  </p:txBody>
                </p:sp>
                <p:grpSp>
                  <p:nvGrpSpPr>
                    <p:cNvPr id="66595" name="Group 61"/>
                    <p:cNvGrpSpPr>
                      <a:grpSpLocks/>
                    </p:cNvGrpSpPr>
                    <p:nvPr/>
                  </p:nvGrpSpPr>
                  <p:grpSpPr bwMode="auto">
                    <a:xfrm>
                      <a:off x="2976" y="493"/>
                      <a:ext cx="1492" cy="707"/>
                      <a:chOff x="284" y="3360"/>
                      <a:chExt cx="1492" cy="707"/>
                    </a:xfrm>
                  </p:grpSpPr>
                  <p:sp>
                    <p:nvSpPr>
                      <p:cNvPr id="666686" name="Rectangle 62"/>
                      <p:cNvSpPr>
                        <a:spLocks noChangeArrowheads="1"/>
                      </p:cNvSpPr>
                      <p:nvPr/>
                    </p:nvSpPr>
                    <p:spPr bwMode="auto">
                      <a:xfrm>
                        <a:off x="1395" y="3462"/>
                        <a:ext cx="138" cy="605"/>
                      </a:xfrm>
                      <a:prstGeom prst="rect">
                        <a:avLst/>
                      </a:prstGeom>
                      <a:noFill/>
                      <a:ln w="9525">
                        <a:noFill/>
                        <a:miter lim="800000"/>
                        <a:headEnd/>
                        <a:tailEnd/>
                      </a:ln>
                    </p:spPr>
                    <p:txBody>
                      <a:bodyPr wrap="none" lIns="0" tIns="0" rIns="0" bIns="0">
                        <a:spAutoFit/>
                      </a:bodyPr>
                      <a:lstStyle/>
                      <a:p>
                        <a:pPr marL="342900" indent="-342900">
                          <a:defRPr/>
                        </a:pPr>
                        <a:r>
                          <a:rPr lang="en-US" sz="6300" b="0" i="0">
                            <a:solidFill>
                              <a:srgbClr val="E6F10D"/>
                            </a:solidFill>
                            <a:latin typeface="Symbol" pitchFamily="18" charset="2"/>
                          </a:rPr>
                          <a:t>ò</a:t>
                        </a:r>
                        <a:endParaRPr lang="en-US" sz="3200">
                          <a:solidFill>
                            <a:srgbClr val="E6F10D"/>
                          </a:solidFill>
                          <a:effectLst>
                            <a:outerShdw blurRad="38100" dist="38100" dir="2700000" algn="tl">
                              <a:srgbClr val="000000"/>
                            </a:outerShdw>
                          </a:effectLst>
                          <a:latin typeface="Times New Roman" charset="0"/>
                        </a:endParaRPr>
                      </a:p>
                    </p:txBody>
                  </p:sp>
                  <p:sp>
                    <p:nvSpPr>
                      <p:cNvPr id="66604" name="Rectangle 63"/>
                      <p:cNvSpPr>
                        <a:spLocks noChangeArrowheads="1"/>
                      </p:cNvSpPr>
                      <p:nvPr/>
                    </p:nvSpPr>
                    <p:spPr bwMode="auto">
                      <a:xfrm>
                        <a:off x="1596" y="3510"/>
                        <a:ext cx="180" cy="403"/>
                      </a:xfrm>
                      <a:prstGeom prst="rect">
                        <a:avLst/>
                      </a:prstGeom>
                      <a:noFill/>
                      <a:ln w="9525">
                        <a:noFill/>
                        <a:miter lim="800000"/>
                        <a:headEnd/>
                        <a:tailEnd/>
                      </a:ln>
                    </p:spPr>
                    <p:txBody>
                      <a:bodyPr wrap="none" lIns="0" tIns="0" rIns="0" bIns="0">
                        <a:spAutoFit/>
                      </a:bodyPr>
                      <a:lstStyle/>
                      <a:p>
                        <a:pPr marL="342900" indent="-342900"/>
                        <a:r>
                          <a:rPr lang="en-US" sz="4200" b="0" i="0">
                            <a:latin typeface="Century" pitchFamily="18" charset="0"/>
                          </a:rPr>
                          <a:t>g</a:t>
                        </a:r>
                      </a:p>
                    </p:txBody>
                  </p:sp>
                  <p:sp>
                    <p:nvSpPr>
                      <p:cNvPr id="666688" name="Rectangle 64"/>
                      <p:cNvSpPr>
                        <a:spLocks noChangeArrowheads="1"/>
                      </p:cNvSpPr>
                      <p:nvPr/>
                    </p:nvSpPr>
                    <p:spPr bwMode="auto">
                      <a:xfrm>
                        <a:off x="1106" y="3510"/>
                        <a:ext cx="0" cy="307"/>
                      </a:xfrm>
                      <a:prstGeom prst="rect">
                        <a:avLst/>
                      </a:prstGeom>
                      <a:noFill/>
                      <a:ln w="9525">
                        <a:noFill/>
                        <a:miter lim="800000"/>
                        <a:headEnd/>
                        <a:tailEnd/>
                      </a:ln>
                    </p:spPr>
                    <p:txBody>
                      <a:bodyPr wrap="none" lIns="0" tIns="0" rIns="0" bIns="0">
                        <a:spAutoFit/>
                      </a:bodyPr>
                      <a:lstStyle/>
                      <a:p>
                        <a:pPr marL="342900" indent="-342900">
                          <a:defRPr/>
                        </a:pPr>
                        <a:endParaRPr lang="en-US" sz="3200">
                          <a:solidFill>
                            <a:srgbClr val="E6F10D"/>
                          </a:solidFill>
                          <a:effectLst>
                            <a:outerShdw blurRad="38100" dist="38100" dir="2700000" algn="tl">
                              <a:srgbClr val="000000"/>
                            </a:outerShdw>
                          </a:effectLst>
                          <a:latin typeface="Times New Roman" charset="0"/>
                        </a:endParaRPr>
                      </a:p>
                    </p:txBody>
                  </p:sp>
                  <p:sp>
                    <p:nvSpPr>
                      <p:cNvPr id="666689" name="Rectangle 65"/>
                      <p:cNvSpPr>
                        <a:spLocks noChangeArrowheads="1"/>
                      </p:cNvSpPr>
                      <p:nvPr/>
                    </p:nvSpPr>
                    <p:spPr bwMode="auto">
                      <a:xfrm>
                        <a:off x="714" y="3548"/>
                        <a:ext cx="13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r</a:t>
                        </a:r>
                        <a:endParaRPr lang="en-US" sz="3200">
                          <a:effectLst>
                            <a:outerShdw blurRad="38100" dist="38100" dir="2700000" algn="tl">
                              <a:srgbClr val="000000"/>
                            </a:outerShdw>
                          </a:effectLst>
                          <a:latin typeface="Times New Roman" charset="0"/>
                        </a:endParaRPr>
                      </a:p>
                    </p:txBody>
                  </p:sp>
                  <p:sp>
                    <p:nvSpPr>
                      <p:cNvPr id="666690" name="Rectangle 66"/>
                      <p:cNvSpPr>
                        <a:spLocks noChangeArrowheads="1"/>
                      </p:cNvSpPr>
                      <p:nvPr/>
                    </p:nvSpPr>
                    <p:spPr bwMode="auto">
                      <a:xfrm>
                        <a:off x="284" y="3548"/>
                        <a:ext cx="261" cy="403"/>
                      </a:xfrm>
                      <a:prstGeom prst="rect">
                        <a:avLst/>
                      </a:prstGeom>
                      <a:noFill/>
                      <a:ln w="9525">
                        <a:noFill/>
                        <a:miter lim="800000"/>
                        <a:headEnd/>
                        <a:tailEnd/>
                      </a:ln>
                    </p:spPr>
                    <p:txBody>
                      <a:bodyPr wrap="none" lIns="0" tIns="0" rIns="0" bIns="0">
                        <a:spAutoFit/>
                      </a:bodyPr>
                      <a:lstStyle/>
                      <a:p>
                        <a:pPr marL="342900" indent="-342900">
                          <a:defRPr/>
                        </a:pPr>
                        <a:r>
                          <a:rPr lang="en-US" sz="4200">
                            <a:latin typeface="Times New Roman" charset="0"/>
                          </a:rPr>
                          <a:t>m</a:t>
                        </a:r>
                        <a:endParaRPr lang="en-US" sz="3200">
                          <a:effectLst>
                            <a:outerShdw blurRad="38100" dist="38100" dir="2700000" algn="tl">
                              <a:srgbClr val="000000"/>
                            </a:outerShdw>
                          </a:effectLst>
                          <a:latin typeface="Times New Roman" charset="0"/>
                        </a:endParaRPr>
                      </a:p>
                    </p:txBody>
                  </p:sp>
                  <p:sp>
                    <p:nvSpPr>
                      <p:cNvPr id="666691" name="Rectangle 67"/>
                      <p:cNvSpPr>
                        <a:spLocks noChangeArrowheads="1"/>
                      </p:cNvSpPr>
                      <p:nvPr/>
                    </p:nvSpPr>
                    <p:spPr bwMode="auto">
                      <a:xfrm>
                        <a:off x="738" y="3360"/>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sp>
                    <p:nvSpPr>
                      <p:cNvPr id="666692" name="Rectangle 68"/>
                      <p:cNvSpPr>
                        <a:spLocks noChangeArrowheads="1"/>
                      </p:cNvSpPr>
                      <p:nvPr/>
                    </p:nvSpPr>
                    <p:spPr bwMode="auto">
                      <a:xfrm>
                        <a:off x="902"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sp>
                    <p:nvSpPr>
                      <p:cNvPr id="666693" name="Rectangle 69"/>
                      <p:cNvSpPr>
                        <a:spLocks noChangeArrowheads="1"/>
                      </p:cNvSpPr>
                      <p:nvPr/>
                    </p:nvSpPr>
                    <p:spPr bwMode="auto">
                      <a:xfrm>
                        <a:off x="584" y="3548"/>
                        <a:ext cx="112"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Times New Roman" charset="0"/>
                          </a:rPr>
                          <a:t>(</a:t>
                        </a:r>
                        <a:endParaRPr lang="en-US" sz="3200">
                          <a:solidFill>
                            <a:srgbClr val="E6F10D"/>
                          </a:solidFill>
                          <a:effectLst>
                            <a:outerShdw blurRad="38100" dist="38100" dir="2700000" algn="tl">
                              <a:srgbClr val="000000"/>
                            </a:outerShdw>
                          </a:effectLst>
                          <a:latin typeface="Times New Roman" charset="0"/>
                        </a:endParaRPr>
                      </a:p>
                    </p:txBody>
                  </p:sp>
                </p:grpSp>
                <p:sp>
                  <p:nvSpPr>
                    <p:cNvPr id="666694" name="Rectangle 70"/>
                    <p:cNvSpPr>
                      <a:spLocks noChangeArrowheads="1"/>
                    </p:cNvSpPr>
                    <p:nvPr/>
                  </p:nvSpPr>
                  <p:spPr bwMode="auto">
                    <a:xfrm>
                      <a:off x="5063" y="432"/>
                      <a:ext cx="138" cy="403"/>
                    </a:xfrm>
                    <a:prstGeom prst="rect">
                      <a:avLst/>
                    </a:prstGeom>
                    <a:noFill/>
                    <a:ln w="9525">
                      <a:noFill/>
                      <a:miter lim="800000"/>
                      <a:headEnd/>
                      <a:tailEnd/>
                    </a:ln>
                  </p:spPr>
                  <p:txBody>
                    <a:bodyPr wrap="none" lIns="0" tIns="0" rIns="0" bIns="0">
                      <a:spAutoFit/>
                    </a:bodyPr>
                    <a:lstStyle/>
                    <a:p>
                      <a:pPr marL="342900" indent="-342900">
                        <a:defRPr/>
                      </a:pPr>
                      <a:r>
                        <a:rPr lang="en-US" sz="4200" b="0" i="0">
                          <a:solidFill>
                            <a:srgbClr val="E6F10D"/>
                          </a:solidFill>
                          <a:latin typeface="MT Extra" pitchFamily="18" charset="2"/>
                        </a:rPr>
                        <a:t>r</a:t>
                      </a:r>
                      <a:endParaRPr lang="en-US" sz="3200">
                        <a:solidFill>
                          <a:srgbClr val="E6F10D"/>
                        </a:solidFill>
                        <a:effectLst>
                          <a:outerShdw blurRad="38100" dist="38100" dir="2700000" algn="tl">
                            <a:srgbClr val="000000"/>
                          </a:outerShdw>
                        </a:effectLst>
                        <a:latin typeface="Times New Roman" charset="0"/>
                      </a:endParaRPr>
                    </a:p>
                  </p:txBody>
                </p:sp>
                <p:grpSp>
                  <p:nvGrpSpPr>
                    <p:cNvPr id="66597" name="Group 71"/>
                    <p:cNvGrpSpPr>
                      <a:grpSpLocks/>
                    </p:cNvGrpSpPr>
                    <p:nvPr/>
                  </p:nvGrpSpPr>
                  <p:grpSpPr bwMode="auto">
                    <a:xfrm>
                      <a:off x="6192" y="528"/>
                      <a:ext cx="912" cy="672"/>
                      <a:chOff x="6144" y="1584"/>
                      <a:chExt cx="912" cy="672"/>
                    </a:xfrm>
                  </p:grpSpPr>
                  <p:grpSp>
                    <p:nvGrpSpPr>
                      <p:cNvPr id="66598" name="Group 72"/>
                      <p:cNvGrpSpPr>
                        <a:grpSpLocks/>
                      </p:cNvGrpSpPr>
                      <p:nvPr/>
                    </p:nvGrpSpPr>
                    <p:grpSpPr bwMode="auto">
                      <a:xfrm>
                        <a:off x="6144" y="1728"/>
                        <a:ext cx="912" cy="528"/>
                        <a:chOff x="6144" y="1728"/>
                        <a:chExt cx="912" cy="528"/>
                      </a:xfrm>
                    </p:grpSpPr>
                    <p:sp>
                      <p:nvSpPr>
                        <p:cNvPr id="666697" name="Rectangle 73"/>
                        <p:cNvSpPr>
                          <a:spLocks noChangeArrowheads="1"/>
                        </p:cNvSpPr>
                        <p:nvPr/>
                      </p:nvSpPr>
                      <p:spPr bwMode="auto">
                        <a:xfrm>
                          <a:off x="6144" y="1728"/>
                          <a:ext cx="299" cy="403"/>
                        </a:xfrm>
                        <a:prstGeom prst="rect">
                          <a:avLst/>
                        </a:prstGeom>
                        <a:noFill/>
                        <a:ln w="9525">
                          <a:noFill/>
                          <a:miter lim="800000"/>
                          <a:headEnd/>
                          <a:tailEnd/>
                        </a:ln>
                      </p:spPr>
                      <p:txBody>
                        <a:bodyPr wrap="none" lIns="0" tIns="0" rIns="0" bIns="0">
                          <a:spAutoFit/>
                        </a:bodyPr>
                        <a:lstStyle/>
                        <a:p>
                          <a:pPr marL="342900" indent="-342900">
                            <a:defRPr/>
                          </a:pPr>
                          <a:r>
                            <a:rPr lang="en-US" sz="4200">
                              <a:solidFill>
                                <a:srgbClr val="E6F10D"/>
                              </a:solidFill>
                              <a:latin typeface="Times New Roman" charset="0"/>
                            </a:rPr>
                            <a:t>dr</a:t>
                          </a:r>
                          <a:endParaRPr lang="en-US" sz="3200">
                            <a:solidFill>
                              <a:srgbClr val="E6F10D"/>
                            </a:solidFill>
                            <a:effectLst>
                              <a:outerShdw blurRad="38100" dist="38100" dir="2700000" algn="tl">
                                <a:srgbClr val="000000"/>
                              </a:outerShdw>
                            </a:effectLst>
                            <a:latin typeface="Times New Roman" charset="0"/>
                          </a:endParaRPr>
                        </a:p>
                      </p:txBody>
                    </p:sp>
                    <p:sp>
                      <p:nvSpPr>
                        <p:cNvPr id="66601" name="Rectangle 74"/>
                        <p:cNvSpPr>
                          <a:spLocks noChangeArrowheads="1"/>
                        </p:cNvSpPr>
                        <p:nvPr/>
                      </p:nvSpPr>
                      <p:spPr bwMode="auto">
                        <a:xfrm>
                          <a:off x="6432" y="1968"/>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sp>
                      <p:nvSpPr>
                        <p:cNvPr id="66602" name="Rectangle 75"/>
                        <p:cNvSpPr>
                          <a:spLocks noChangeArrowheads="1"/>
                        </p:cNvSpPr>
                        <p:nvPr/>
                      </p:nvSpPr>
                      <p:spPr bwMode="auto">
                        <a:xfrm>
                          <a:off x="6940" y="1920"/>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sp>
                    <p:nvSpPr>
                      <p:cNvPr id="66599" name="Rectangle 76"/>
                      <p:cNvSpPr>
                        <a:spLocks noChangeArrowheads="1"/>
                      </p:cNvSpPr>
                      <p:nvPr/>
                    </p:nvSpPr>
                    <p:spPr bwMode="auto">
                      <a:xfrm>
                        <a:off x="6240" y="1584"/>
                        <a:ext cx="116" cy="288"/>
                      </a:xfrm>
                      <a:prstGeom prst="rect">
                        <a:avLst/>
                      </a:prstGeom>
                      <a:noFill/>
                      <a:ln w="9525">
                        <a:noFill/>
                        <a:miter lim="800000"/>
                        <a:headEnd/>
                        <a:tailEnd/>
                      </a:ln>
                    </p:spPr>
                    <p:txBody>
                      <a:bodyPr wrap="none">
                        <a:spAutoFit/>
                      </a:bodyPr>
                      <a:lstStyle/>
                      <a:p>
                        <a:pPr marL="342900" indent="-342900"/>
                        <a:endParaRPr lang="en-US" sz="2400">
                          <a:solidFill>
                            <a:srgbClr val="E6F10D"/>
                          </a:solidFill>
                        </a:endParaRPr>
                      </a:p>
                    </p:txBody>
                  </p:sp>
                </p:grpSp>
              </p:grpSp>
              <p:sp>
                <p:nvSpPr>
                  <p:cNvPr id="666701" name="Text Box 77"/>
                  <p:cNvSpPr txBox="1">
                    <a:spLocks noChangeArrowheads="1"/>
                  </p:cNvSpPr>
                  <p:nvPr/>
                </p:nvSpPr>
                <p:spPr bwMode="auto">
                  <a:xfrm>
                    <a:off x="2924" y="1824"/>
                    <a:ext cx="292" cy="480"/>
                  </a:xfrm>
                  <a:prstGeom prst="rect">
                    <a:avLst/>
                  </a:prstGeom>
                  <a:noFill/>
                  <a:ln w="9525">
                    <a:noFill/>
                    <a:miter lim="800000"/>
                    <a:headEnd/>
                    <a:tailEnd/>
                  </a:ln>
                  <a:effectLst/>
                </p:spPr>
                <p:txBody>
                  <a:bodyPr wrap="none">
                    <a:spAutoFit/>
                  </a:bodyPr>
                  <a:lstStyle/>
                  <a:p>
                    <a:pPr marL="342900" indent="-342900">
                      <a:defRPr/>
                    </a:pPr>
                    <a:r>
                      <a:rPr lang="en-US" sz="4400">
                        <a:effectLst>
                          <a:outerShdw blurRad="38100" dist="38100" dir="2700000" algn="tl">
                            <a:srgbClr val="000000"/>
                          </a:outerShdw>
                        </a:effectLst>
                        <a:latin typeface="Times New Roman" charset="0"/>
                      </a:rPr>
                      <a:t>*</a:t>
                    </a:r>
                  </a:p>
                </p:txBody>
              </p:sp>
            </p:grpSp>
          </p:grpSp>
          <p:grpSp>
            <p:nvGrpSpPr>
              <p:cNvPr id="66576" name="Group 88"/>
              <p:cNvGrpSpPr>
                <a:grpSpLocks/>
              </p:cNvGrpSpPr>
              <p:nvPr/>
            </p:nvGrpSpPr>
            <p:grpSpPr bwMode="auto">
              <a:xfrm>
                <a:off x="2352" y="2112"/>
                <a:ext cx="192" cy="192"/>
                <a:chOff x="6288" y="1644"/>
                <a:chExt cx="324" cy="204"/>
              </a:xfrm>
            </p:grpSpPr>
            <p:sp>
              <p:nvSpPr>
                <p:cNvPr id="666713" name="Freeform 89"/>
                <p:cNvSpPr>
                  <a:spLocks/>
                </p:cNvSpPr>
                <p:nvPr/>
              </p:nvSpPr>
              <p:spPr bwMode="auto">
                <a:xfrm>
                  <a:off x="6300" y="1644"/>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666714" name="Freeform 90"/>
                <p:cNvSpPr>
                  <a:spLocks/>
                </p:cNvSpPr>
                <p:nvPr/>
              </p:nvSpPr>
              <p:spPr bwMode="auto">
                <a:xfrm>
                  <a:off x="6288" y="1740"/>
                  <a:ext cx="312" cy="108"/>
                </a:xfrm>
                <a:custGeom>
                  <a:avLst/>
                  <a:gdLst/>
                  <a:ahLst/>
                  <a:cxnLst>
                    <a:cxn ang="0">
                      <a:pos x="0" y="60"/>
                    </a:cxn>
                    <a:cxn ang="0">
                      <a:pos x="36" y="24"/>
                    </a:cxn>
                    <a:cxn ang="0">
                      <a:pos x="108" y="0"/>
                    </a:cxn>
                    <a:cxn ang="0">
                      <a:pos x="144" y="36"/>
                    </a:cxn>
                    <a:cxn ang="0">
                      <a:pos x="156" y="72"/>
                    </a:cxn>
                    <a:cxn ang="0">
                      <a:pos x="228" y="108"/>
                    </a:cxn>
                    <a:cxn ang="0">
                      <a:pos x="264" y="96"/>
                    </a:cxn>
                    <a:cxn ang="0">
                      <a:pos x="312" y="24"/>
                    </a:cxn>
                  </a:cxnLst>
                  <a:rect l="0" t="0" r="r" b="b"/>
                  <a:pathLst>
                    <a:path w="312" h="108">
                      <a:moveTo>
                        <a:pt x="0" y="60"/>
                      </a:moveTo>
                      <a:cubicBezTo>
                        <a:pt x="12" y="48"/>
                        <a:pt x="21" y="32"/>
                        <a:pt x="36" y="24"/>
                      </a:cubicBezTo>
                      <a:cubicBezTo>
                        <a:pt x="58" y="12"/>
                        <a:pt x="108" y="0"/>
                        <a:pt x="108" y="0"/>
                      </a:cubicBezTo>
                      <a:cubicBezTo>
                        <a:pt x="120" y="12"/>
                        <a:pt x="135" y="22"/>
                        <a:pt x="144" y="36"/>
                      </a:cubicBezTo>
                      <a:cubicBezTo>
                        <a:pt x="151" y="47"/>
                        <a:pt x="148" y="62"/>
                        <a:pt x="156" y="72"/>
                      </a:cubicBezTo>
                      <a:cubicBezTo>
                        <a:pt x="173" y="93"/>
                        <a:pt x="204" y="100"/>
                        <a:pt x="228" y="108"/>
                      </a:cubicBezTo>
                      <a:cubicBezTo>
                        <a:pt x="240" y="104"/>
                        <a:pt x="255" y="105"/>
                        <a:pt x="264" y="96"/>
                      </a:cubicBezTo>
                      <a:cubicBezTo>
                        <a:pt x="284" y="76"/>
                        <a:pt x="312" y="24"/>
                        <a:pt x="312" y="24"/>
                      </a:cubicBezTo>
                    </a:path>
                  </a:pathLst>
                </a:custGeom>
                <a:noFill/>
                <a:ln w="38100" cap="flat" cmpd="sng">
                  <a:solidFill>
                    <a:schemeClr val="hlink"/>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gr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3376" name="Rectangle 16"/>
          <p:cNvSpPr>
            <a:spLocks noChangeArrowheads="1"/>
          </p:cNvSpPr>
          <p:nvPr/>
        </p:nvSpPr>
        <p:spPr bwMode="auto">
          <a:xfrm>
            <a:off x="2590800" y="-228600"/>
            <a:ext cx="3460750" cy="1189038"/>
          </a:xfrm>
          <a:prstGeom prst="rect">
            <a:avLst/>
          </a:prstGeom>
          <a:noFill/>
          <a:ln w="9525">
            <a:noFill/>
            <a:miter lim="800000"/>
            <a:headEnd/>
            <a:tailEnd/>
          </a:ln>
          <a:effectLst/>
        </p:spPr>
        <p:txBody>
          <a:bodyPr wrap="none">
            <a:spAutoFit/>
          </a:bodyPr>
          <a:lstStyle/>
          <a:p>
            <a:pPr marL="342900" indent="-342900">
              <a:defRPr/>
            </a:pPr>
            <a:r>
              <a:rPr lang="en-US" sz="7200">
                <a:solidFill>
                  <a:srgbClr val="FAFD00"/>
                </a:solidFill>
                <a:effectLst>
                  <a:outerShdw blurRad="38100" dist="38100" dir="2700000" algn="tl">
                    <a:srgbClr val="000000"/>
                  </a:outerShdw>
                </a:effectLst>
                <a:latin typeface="Times New Roman" charset="0"/>
              </a:rPr>
              <a:t>ZO Data</a:t>
            </a:r>
          </a:p>
        </p:txBody>
      </p:sp>
      <p:graphicFrame>
        <p:nvGraphicFramePr>
          <p:cNvPr id="67587" name="Object 2"/>
          <p:cNvGraphicFramePr>
            <a:graphicFrameLocks noChangeAspect="1"/>
          </p:cNvGraphicFramePr>
          <p:nvPr/>
        </p:nvGraphicFramePr>
        <p:xfrm>
          <a:off x="1524000" y="1219200"/>
          <a:ext cx="11039475" cy="6477000"/>
        </p:xfrm>
        <a:graphic>
          <a:graphicData uri="http://schemas.openxmlformats.org/presentationml/2006/ole">
            <mc:AlternateContent xmlns:mc="http://schemas.openxmlformats.org/markup-compatibility/2006">
              <mc:Choice xmlns:v="urn:schemas-microsoft-com:vml" Requires="v">
                <p:oleObj spid="_x0000_s67605" name="Photo Editor Photo" r:id="rId4" imgW="4105848" imgH="2742857" progId="MSPhotoEd.3">
                  <p:embed/>
                </p:oleObj>
              </mc:Choice>
              <mc:Fallback>
                <p:oleObj name="Photo Editor Photo" r:id="rId4" imgW="4105848" imgH="2742857"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19200"/>
                        <a:ext cx="1103947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3364" name="Rectangle 4"/>
          <p:cNvSpPr>
            <a:spLocks noChangeArrowheads="1"/>
          </p:cNvSpPr>
          <p:nvPr/>
        </p:nvSpPr>
        <p:spPr bwMode="auto">
          <a:xfrm>
            <a:off x="609600" y="762000"/>
            <a:ext cx="1295400" cy="609600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783365" name="Rectangle 5"/>
          <p:cNvSpPr>
            <a:spLocks noChangeArrowheads="1"/>
          </p:cNvSpPr>
          <p:nvPr/>
        </p:nvSpPr>
        <p:spPr bwMode="auto">
          <a:xfrm>
            <a:off x="0" y="6248400"/>
            <a:ext cx="8839200" cy="76200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783366" name="Rectangle 6"/>
          <p:cNvSpPr>
            <a:spLocks noChangeArrowheads="1"/>
          </p:cNvSpPr>
          <p:nvPr/>
        </p:nvSpPr>
        <p:spPr bwMode="auto">
          <a:xfrm>
            <a:off x="7086600" y="762000"/>
            <a:ext cx="2514600" cy="6477000"/>
          </a:xfrm>
          <a:prstGeom prst="rect">
            <a:avLst/>
          </a:prstGeom>
          <a:solidFill>
            <a:schemeClr val="bg1"/>
          </a:solidFill>
          <a:ln w="9525">
            <a:noFill/>
            <a:miter lim="800000"/>
            <a:headEnd/>
            <a:tailEnd/>
          </a:ln>
          <a:effectLst/>
        </p:spPr>
        <p:txBody>
          <a:bodyPr wrap="none" anchor="ctr"/>
          <a:lstStyle/>
          <a:p>
            <a:pPr marL="342900" indent="-342900" algn="ctr">
              <a:defRPr/>
            </a:pPr>
            <a:endParaRPr lang="en-US">
              <a:effectLst>
                <a:outerShdw blurRad="38100" dist="38100" dir="2700000" algn="tl">
                  <a:srgbClr val="000000"/>
                </a:outerShdw>
              </a:effectLst>
              <a:latin typeface="Times New Roman" charset="0"/>
            </a:endParaRPr>
          </a:p>
        </p:txBody>
      </p:sp>
      <p:sp>
        <p:nvSpPr>
          <p:cNvPr id="783367" name="Rectangle 7"/>
          <p:cNvSpPr>
            <a:spLocks noChangeArrowheads="1"/>
          </p:cNvSpPr>
          <p:nvPr/>
        </p:nvSpPr>
        <p:spPr bwMode="auto">
          <a:xfrm>
            <a:off x="914400" y="762000"/>
            <a:ext cx="8077200" cy="76200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grpSp>
        <p:nvGrpSpPr>
          <p:cNvPr id="2" name="Group 15"/>
          <p:cNvGrpSpPr>
            <a:grpSpLocks/>
          </p:cNvGrpSpPr>
          <p:nvPr/>
        </p:nvGrpSpPr>
        <p:grpSpPr bwMode="auto">
          <a:xfrm>
            <a:off x="-457200" y="-304800"/>
            <a:ext cx="10134600" cy="7162800"/>
            <a:chOff x="-288" y="-192"/>
            <a:chExt cx="6384" cy="4512"/>
          </a:xfrm>
        </p:grpSpPr>
        <p:grpSp>
          <p:nvGrpSpPr>
            <p:cNvPr id="67599" name="Group 14"/>
            <p:cNvGrpSpPr>
              <a:grpSpLocks/>
            </p:cNvGrpSpPr>
            <p:nvPr/>
          </p:nvGrpSpPr>
          <p:grpSpPr bwMode="auto">
            <a:xfrm>
              <a:off x="864" y="0"/>
              <a:ext cx="3600" cy="4320"/>
              <a:chOff x="864" y="0"/>
              <a:chExt cx="3600" cy="4320"/>
            </a:xfrm>
          </p:grpSpPr>
          <p:sp>
            <p:nvSpPr>
              <p:cNvPr id="783373" name="Rectangle 13"/>
              <p:cNvSpPr>
                <a:spLocks noChangeArrowheads="1"/>
              </p:cNvSpPr>
              <p:nvPr/>
            </p:nvSpPr>
            <p:spPr bwMode="auto">
              <a:xfrm>
                <a:off x="1872" y="0"/>
                <a:ext cx="2180" cy="749"/>
              </a:xfrm>
              <a:prstGeom prst="rect">
                <a:avLst/>
              </a:prstGeom>
              <a:noFill/>
              <a:ln w="9525">
                <a:noFill/>
                <a:miter lim="800000"/>
                <a:headEnd/>
                <a:tailEnd/>
              </a:ln>
              <a:effectLst/>
            </p:spPr>
            <p:txBody>
              <a:bodyPr wrap="none">
                <a:spAutoFit/>
              </a:bodyPr>
              <a:lstStyle/>
              <a:p>
                <a:pPr marL="342900" indent="-342900">
                  <a:defRPr/>
                </a:pPr>
                <a:r>
                  <a:rPr lang="en-US" sz="7200">
                    <a:solidFill>
                      <a:srgbClr val="FAFD00"/>
                    </a:solidFill>
                    <a:effectLst>
                      <a:outerShdw blurRad="38100" dist="38100" dir="2700000" algn="tl">
                        <a:srgbClr val="000000"/>
                      </a:outerShdw>
                    </a:effectLst>
                    <a:latin typeface="Times New Roman" charset="0"/>
                  </a:rPr>
                  <a:t>ZO Data</a:t>
                </a:r>
              </a:p>
            </p:txBody>
          </p:sp>
          <p:graphicFrame>
            <p:nvGraphicFramePr>
              <p:cNvPr id="67602" name="Object 3"/>
              <p:cNvGraphicFramePr>
                <a:graphicFrameLocks noChangeAspect="1"/>
              </p:cNvGraphicFramePr>
              <p:nvPr/>
            </p:nvGraphicFramePr>
            <p:xfrm>
              <a:off x="864" y="960"/>
              <a:ext cx="3600" cy="3360"/>
            </p:xfrm>
            <a:graphic>
              <a:graphicData uri="http://schemas.openxmlformats.org/presentationml/2006/ole">
                <mc:AlternateContent xmlns:mc="http://schemas.openxmlformats.org/markup-compatibility/2006">
                  <mc:Choice xmlns:v="urn:schemas-microsoft-com:vml" Requires="v">
                    <p:oleObj spid="_x0000_s67606" name="Photo Editor Photo" r:id="rId6" imgW="4247619" imgH="3343742" progId="MSPhotoEd.3">
                      <p:embed/>
                    </p:oleObj>
                  </mc:Choice>
                  <mc:Fallback>
                    <p:oleObj name="Photo Editor Photo" r:id="rId6" imgW="4247619" imgH="3343742" progId="MSPhotoEd.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 y="960"/>
                            <a:ext cx="3600" cy="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83369" name="Rectangle 9"/>
            <p:cNvSpPr>
              <a:spLocks noChangeArrowheads="1"/>
            </p:cNvSpPr>
            <p:nvPr/>
          </p:nvSpPr>
          <p:spPr bwMode="auto">
            <a:xfrm>
              <a:off x="-288" y="-192"/>
              <a:ext cx="6384" cy="1104"/>
            </a:xfrm>
            <a:prstGeom prst="rect">
              <a:avLst/>
            </a:prstGeom>
            <a:solidFill>
              <a:schemeClr val="bg1"/>
            </a:solidFill>
            <a:ln w="12700">
              <a:noFill/>
              <a:miter lim="800000"/>
              <a:headEnd/>
              <a:tailEnd/>
            </a:ln>
            <a:effectLst/>
          </p:spPr>
          <p:txBody>
            <a:bodyPr lIns="90488" tIns="44450" rIns="90488" bIns="44450" anchor="ctr"/>
            <a:lstStyle/>
            <a:p>
              <a:pPr algn="ctr">
                <a:defRPr/>
              </a:pPr>
              <a:r>
                <a:rPr lang="en-US" sz="7200">
                  <a:solidFill>
                    <a:srgbClr val="FAFD00"/>
                  </a:solidFill>
                  <a:effectLst>
                    <a:outerShdw blurRad="38100" dist="38100" dir="2700000" algn="tl">
                      <a:srgbClr val="000000"/>
                    </a:outerShdw>
                  </a:effectLst>
                  <a:latin typeface="Times New Roman" charset="0"/>
                </a:rPr>
                <a:t>Migration</a:t>
              </a:r>
              <a:endParaRPr lang="en-US" sz="7200">
                <a:solidFill>
                  <a:schemeClr val="tx2"/>
                </a:solidFill>
                <a:effectLst>
                  <a:outerShdw blurRad="38100" dist="38100" dir="2700000" algn="tl">
                    <a:srgbClr val="FFFFFF"/>
                  </a:outerShdw>
                </a:effectLst>
                <a:latin typeface="Times New Roman" charset="0"/>
              </a:endParaRPr>
            </a:p>
          </p:txBody>
        </p:sp>
      </p:grpSp>
      <p:sp>
        <p:nvSpPr>
          <p:cNvPr id="783372" name="Freeform 12"/>
          <p:cNvSpPr>
            <a:spLocks/>
          </p:cNvSpPr>
          <p:nvPr/>
        </p:nvSpPr>
        <p:spPr bwMode="auto">
          <a:xfrm>
            <a:off x="5999163" y="2438400"/>
            <a:ext cx="706437" cy="1687513"/>
          </a:xfrm>
          <a:custGeom>
            <a:avLst/>
            <a:gdLst/>
            <a:ahLst/>
            <a:cxnLst>
              <a:cxn ang="0">
                <a:pos x="445" y="0"/>
              </a:cxn>
              <a:cxn ang="0">
                <a:pos x="385" y="108"/>
              </a:cxn>
              <a:cxn ang="0">
                <a:pos x="361" y="312"/>
              </a:cxn>
              <a:cxn ang="0">
                <a:pos x="301" y="492"/>
              </a:cxn>
              <a:cxn ang="0">
                <a:pos x="253" y="600"/>
              </a:cxn>
              <a:cxn ang="0">
                <a:pos x="217" y="720"/>
              </a:cxn>
              <a:cxn ang="0">
                <a:pos x="97" y="900"/>
              </a:cxn>
              <a:cxn ang="0">
                <a:pos x="85" y="936"/>
              </a:cxn>
              <a:cxn ang="0">
                <a:pos x="37" y="996"/>
              </a:cxn>
            </a:cxnLst>
            <a:rect l="0" t="0" r="r" b="b"/>
            <a:pathLst>
              <a:path w="445" h="1063">
                <a:moveTo>
                  <a:pt x="445" y="0"/>
                </a:moveTo>
                <a:cubicBezTo>
                  <a:pt x="421" y="36"/>
                  <a:pt x="409" y="72"/>
                  <a:pt x="385" y="108"/>
                </a:cubicBezTo>
                <a:cubicBezTo>
                  <a:pt x="381" y="154"/>
                  <a:pt x="375" y="257"/>
                  <a:pt x="361" y="312"/>
                </a:cubicBezTo>
                <a:cubicBezTo>
                  <a:pt x="354" y="342"/>
                  <a:pt x="320" y="463"/>
                  <a:pt x="301" y="492"/>
                </a:cubicBezTo>
                <a:cubicBezTo>
                  <a:pt x="269" y="539"/>
                  <a:pt x="270" y="531"/>
                  <a:pt x="253" y="600"/>
                </a:cubicBezTo>
                <a:cubicBezTo>
                  <a:pt x="248" y="622"/>
                  <a:pt x="227" y="710"/>
                  <a:pt x="217" y="720"/>
                </a:cubicBezTo>
                <a:cubicBezTo>
                  <a:pt x="163" y="774"/>
                  <a:pt x="130" y="834"/>
                  <a:pt x="97" y="900"/>
                </a:cubicBezTo>
                <a:cubicBezTo>
                  <a:pt x="91" y="911"/>
                  <a:pt x="92" y="925"/>
                  <a:pt x="85" y="936"/>
                </a:cubicBezTo>
                <a:cubicBezTo>
                  <a:pt x="0" y="1063"/>
                  <a:pt x="79" y="912"/>
                  <a:pt x="37" y="996"/>
                </a:cubicBezTo>
              </a:path>
            </a:pathLst>
          </a:custGeom>
          <a:noFill/>
          <a:ln w="57150" cap="flat" cmpd="sng">
            <a:solidFill>
              <a:srgbClr val="E6F10D"/>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charset="0"/>
            </a:endParaRPr>
          </a:p>
        </p:txBody>
      </p:sp>
      <p:sp>
        <p:nvSpPr>
          <p:cNvPr id="783377" name="Rectangle 17"/>
          <p:cNvSpPr>
            <a:spLocks noChangeArrowheads="1"/>
          </p:cNvSpPr>
          <p:nvPr/>
        </p:nvSpPr>
        <p:spPr bwMode="auto">
          <a:xfrm>
            <a:off x="1143000" y="6248400"/>
            <a:ext cx="7239000" cy="76200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783370" name="Rectangle 10"/>
          <p:cNvSpPr>
            <a:spLocks noChangeArrowheads="1"/>
          </p:cNvSpPr>
          <p:nvPr/>
        </p:nvSpPr>
        <p:spPr bwMode="auto">
          <a:xfrm>
            <a:off x="1571625" y="6202363"/>
            <a:ext cx="5895975" cy="579437"/>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charset="0"/>
              </a:rPr>
              <a:t>0  km                                       7 km</a:t>
            </a:r>
          </a:p>
        </p:txBody>
      </p:sp>
      <p:sp>
        <p:nvSpPr>
          <p:cNvPr id="783378" name="Rectangle 18"/>
          <p:cNvSpPr>
            <a:spLocks noChangeArrowheads="1"/>
          </p:cNvSpPr>
          <p:nvPr/>
        </p:nvSpPr>
        <p:spPr bwMode="auto">
          <a:xfrm>
            <a:off x="1295400" y="1143000"/>
            <a:ext cx="609600" cy="601980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783368" name="Rectangle 8"/>
          <p:cNvSpPr>
            <a:spLocks noChangeArrowheads="1"/>
          </p:cNvSpPr>
          <p:nvPr/>
        </p:nvSpPr>
        <p:spPr bwMode="auto">
          <a:xfrm>
            <a:off x="1905000" y="1524000"/>
            <a:ext cx="5181600" cy="4724400"/>
          </a:xfrm>
          <a:prstGeom prst="rect">
            <a:avLst/>
          </a:prstGeom>
          <a:noFill/>
          <a:ln w="5715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charset="0"/>
            </a:endParaRPr>
          </a:p>
        </p:txBody>
      </p:sp>
      <p:sp>
        <p:nvSpPr>
          <p:cNvPr id="783371" name="Rectangle 11"/>
          <p:cNvSpPr>
            <a:spLocks noChangeArrowheads="1"/>
          </p:cNvSpPr>
          <p:nvPr/>
        </p:nvSpPr>
        <p:spPr bwMode="auto">
          <a:xfrm>
            <a:off x="685800" y="1435100"/>
            <a:ext cx="1109663" cy="4965700"/>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charset="0"/>
              </a:rPr>
              <a:t>0  km</a:t>
            </a:r>
          </a:p>
          <a:p>
            <a:pPr marL="342900" indent="-342900">
              <a:defRPr/>
            </a:pPr>
            <a:endParaRPr lang="en-US" sz="3200">
              <a:solidFill>
                <a:srgbClr val="FAFD00"/>
              </a:solidFill>
              <a:effectLst>
                <a:outerShdw blurRad="38100" dist="38100" dir="2700000" algn="tl">
                  <a:srgbClr val="000000"/>
                </a:outerShdw>
              </a:effectLst>
              <a:latin typeface="Times New Roman" charset="0"/>
            </a:endParaRPr>
          </a:p>
          <a:p>
            <a:pPr marL="342900" indent="-342900">
              <a:defRPr/>
            </a:pPr>
            <a:endParaRPr lang="en-US" sz="3200">
              <a:solidFill>
                <a:srgbClr val="FAFD00"/>
              </a:solidFill>
              <a:effectLst>
                <a:outerShdw blurRad="38100" dist="38100" dir="2700000" algn="tl">
                  <a:srgbClr val="000000"/>
                </a:outerShdw>
              </a:effectLst>
              <a:latin typeface="Times New Roman" charset="0"/>
            </a:endParaRPr>
          </a:p>
          <a:p>
            <a:pPr marL="342900" indent="-342900">
              <a:defRPr/>
            </a:pPr>
            <a:endParaRPr lang="en-US" sz="3200">
              <a:solidFill>
                <a:srgbClr val="FAFD00"/>
              </a:solidFill>
              <a:effectLst>
                <a:outerShdw blurRad="38100" dist="38100" dir="2700000" algn="tl">
                  <a:srgbClr val="000000"/>
                </a:outerShdw>
              </a:effectLst>
              <a:latin typeface="Times New Roman" charset="0"/>
            </a:endParaRPr>
          </a:p>
          <a:p>
            <a:pPr marL="342900" indent="-342900">
              <a:defRPr/>
            </a:pPr>
            <a:endParaRPr lang="en-US" sz="3200">
              <a:solidFill>
                <a:srgbClr val="FAFD00"/>
              </a:solidFill>
              <a:effectLst>
                <a:outerShdw blurRad="38100" dist="38100" dir="2700000" algn="tl">
                  <a:srgbClr val="000000"/>
                </a:outerShdw>
              </a:effectLst>
              <a:latin typeface="Times New Roman" charset="0"/>
            </a:endParaRPr>
          </a:p>
          <a:p>
            <a:pPr marL="342900" indent="-342900">
              <a:defRPr/>
            </a:pPr>
            <a:endParaRPr lang="en-US" sz="3200">
              <a:solidFill>
                <a:srgbClr val="FAFD00"/>
              </a:solidFill>
              <a:effectLst>
                <a:outerShdw blurRad="38100" dist="38100" dir="2700000" algn="tl">
                  <a:srgbClr val="000000"/>
                </a:outerShdw>
              </a:effectLst>
              <a:latin typeface="Times New Roman" charset="0"/>
            </a:endParaRPr>
          </a:p>
          <a:p>
            <a:pPr marL="342900" indent="-342900">
              <a:defRPr/>
            </a:pPr>
            <a:endParaRPr lang="en-US" sz="3200">
              <a:solidFill>
                <a:srgbClr val="FAFD00"/>
              </a:solidFill>
              <a:effectLst>
                <a:outerShdw blurRad="38100" dist="38100" dir="2700000" algn="tl">
                  <a:srgbClr val="000000"/>
                </a:outerShdw>
              </a:effectLst>
              <a:latin typeface="Times New Roman" charset="0"/>
            </a:endParaRPr>
          </a:p>
          <a:p>
            <a:pPr marL="342900" indent="-342900">
              <a:defRPr/>
            </a:pPr>
            <a:endParaRPr lang="en-US" sz="3200">
              <a:solidFill>
                <a:srgbClr val="FAFD00"/>
              </a:solidFill>
              <a:effectLst>
                <a:outerShdw blurRad="38100" dist="38100" dir="2700000" algn="tl">
                  <a:srgbClr val="000000"/>
                </a:outerShdw>
              </a:effectLst>
              <a:latin typeface="Times New Roman" charset="0"/>
            </a:endParaRPr>
          </a:p>
          <a:p>
            <a:pPr marL="342900" indent="-342900">
              <a:defRPr/>
            </a:pPr>
            <a:endParaRPr lang="en-US" sz="3200">
              <a:solidFill>
                <a:srgbClr val="FAFD00"/>
              </a:solidFill>
              <a:effectLst>
                <a:outerShdw blurRad="38100" dist="38100" dir="2700000" algn="tl">
                  <a:srgbClr val="000000"/>
                </a:outerShdw>
              </a:effectLst>
              <a:latin typeface="Times New Roman" charset="0"/>
            </a:endParaRPr>
          </a:p>
          <a:p>
            <a:pPr marL="342900" indent="-342900">
              <a:defRPr/>
            </a:pPr>
            <a:r>
              <a:rPr lang="en-US" sz="3200">
                <a:solidFill>
                  <a:srgbClr val="FAFD00"/>
                </a:solidFill>
                <a:effectLst>
                  <a:outerShdw blurRad="38100" dist="38100" dir="2700000" algn="tl">
                    <a:srgbClr val="000000"/>
                  </a:outerShdw>
                </a:effectLst>
                <a:latin typeface="Times New Roman" charset="0"/>
              </a:rPr>
              <a:t>3 km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83372"/>
                                        </p:tgtEl>
                                        <p:attrNameLst>
                                          <p:attrName>style.visibility</p:attrName>
                                        </p:attrNameLst>
                                      </p:cBhvr>
                                      <p:to>
                                        <p:strVal val="visible"/>
                                      </p:to>
                                    </p:set>
                                    <p:animEffect transition="in" filter="wipe(up)">
                                      <p:cBhvr>
                                        <p:cTn id="7" dur="500"/>
                                        <p:tgtEl>
                                          <p:spTgt spid="783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Line 2"/>
          <p:cNvSpPr>
            <a:spLocks noChangeShapeType="1"/>
          </p:cNvSpPr>
          <p:nvPr/>
        </p:nvSpPr>
        <p:spPr bwMode="auto">
          <a:xfrm>
            <a:off x="3962400" y="4114800"/>
            <a:ext cx="304800" cy="762000"/>
          </a:xfrm>
          <a:prstGeom prst="line">
            <a:avLst/>
          </a:prstGeom>
          <a:noFill/>
          <a:ln w="76200">
            <a:solidFill>
              <a:srgbClr val="FAFD00"/>
            </a:solidFill>
            <a:round/>
            <a:headEnd type="triangle" w="med" len="me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091" name="Line 3"/>
          <p:cNvSpPr>
            <a:spLocks noChangeShapeType="1"/>
          </p:cNvSpPr>
          <p:nvPr/>
        </p:nvSpPr>
        <p:spPr bwMode="auto">
          <a:xfrm>
            <a:off x="3810000" y="4114800"/>
            <a:ext cx="457200" cy="1066800"/>
          </a:xfrm>
          <a:prstGeom prst="line">
            <a:avLst/>
          </a:prstGeom>
          <a:noFill/>
          <a:ln w="76200">
            <a:solidFill>
              <a:srgbClr val="FAFD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2" name="Group 4"/>
          <p:cNvGrpSpPr>
            <a:grpSpLocks/>
          </p:cNvGrpSpPr>
          <p:nvPr/>
        </p:nvGrpSpPr>
        <p:grpSpPr bwMode="auto">
          <a:xfrm>
            <a:off x="3581400" y="1752600"/>
            <a:ext cx="685800" cy="2286000"/>
            <a:chOff x="3072" y="1104"/>
            <a:chExt cx="432" cy="1440"/>
          </a:xfrm>
        </p:grpSpPr>
        <p:grpSp>
          <p:nvGrpSpPr>
            <p:cNvPr id="8263" name="Group 5"/>
            <p:cNvGrpSpPr>
              <a:grpSpLocks/>
            </p:cNvGrpSpPr>
            <p:nvPr/>
          </p:nvGrpSpPr>
          <p:grpSpPr bwMode="auto">
            <a:xfrm>
              <a:off x="3072" y="1844"/>
              <a:ext cx="432" cy="364"/>
              <a:chOff x="2064" y="1344"/>
              <a:chExt cx="432" cy="336"/>
            </a:xfrm>
          </p:grpSpPr>
          <p:sp>
            <p:nvSpPr>
              <p:cNvPr id="729094" name="AutoShape 6"/>
              <p:cNvSpPr>
                <a:spLocks noChangeArrowheads="1"/>
              </p:cNvSpPr>
              <p:nvPr/>
            </p:nvSpPr>
            <p:spPr bwMode="auto">
              <a:xfrm rot="-5400000">
                <a:off x="2112" y="1440"/>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095" name="AutoShape 7"/>
              <p:cNvSpPr>
                <a:spLocks noChangeArrowheads="1"/>
              </p:cNvSpPr>
              <p:nvPr/>
            </p:nvSpPr>
            <p:spPr bwMode="auto">
              <a:xfrm rot="5400000">
                <a:off x="2328" y="1368"/>
                <a:ext cx="192"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9096" name="Line 8"/>
            <p:cNvSpPr>
              <a:spLocks noChangeShapeType="1"/>
            </p:cNvSpPr>
            <p:nvPr/>
          </p:nvSpPr>
          <p:spPr bwMode="auto">
            <a:xfrm flipV="1">
              <a:off x="3360" y="1104"/>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9097" name="Line 9"/>
          <p:cNvSpPr>
            <a:spLocks noChangeShapeType="1"/>
          </p:cNvSpPr>
          <p:nvPr/>
        </p:nvSpPr>
        <p:spPr bwMode="auto">
          <a:xfrm>
            <a:off x="457200" y="4038600"/>
            <a:ext cx="8305800" cy="0"/>
          </a:xfrm>
          <a:prstGeom prst="line">
            <a:avLst/>
          </a:prstGeom>
          <a:noFill/>
          <a:ln w="7620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098" name="AutoShape 10"/>
          <p:cNvSpPr>
            <a:spLocks noChangeArrowheads="1"/>
          </p:cNvSpPr>
          <p:nvPr/>
        </p:nvSpPr>
        <p:spPr bwMode="auto">
          <a:xfrm rot="10800000">
            <a:off x="4419600" y="3886200"/>
            <a:ext cx="484188" cy="381000"/>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4" name="Group 11"/>
          <p:cNvGrpSpPr>
            <a:grpSpLocks/>
          </p:cNvGrpSpPr>
          <p:nvPr/>
        </p:nvGrpSpPr>
        <p:grpSpPr bwMode="auto">
          <a:xfrm>
            <a:off x="4191000" y="1752600"/>
            <a:ext cx="685800" cy="2286000"/>
            <a:chOff x="2640" y="1104"/>
            <a:chExt cx="432" cy="1440"/>
          </a:xfrm>
        </p:grpSpPr>
        <p:grpSp>
          <p:nvGrpSpPr>
            <p:cNvPr id="8259" name="Group 12"/>
            <p:cNvGrpSpPr>
              <a:grpSpLocks/>
            </p:cNvGrpSpPr>
            <p:nvPr/>
          </p:nvGrpSpPr>
          <p:grpSpPr bwMode="auto">
            <a:xfrm>
              <a:off x="2640" y="1892"/>
              <a:ext cx="432" cy="364"/>
              <a:chOff x="2064" y="1344"/>
              <a:chExt cx="432" cy="336"/>
            </a:xfrm>
          </p:grpSpPr>
          <p:sp>
            <p:nvSpPr>
              <p:cNvPr id="729101" name="AutoShape 13"/>
              <p:cNvSpPr>
                <a:spLocks noChangeArrowheads="1"/>
              </p:cNvSpPr>
              <p:nvPr/>
            </p:nvSpPr>
            <p:spPr bwMode="auto">
              <a:xfrm rot="-5400000">
                <a:off x="2112" y="1440"/>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02" name="AutoShape 14"/>
              <p:cNvSpPr>
                <a:spLocks noChangeArrowheads="1"/>
              </p:cNvSpPr>
              <p:nvPr/>
            </p:nvSpPr>
            <p:spPr bwMode="auto">
              <a:xfrm rot="5400000">
                <a:off x="2328" y="1368"/>
                <a:ext cx="192"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9103" name="Line 15"/>
            <p:cNvSpPr>
              <a:spLocks noChangeShapeType="1"/>
            </p:cNvSpPr>
            <p:nvPr/>
          </p:nvSpPr>
          <p:spPr bwMode="auto">
            <a:xfrm flipV="1">
              <a:off x="2928" y="1104"/>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8200" name="Group 16"/>
          <p:cNvGrpSpPr>
            <a:grpSpLocks/>
          </p:cNvGrpSpPr>
          <p:nvPr/>
        </p:nvGrpSpPr>
        <p:grpSpPr bwMode="auto">
          <a:xfrm>
            <a:off x="2971800" y="1676400"/>
            <a:ext cx="685800" cy="2286000"/>
            <a:chOff x="1872" y="768"/>
            <a:chExt cx="432" cy="1440"/>
          </a:xfrm>
        </p:grpSpPr>
        <p:grpSp>
          <p:nvGrpSpPr>
            <p:cNvPr id="8255" name="Group 17"/>
            <p:cNvGrpSpPr>
              <a:grpSpLocks/>
            </p:cNvGrpSpPr>
            <p:nvPr/>
          </p:nvGrpSpPr>
          <p:grpSpPr bwMode="auto">
            <a:xfrm>
              <a:off x="1872" y="1392"/>
              <a:ext cx="432" cy="364"/>
              <a:chOff x="2064" y="1344"/>
              <a:chExt cx="432" cy="336"/>
            </a:xfrm>
          </p:grpSpPr>
          <p:sp>
            <p:nvSpPr>
              <p:cNvPr id="729106" name="AutoShape 18"/>
              <p:cNvSpPr>
                <a:spLocks noChangeArrowheads="1"/>
              </p:cNvSpPr>
              <p:nvPr/>
            </p:nvSpPr>
            <p:spPr bwMode="auto">
              <a:xfrm rot="-5400000">
                <a:off x="2112" y="1440"/>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07" name="AutoShape 19"/>
              <p:cNvSpPr>
                <a:spLocks noChangeArrowheads="1"/>
              </p:cNvSpPr>
              <p:nvPr/>
            </p:nvSpPr>
            <p:spPr bwMode="auto">
              <a:xfrm rot="5400000">
                <a:off x="2328" y="1368"/>
                <a:ext cx="192"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9108" name="Line 20"/>
            <p:cNvSpPr>
              <a:spLocks noChangeShapeType="1"/>
            </p:cNvSpPr>
            <p:nvPr/>
          </p:nvSpPr>
          <p:spPr bwMode="auto">
            <a:xfrm flipV="1">
              <a:off x="2160" y="768"/>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9109" name="Line 21"/>
          <p:cNvSpPr>
            <a:spLocks noChangeShapeType="1"/>
          </p:cNvSpPr>
          <p:nvPr/>
        </p:nvSpPr>
        <p:spPr bwMode="auto">
          <a:xfrm flipH="1">
            <a:off x="4267200" y="4191000"/>
            <a:ext cx="381000" cy="990600"/>
          </a:xfrm>
          <a:prstGeom prst="line">
            <a:avLst/>
          </a:prstGeom>
          <a:noFill/>
          <a:ln w="76200">
            <a:solidFill>
              <a:srgbClr val="FAFD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10" name="Line 22"/>
          <p:cNvSpPr>
            <a:spLocks noChangeShapeType="1"/>
          </p:cNvSpPr>
          <p:nvPr/>
        </p:nvSpPr>
        <p:spPr bwMode="auto">
          <a:xfrm flipH="1">
            <a:off x="4419600" y="4191000"/>
            <a:ext cx="381000" cy="990600"/>
          </a:xfrm>
          <a:prstGeom prst="line">
            <a:avLst/>
          </a:prstGeom>
          <a:noFill/>
          <a:ln w="76200">
            <a:solidFill>
              <a:srgbClr val="FAFD00"/>
            </a:solidFill>
            <a:round/>
            <a:headEnd type="triangle" w="med" len="me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11" name="Line 23"/>
          <p:cNvSpPr>
            <a:spLocks noChangeShapeType="1"/>
          </p:cNvSpPr>
          <p:nvPr/>
        </p:nvSpPr>
        <p:spPr bwMode="auto">
          <a:xfrm>
            <a:off x="3271838" y="5465763"/>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12" name="Line 24"/>
          <p:cNvSpPr>
            <a:spLocks noChangeShapeType="1"/>
          </p:cNvSpPr>
          <p:nvPr/>
        </p:nvSpPr>
        <p:spPr bwMode="auto">
          <a:xfrm>
            <a:off x="5976938" y="5465763"/>
            <a:ext cx="1325562"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13" name="Rectangle 25"/>
          <p:cNvSpPr>
            <a:spLocks noChangeArrowheads="1"/>
          </p:cNvSpPr>
          <p:nvPr/>
        </p:nvSpPr>
        <p:spPr bwMode="auto">
          <a:xfrm>
            <a:off x="990600" y="5486400"/>
            <a:ext cx="6629400" cy="1676400"/>
          </a:xfrm>
          <a:prstGeom prst="rect">
            <a:avLst/>
          </a:prstGeom>
          <a:noFill/>
          <a:ln w="12700">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aphicFrame>
        <p:nvGraphicFramePr>
          <p:cNvPr id="8206" name="Object 26"/>
          <p:cNvGraphicFramePr>
            <a:graphicFrameLocks noChangeAspect="1"/>
          </p:cNvGraphicFramePr>
          <p:nvPr/>
        </p:nvGraphicFramePr>
        <p:xfrm>
          <a:off x="381000" y="2530475"/>
          <a:ext cx="914400" cy="1508125"/>
        </p:xfrm>
        <a:graphic>
          <a:graphicData uri="http://schemas.openxmlformats.org/presentationml/2006/ole">
            <mc:AlternateContent xmlns:mc="http://schemas.openxmlformats.org/markup-compatibility/2006">
              <mc:Choice xmlns:v="urn:schemas-microsoft-com:vml" Requires="v">
                <p:oleObj spid="_x0000_s8208" name="Clip" r:id="rId3" imgW="3003550" imgH="5470525" progId="MS_ClipArt_Gallery.2">
                  <p:embed/>
                </p:oleObj>
              </mc:Choice>
              <mc:Fallback>
                <p:oleObj name="Clip" r:id="rId3" imgW="3003550" imgH="5470525" progId="MS_ClipArt_Gallery.2">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30475"/>
                        <a:ext cx="914400" cy="150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115" name="AutoShape 27"/>
          <p:cNvSpPr>
            <a:spLocks noChangeArrowheads="1"/>
          </p:cNvSpPr>
          <p:nvPr/>
        </p:nvSpPr>
        <p:spPr bwMode="auto">
          <a:xfrm rot="10800000">
            <a:off x="3200400" y="3886200"/>
            <a:ext cx="484188" cy="381000"/>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8208" name="Group 28"/>
          <p:cNvGrpSpPr>
            <a:grpSpLocks/>
          </p:cNvGrpSpPr>
          <p:nvPr/>
        </p:nvGrpSpPr>
        <p:grpSpPr bwMode="auto">
          <a:xfrm>
            <a:off x="1223963" y="2046288"/>
            <a:ext cx="584200" cy="2020887"/>
            <a:chOff x="937" y="617"/>
            <a:chExt cx="368" cy="1273"/>
          </a:xfrm>
        </p:grpSpPr>
        <p:sp>
          <p:nvSpPr>
            <p:cNvPr id="729117" name="Line 29"/>
            <p:cNvSpPr>
              <a:spLocks noChangeShapeType="1"/>
            </p:cNvSpPr>
            <p:nvPr/>
          </p:nvSpPr>
          <p:spPr bwMode="auto">
            <a:xfrm flipV="1">
              <a:off x="1296" y="624"/>
              <a:ext cx="0" cy="1152"/>
            </a:xfrm>
            <a:prstGeom prst="line">
              <a:avLst/>
            </a:prstGeom>
            <a:noFill/>
            <a:ln w="57150">
              <a:solidFill>
                <a:srgbClr val="FFFF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18" name="Text Box 30"/>
            <p:cNvSpPr txBox="1">
              <a:spLocks noChangeArrowheads="1"/>
            </p:cNvSpPr>
            <p:nvPr/>
          </p:nvSpPr>
          <p:spPr bwMode="auto">
            <a:xfrm rot="16200000" flipH="1">
              <a:off x="484" y="1070"/>
              <a:ext cx="1273" cy="368"/>
            </a:xfrm>
            <a:prstGeom prst="rect">
              <a:avLst/>
            </a:prstGeom>
            <a:noFill/>
            <a:ln w="9525">
              <a:noFill/>
              <a:miter lim="800000"/>
              <a:headEnd/>
              <a:tailEnd/>
            </a:ln>
            <a:effectLst/>
          </p:spPr>
          <p:txBody>
            <a:bodyPr wrap="none">
              <a:spAutoFit/>
            </a:bodyPr>
            <a:lstStyle/>
            <a:p>
              <a:pPr marL="342900" indent="-342900">
                <a:defRPr/>
              </a:pPr>
              <a:r>
                <a:rPr lang="en-US" sz="3200" dirty="0">
                  <a:solidFill>
                    <a:srgbClr val="FFFFFF"/>
                  </a:solidFill>
                  <a:effectLst>
                    <a:outerShdw blurRad="38100" dist="38100" dir="2700000" algn="tl">
                      <a:srgbClr val="000000"/>
                    </a:outerShdw>
                  </a:effectLst>
                  <a:latin typeface="Times New Roman"/>
                </a:rPr>
                <a:t>2-way time</a:t>
              </a:r>
            </a:p>
          </p:txBody>
        </p:sp>
      </p:grpSp>
      <p:sp>
        <p:nvSpPr>
          <p:cNvPr id="729119" name="Freeform 31"/>
          <p:cNvSpPr>
            <a:spLocks/>
          </p:cNvSpPr>
          <p:nvPr/>
        </p:nvSpPr>
        <p:spPr bwMode="auto">
          <a:xfrm>
            <a:off x="1563688" y="4038600"/>
            <a:ext cx="3221037" cy="1698625"/>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20" name="AutoShape 32"/>
          <p:cNvSpPr>
            <a:spLocks noChangeArrowheads="1"/>
          </p:cNvSpPr>
          <p:nvPr/>
        </p:nvSpPr>
        <p:spPr bwMode="auto">
          <a:xfrm>
            <a:off x="4038600" y="4953000"/>
            <a:ext cx="609600" cy="457200"/>
          </a:xfrm>
          <a:prstGeom prst="star5">
            <a:avLst/>
          </a:prstGeom>
          <a:solidFill>
            <a:srgbClr val="FF66CC"/>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21" name="Text Box 33"/>
          <p:cNvSpPr txBox="1">
            <a:spLocks noChangeArrowheads="1"/>
          </p:cNvSpPr>
          <p:nvPr/>
        </p:nvSpPr>
        <p:spPr bwMode="auto">
          <a:xfrm>
            <a:off x="527050" y="0"/>
            <a:ext cx="7589838" cy="1431925"/>
          </a:xfrm>
          <a:prstGeom prst="rect">
            <a:avLst/>
          </a:prstGeom>
          <a:noFill/>
          <a:ln w="9525">
            <a:noFill/>
            <a:miter lim="800000"/>
            <a:headEnd/>
            <a:tailEnd/>
          </a:ln>
          <a:effectLst/>
        </p:spPr>
        <p:txBody>
          <a:bodyPr wrap="none">
            <a:spAutoFit/>
          </a:bodyPr>
          <a:lstStyle/>
          <a:p>
            <a:pPr marL="342900" indent="-342900" algn="ctr">
              <a:defRPr/>
            </a:pPr>
            <a:r>
              <a:rPr lang="en-US" sz="4400">
                <a:solidFill>
                  <a:srgbClr val="FFFF66"/>
                </a:solidFill>
                <a:effectLst>
                  <a:outerShdw blurRad="38100" dist="38100" dir="2700000" algn="tl">
                    <a:srgbClr val="000000"/>
                  </a:outerShdw>
                </a:effectLst>
                <a:latin typeface="Times New Roman"/>
              </a:rPr>
              <a:t> ZO Migration</a:t>
            </a:r>
          </a:p>
          <a:p>
            <a:pPr marL="342900" indent="-342900" algn="ctr">
              <a:defRPr/>
            </a:pPr>
            <a:r>
              <a:rPr lang="en-US" sz="4400">
                <a:solidFill>
                  <a:srgbClr val="FFFF66"/>
                </a:solidFill>
                <a:effectLst>
                  <a:outerShdw blurRad="38100" dist="38100" dir="2700000" algn="tl">
                    <a:srgbClr val="000000"/>
                  </a:outerShdw>
                </a:effectLst>
                <a:latin typeface="Times New Roman"/>
              </a:rPr>
              <a:t>Smear Reflections along Circles</a:t>
            </a:r>
          </a:p>
        </p:txBody>
      </p:sp>
      <p:grpSp>
        <p:nvGrpSpPr>
          <p:cNvPr id="8212" name="Group 34"/>
          <p:cNvGrpSpPr>
            <a:grpSpLocks/>
          </p:cNvGrpSpPr>
          <p:nvPr/>
        </p:nvGrpSpPr>
        <p:grpSpPr bwMode="auto">
          <a:xfrm>
            <a:off x="5638800" y="1676400"/>
            <a:ext cx="685800" cy="2286000"/>
            <a:chOff x="1872" y="768"/>
            <a:chExt cx="432" cy="1440"/>
          </a:xfrm>
        </p:grpSpPr>
        <p:grpSp>
          <p:nvGrpSpPr>
            <p:cNvPr id="8249" name="Group 35"/>
            <p:cNvGrpSpPr>
              <a:grpSpLocks/>
            </p:cNvGrpSpPr>
            <p:nvPr/>
          </p:nvGrpSpPr>
          <p:grpSpPr bwMode="auto">
            <a:xfrm>
              <a:off x="1872" y="1392"/>
              <a:ext cx="432" cy="364"/>
              <a:chOff x="2064" y="1344"/>
              <a:chExt cx="432" cy="336"/>
            </a:xfrm>
          </p:grpSpPr>
          <p:sp>
            <p:nvSpPr>
              <p:cNvPr id="729124" name="AutoShape 36"/>
              <p:cNvSpPr>
                <a:spLocks noChangeArrowheads="1"/>
              </p:cNvSpPr>
              <p:nvPr/>
            </p:nvSpPr>
            <p:spPr bwMode="auto">
              <a:xfrm rot="-5400000">
                <a:off x="2112" y="1440"/>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25" name="AutoShape 37"/>
              <p:cNvSpPr>
                <a:spLocks noChangeArrowheads="1"/>
              </p:cNvSpPr>
              <p:nvPr/>
            </p:nvSpPr>
            <p:spPr bwMode="auto">
              <a:xfrm rot="5400000">
                <a:off x="2328" y="1368"/>
                <a:ext cx="192"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9126" name="Line 38"/>
            <p:cNvSpPr>
              <a:spLocks noChangeShapeType="1"/>
            </p:cNvSpPr>
            <p:nvPr/>
          </p:nvSpPr>
          <p:spPr bwMode="auto">
            <a:xfrm flipV="1">
              <a:off x="2160" y="768"/>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9127" name="AutoShape 39"/>
          <p:cNvSpPr>
            <a:spLocks noChangeArrowheads="1"/>
          </p:cNvSpPr>
          <p:nvPr/>
        </p:nvSpPr>
        <p:spPr bwMode="auto">
          <a:xfrm rot="10800000">
            <a:off x="5867400" y="3886200"/>
            <a:ext cx="484188" cy="381000"/>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28" name="Freeform 40"/>
          <p:cNvSpPr>
            <a:spLocks/>
          </p:cNvSpPr>
          <p:nvPr/>
        </p:nvSpPr>
        <p:spPr bwMode="auto">
          <a:xfrm>
            <a:off x="4038600" y="4038600"/>
            <a:ext cx="3733800" cy="1698625"/>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37" name="AutoShape 49"/>
          <p:cNvSpPr>
            <a:spLocks noChangeArrowheads="1"/>
          </p:cNvSpPr>
          <p:nvPr/>
        </p:nvSpPr>
        <p:spPr bwMode="auto">
          <a:xfrm>
            <a:off x="4419600" y="3733800"/>
            <a:ext cx="609600" cy="609600"/>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8216" name="Group 50"/>
          <p:cNvGrpSpPr>
            <a:grpSpLocks/>
          </p:cNvGrpSpPr>
          <p:nvPr/>
        </p:nvGrpSpPr>
        <p:grpSpPr bwMode="auto">
          <a:xfrm>
            <a:off x="1371600" y="1143000"/>
            <a:ext cx="5715000" cy="5867400"/>
            <a:chOff x="240" y="720"/>
            <a:chExt cx="3600" cy="3696"/>
          </a:xfrm>
        </p:grpSpPr>
        <p:grpSp>
          <p:nvGrpSpPr>
            <p:cNvPr id="8245" name="Group 51"/>
            <p:cNvGrpSpPr>
              <a:grpSpLocks/>
            </p:cNvGrpSpPr>
            <p:nvPr/>
          </p:nvGrpSpPr>
          <p:grpSpPr bwMode="auto">
            <a:xfrm>
              <a:off x="3206" y="3696"/>
              <a:ext cx="634" cy="720"/>
              <a:chOff x="2534" y="768"/>
              <a:chExt cx="634" cy="720"/>
            </a:xfrm>
          </p:grpSpPr>
          <p:sp>
            <p:nvSpPr>
              <p:cNvPr id="729140" name="Text Box 52"/>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a:solidFill>
                      <a:srgbClr val="FAFD00"/>
                    </a:solidFill>
                    <a:effectLst>
                      <a:outerShdw blurRad="38100" dist="38100" dir="2700000" algn="tl">
                        <a:srgbClr val="000000"/>
                      </a:outerShdw>
                    </a:effectLst>
                    <a:latin typeface="Times New Roman"/>
                    <a:sym typeface="Symbol" pitchFamily="18" charset="2"/>
                  </a:rPr>
                  <a:t></a:t>
                </a:r>
                <a:endParaRPr lang="en-US" sz="4400">
                  <a:solidFill>
                    <a:srgbClr val="FAFD00"/>
                  </a:solidFill>
                  <a:effectLst>
                    <a:outerShdw blurRad="38100" dist="38100" dir="2700000" algn="tl">
                      <a:srgbClr val="000000"/>
                    </a:outerShdw>
                  </a:effectLst>
                  <a:latin typeface="Times New Roman"/>
                </a:endParaRPr>
              </a:p>
            </p:txBody>
          </p:sp>
          <p:sp>
            <p:nvSpPr>
              <p:cNvPr id="729141" name="Text Box 53"/>
              <p:cNvSpPr txBox="1">
                <a:spLocks noChangeArrowheads="1"/>
              </p:cNvSpPr>
              <p:nvPr/>
            </p:nvSpPr>
            <p:spPr bwMode="auto">
              <a:xfrm>
                <a:off x="2534" y="1123"/>
                <a:ext cx="308" cy="365"/>
              </a:xfrm>
              <a:prstGeom prst="rect">
                <a:avLst/>
              </a:prstGeom>
              <a:noFill/>
              <a:ln w="9525">
                <a:noFill/>
                <a:miter lim="800000"/>
                <a:headEnd/>
                <a:tailEnd/>
              </a:ln>
              <a:effectLst/>
            </p:spPr>
            <p:txBody>
              <a:bodyPr wrap="none">
                <a:spAutoFit/>
              </a:bodyPr>
              <a:lstStyle/>
              <a:p>
                <a:pPr marL="342900" indent="-342900">
                  <a:defRPr/>
                </a:pPr>
                <a:r>
                  <a:rPr lang="en-US" sz="3200">
                    <a:solidFill>
                      <a:srgbClr val="FFFF66"/>
                    </a:solidFill>
                    <a:effectLst>
                      <a:outerShdw blurRad="38100" dist="38100" dir="2700000" algn="tl">
                        <a:srgbClr val="000000"/>
                      </a:outerShdw>
                    </a:effectLst>
                    <a:latin typeface="Times New Roman"/>
                  </a:rPr>
                  <a:t> </a:t>
                </a:r>
                <a:r>
                  <a:rPr lang="en-US" sz="3200">
                    <a:solidFill>
                      <a:srgbClr val="FFFF66"/>
                    </a:solidFill>
                    <a:effectLst>
                      <a:outerShdw blurRad="38100" dist="38100" dir="2700000" algn="tl">
                        <a:srgbClr val="000000"/>
                      </a:outerShdw>
                    </a:effectLst>
                    <a:latin typeface="Times New Roman"/>
                    <a:sym typeface="Symbol" pitchFamily="18" charset="2"/>
                  </a:rPr>
                  <a:t>x</a:t>
                </a:r>
                <a:endParaRPr lang="en-US" sz="3200">
                  <a:effectLst>
                    <a:outerShdw blurRad="38100" dist="38100" dir="2700000" algn="tl">
                      <a:srgbClr val="000000"/>
                    </a:outerShdw>
                  </a:effectLst>
                  <a:latin typeface="Times New Roman"/>
                </a:endParaRPr>
              </a:p>
            </p:txBody>
          </p:sp>
        </p:grpSp>
        <p:sp>
          <p:nvSpPr>
            <p:cNvPr id="729142" name="Rectangle 54"/>
            <p:cNvSpPr>
              <a:spLocks noChangeArrowheads="1"/>
            </p:cNvSpPr>
            <p:nvPr/>
          </p:nvSpPr>
          <p:spPr bwMode="auto">
            <a:xfrm>
              <a:off x="240" y="720"/>
              <a:ext cx="1144" cy="480"/>
            </a:xfrm>
            <a:prstGeom prst="rect">
              <a:avLst/>
            </a:prstGeom>
            <a:noFill/>
            <a:ln w="9525">
              <a:noFill/>
              <a:miter lim="800000"/>
              <a:headEnd/>
              <a:tailEnd/>
            </a:ln>
            <a:effectLst/>
          </p:spPr>
          <p:txBody>
            <a:bodyPr wrap="none">
              <a:spAutoFit/>
            </a:bodyPr>
            <a:lstStyle/>
            <a:p>
              <a:pPr marL="342900" indent="-342900">
                <a:defRPr/>
              </a:pPr>
              <a:r>
                <a:rPr lang="en-US" sz="4400">
                  <a:solidFill>
                    <a:srgbClr val="FFFF66"/>
                  </a:solidFill>
                  <a:effectLst>
                    <a:outerShdw blurRad="38100" dist="38100" dir="2700000" algn="tl">
                      <a:srgbClr val="000000"/>
                    </a:outerShdw>
                  </a:effectLst>
                  <a:latin typeface="Times New Roman"/>
                </a:rPr>
                <a:t>&amp; Sum</a:t>
              </a:r>
            </a:p>
          </p:txBody>
        </p:sp>
      </p:grpSp>
      <p:sp>
        <p:nvSpPr>
          <p:cNvPr id="729143" name="Freeform 55"/>
          <p:cNvSpPr>
            <a:spLocks/>
          </p:cNvSpPr>
          <p:nvPr/>
        </p:nvSpPr>
        <p:spPr bwMode="auto">
          <a:xfrm>
            <a:off x="3581400" y="4038600"/>
            <a:ext cx="2286000" cy="1143000"/>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3" name="Group 56"/>
          <p:cNvGrpSpPr>
            <a:grpSpLocks/>
          </p:cNvGrpSpPr>
          <p:nvPr/>
        </p:nvGrpSpPr>
        <p:grpSpPr bwMode="auto">
          <a:xfrm>
            <a:off x="4876800" y="1752600"/>
            <a:ext cx="685800" cy="2286000"/>
            <a:chOff x="3072" y="1104"/>
            <a:chExt cx="432" cy="1440"/>
          </a:xfrm>
        </p:grpSpPr>
        <p:grpSp>
          <p:nvGrpSpPr>
            <p:cNvPr id="8241" name="Group 57"/>
            <p:cNvGrpSpPr>
              <a:grpSpLocks/>
            </p:cNvGrpSpPr>
            <p:nvPr/>
          </p:nvGrpSpPr>
          <p:grpSpPr bwMode="auto">
            <a:xfrm>
              <a:off x="3072" y="1844"/>
              <a:ext cx="432" cy="364"/>
              <a:chOff x="2064" y="1344"/>
              <a:chExt cx="432" cy="336"/>
            </a:xfrm>
          </p:grpSpPr>
          <p:sp>
            <p:nvSpPr>
              <p:cNvPr id="729146" name="AutoShape 58"/>
              <p:cNvSpPr>
                <a:spLocks noChangeArrowheads="1"/>
              </p:cNvSpPr>
              <p:nvPr/>
            </p:nvSpPr>
            <p:spPr bwMode="auto">
              <a:xfrm rot="-5400000">
                <a:off x="2112" y="1440"/>
                <a:ext cx="192" cy="288"/>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47" name="AutoShape 59"/>
              <p:cNvSpPr>
                <a:spLocks noChangeArrowheads="1"/>
              </p:cNvSpPr>
              <p:nvPr/>
            </p:nvSpPr>
            <p:spPr bwMode="auto">
              <a:xfrm rot="5400000">
                <a:off x="2328" y="1368"/>
                <a:ext cx="192"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9148" name="Line 60"/>
            <p:cNvSpPr>
              <a:spLocks noChangeShapeType="1"/>
            </p:cNvSpPr>
            <p:nvPr/>
          </p:nvSpPr>
          <p:spPr bwMode="auto">
            <a:xfrm flipV="1">
              <a:off x="3360" y="1104"/>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9149" name="AutoShape 61"/>
          <p:cNvSpPr>
            <a:spLocks noChangeArrowheads="1"/>
          </p:cNvSpPr>
          <p:nvPr/>
        </p:nvSpPr>
        <p:spPr bwMode="auto">
          <a:xfrm rot="10800000">
            <a:off x="5105400" y="3886200"/>
            <a:ext cx="484188" cy="381000"/>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50" name="AutoShape 62"/>
          <p:cNvSpPr>
            <a:spLocks noChangeArrowheads="1"/>
          </p:cNvSpPr>
          <p:nvPr/>
        </p:nvSpPr>
        <p:spPr bwMode="auto">
          <a:xfrm>
            <a:off x="5029200" y="3733800"/>
            <a:ext cx="609600" cy="609600"/>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51" name="Line 63"/>
          <p:cNvSpPr>
            <a:spLocks noChangeShapeType="1"/>
          </p:cNvSpPr>
          <p:nvPr/>
        </p:nvSpPr>
        <p:spPr bwMode="auto">
          <a:xfrm flipH="1">
            <a:off x="4495800" y="4191000"/>
            <a:ext cx="685800" cy="914400"/>
          </a:xfrm>
          <a:prstGeom prst="line">
            <a:avLst/>
          </a:prstGeom>
          <a:noFill/>
          <a:ln w="76200">
            <a:solidFill>
              <a:srgbClr val="FAFD00"/>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52" name="Line 64"/>
          <p:cNvSpPr>
            <a:spLocks noChangeShapeType="1"/>
          </p:cNvSpPr>
          <p:nvPr/>
        </p:nvSpPr>
        <p:spPr bwMode="auto">
          <a:xfrm flipH="1">
            <a:off x="4495800" y="4191000"/>
            <a:ext cx="838200" cy="990600"/>
          </a:xfrm>
          <a:prstGeom prst="line">
            <a:avLst/>
          </a:prstGeom>
          <a:noFill/>
          <a:ln w="76200">
            <a:solidFill>
              <a:srgbClr val="FAFD00"/>
            </a:solidFill>
            <a:round/>
            <a:headEnd type="triangle" w="med" len="me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53" name="Freeform 65"/>
          <p:cNvSpPr>
            <a:spLocks/>
          </p:cNvSpPr>
          <p:nvPr/>
        </p:nvSpPr>
        <p:spPr bwMode="auto">
          <a:xfrm>
            <a:off x="3810000" y="4038600"/>
            <a:ext cx="2514600" cy="1295400"/>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54" name="AutoShape 66"/>
          <p:cNvSpPr>
            <a:spLocks noChangeArrowheads="1"/>
          </p:cNvSpPr>
          <p:nvPr/>
        </p:nvSpPr>
        <p:spPr bwMode="auto">
          <a:xfrm rot="10800000">
            <a:off x="3810000" y="3886200"/>
            <a:ext cx="484188" cy="381000"/>
          </a:xfrm>
          <a:prstGeom prst="triangle">
            <a:avLst>
              <a:gd name="adj" fmla="val 50000"/>
            </a:avLst>
          </a:prstGeom>
          <a:solidFill>
            <a:srgbClr val="FFFFFF"/>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55" name="AutoShape 67"/>
          <p:cNvSpPr>
            <a:spLocks noChangeArrowheads="1"/>
          </p:cNvSpPr>
          <p:nvPr/>
        </p:nvSpPr>
        <p:spPr bwMode="auto">
          <a:xfrm>
            <a:off x="3733800" y="3733800"/>
            <a:ext cx="609600" cy="609600"/>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29156" name="Freeform 68"/>
          <p:cNvSpPr>
            <a:spLocks/>
          </p:cNvSpPr>
          <p:nvPr/>
        </p:nvSpPr>
        <p:spPr bwMode="auto">
          <a:xfrm>
            <a:off x="2667000" y="4038600"/>
            <a:ext cx="2514600" cy="1295400"/>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5" name="Group 69"/>
          <p:cNvGrpSpPr>
            <a:grpSpLocks/>
          </p:cNvGrpSpPr>
          <p:nvPr/>
        </p:nvGrpSpPr>
        <p:grpSpPr bwMode="auto">
          <a:xfrm>
            <a:off x="2776538" y="5410200"/>
            <a:ext cx="1719262" cy="1265238"/>
            <a:chOff x="1776" y="3408"/>
            <a:chExt cx="1083" cy="797"/>
          </a:xfrm>
        </p:grpSpPr>
        <p:sp>
          <p:nvSpPr>
            <p:cNvPr id="729158" name="Text Box 70"/>
            <p:cNvSpPr txBox="1">
              <a:spLocks noChangeArrowheads="1"/>
            </p:cNvSpPr>
            <p:nvPr/>
          </p:nvSpPr>
          <p:spPr bwMode="auto">
            <a:xfrm>
              <a:off x="1776" y="3840"/>
              <a:ext cx="1083" cy="365"/>
            </a:xfrm>
            <a:prstGeom prst="rect">
              <a:avLst/>
            </a:prstGeom>
            <a:noFill/>
            <a:ln w="9525">
              <a:noFill/>
              <a:miter lim="800000"/>
              <a:headEnd/>
              <a:tailEnd/>
            </a:ln>
            <a:effectLst/>
          </p:spPr>
          <p:txBody>
            <a:bodyPr wrap="none">
              <a:spAutoFit/>
            </a:bodyPr>
            <a:lstStyle/>
            <a:p>
              <a:pPr marL="342900" indent="-342900">
                <a:spcBef>
                  <a:spcPct val="50000"/>
                </a:spcBef>
                <a:defRPr/>
              </a:pPr>
              <a:r>
                <a:rPr lang="en-US" sz="3200">
                  <a:solidFill>
                    <a:srgbClr val="FFFFFF"/>
                  </a:solidFill>
                  <a:effectLst>
                    <a:outerShdw blurRad="38100" dist="38100" dir="2700000" algn="tl">
                      <a:srgbClr val="000000"/>
                    </a:outerShdw>
                  </a:effectLst>
                  <a:latin typeface="Times New Roman"/>
                </a:rPr>
                <a:t>In-Phase</a:t>
              </a:r>
              <a:endParaRPr lang="en-US" sz="3200">
                <a:effectLst>
                  <a:outerShdw blurRad="38100" dist="38100" dir="2700000" algn="tl">
                    <a:srgbClr val="000000"/>
                  </a:outerShdw>
                </a:effectLst>
                <a:latin typeface="Times New Roman"/>
              </a:endParaRPr>
            </a:p>
          </p:txBody>
        </p:sp>
        <p:sp>
          <p:nvSpPr>
            <p:cNvPr id="729159" name="Line 71"/>
            <p:cNvSpPr>
              <a:spLocks noChangeShapeType="1"/>
            </p:cNvSpPr>
            <p:nvPr/>
          </p:nvSpPr>
          <p:spPr bwMode="auto">
            <a:xfrm flipV="1">
              <a:off x="2400" y="3408"/>
              <a:ext cx="288" cy="480"/>
            </a:xfrm>
            <a:prstGeom prst="line">
              <a:avLst/>
            </a:prstGeom>
            <a:noFill/>
            <a:ln w="76200">
              <a:solidFill>
                <a:srgbClr val="FFFF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16" name="Group 72"/>
          <p:cNvGrpSpPr>
            <a:grpSpLocks/>
          </p:cNvGrpSpPr>
          <p:nvPr/>
        </p:nvGrpSpPr>
        <p:grpSpPr bwMode="auto">
          <a:xfrm>
            <a:off x="0" y="4572000"/>
            <a:ext cx="3429000" cy="1417638"/>
            <a:chOff x="0" y="2880"/>
            <a:chExt cx="2160" cy="893"/>
          </a:xfrm>
        </p:grpSpPr>
        <p:grpSp>
          <p:nvGrpSpPr>
            <p:cNvPr id="8235" name="Group 73"/>
            <p:cNvGrpSpPr>
              <a:grpSpLocks/>
            </p:cNvGrpSpPr>
            <p:nvPr/>
          </p:nvGrpSpPr>
          <p:grpSpPr bwMode="auto">
            <a:xfrm>
              <a:off x="0" y="2976"/>
              <a:ext cx="1622" cy="797"/>
              <a:chOff x="1776" y="3408"/>
              <a:chExt cx="1622" cy="797"/>
            </a:xfrm>
          </p:grpSpPr>
          <p:sp>
            <p:nvSpPr>
              <p:cNvPr id="729162" name="Text Box 74"/>
              <p:cNvSpPr txBox="1">
                <a:spLocks noChangeArrowheads="1"/>
              </p:cNvSpPr>
              <p:nvPr/>
            </p:nvSpPr>
            <p:spPr bwMode="auto">
              <a:xfrm>
                <a:off x="1776" y="3840"/>
                <a:ext cx="1622" cy="365"/>
              </a:xfrm>
              <a:prstGeom prst="rect">
                <a:avLst/>
              </a:prstGeom>
              <a:noFill/>
              <a:ln w="9525">
                <a:noFill/>
                <a:miter lim="800000"/>
                <a:headEnd/>
                <a:tailEnd/>
              </a:ln>
              <a:effectLst/>
            </p:spPr>
            <p:txBody>
              <a:bodyPr wrap="none">
                <a:spAutoFit/>
              </a:bodyPr>
              <a:lstStyle/>
              <a:p>
                <a:pPr marL="342900" indent="-342900">
                  <a:spcBef>
                    <a:spcPct val="50000"/>
                  </a:spcBef>
                  <a:defRPr/>
                </a:pPr>
                <a:r>
                  <a:rPr lang="en-US" sz="3200">
                    <a:solidFill>
                      <a:srgbClr val="FFFFFF"/>
                    </a:solidFill>
                    <a:effectLst>
                      <a:outerShdw blurRad="38100" dist="38100" dir="2700000" algn="tl">
                        <a:srgbClr val="000000"/>
                      </a:outerShdw>
                    </a:effectLst>
                    <a:latin typeface="Times New Roman"/>
                  </a:rPr>
                  <a:t>Out-of--Phase</a:t>
                </a:r>
                <a:endParaRPr lang="en-US" sz="3200">
                  <a:effectLst>
                    <a:outerShdw blurRad="38100" dist="38100" dir="2700000" algn="tl">
                      <a:srgbClr val="000000"/>
                    </a:outerShdw>
                  </a:effectLst>
                  <a:latin typeface="Times New Roman"/>
                </a:endParaRPr>
              </a:p>
            </p:txBody>
          </p:sp>
          <p:sp>
            <p:nvSpPr>
              <p:cNvPr id="729163" name="Line 75"/>
              <p:cNvSpPr>
                <a:spLocks noChangeShapeType="1"/>
              </p:cNvSpPr>
              <p:nvPr/>
            </p:nvSpPr>
            <p:spPr bwMode="auto">
              <a:xfrm flipV="1">
                <a:off x="2400" y="3408"/>
                <a:ext cx="288" cy="480"/>
              </a:xfrm>
              <a:prstGeom prst="line">
                <a:avLst/>
              </a:prstGeom>
              <a:noFill/>
              <a:ln w="76200">
                <a:solidFill>
                  <a:srgbClr val="FFFF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29164" name="Line 76"/>
            <p:cNvSpPr>
              <a:spLocks noChangeShapeType="1"/>
            </p:cNvSpPr>
            <p:nvPr/>
          </p:nvSpPr>
          <p:spPr bwMode="auto">
            <a:xfrm flipV="1">
              <a:off x="624" y="2880"/>
              <a:ext cx="1536" cy="576"/>
            </a:xfrm>
            <a:prstGeom prst="line">
              <a:avLst/>
            </a:prstGeom>
            <a:noFill/>
            <a:ln w="76200">
              <a:solidFill>
                <a:srgbClr val="FFFFFF"/>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grpSp>
        <p:nvGrpSpPr>
          <p:cNvPr id="8229" name="Group 86"/>
          <p:cNvGrpSpPr>
            <a:grpSpLocks/>
          </p:cNvGrpSpPr>
          <p:nvPr/>
        </p:nvGrpSpPr>
        <p:grpSpPr bwMode="auto">
          <a:xfrm>
            <a:off x="6616700" y="5702300"/>
            <a:ext cx="2527300" cy="1155700"/>
            <a:chOff x="3360" y="4744"/>
            <a:chExt cx="1592" cy="728"/>
          </a:xfrm>
        </p:grpSpPr>
        <p:sp>
          <p:nvSpPr>
            <p:cNvPr id="729168" name="Text Box 80"/>
            <p:cNvSpPr txBox="1">
              <a:spLocks noChangeArrowheads="1"/>
            </p:cNvSpPr>
            <p:nvPr/>
          </p:nvSpPr>
          <p:spPr bwMode="auto">
            <a:xfrm>
              <a:off x="3360" y="4800"/>
              <a:ext cx="1592" cy="576"/>
            </a:xfrm>
            <a:prstGeom prst="rect">
              <a:avLst/>
            </a:prstGeom>
            <a:noFill/>
            <a:ln w="9525">
              <a:noFill/>
              <a:miter lim="800000"/>
              <a:headEnd/>
              <a:tailEnd/>
            </a:ln>
            <a:effectLst/>
          </p:spPr>
          <p:txBody>
            <a:bodyPr wrap="none">
              <a:spAutoFit/>
            </a:bodyPr>
            <a:lstStyle/>
            <a:p>
              <a:pPr marL="342900" indent="-342900">
                <a:defRPr/>
              </a:pPr>
              <a:r>
                <a:rPr lang="en-US" sz="5400">
                  <a:solidFill>
                    <a:srgbClr val="E6F10D"/>
                  </a:solidFill>
                  <a:effectLst>
                    <a:outerShdw blurRad="38100" dist="38100" dir="2700000" algn="tl">
                      <a:srgbClr val="000000"/>
                    </a:outerShdw>
                  </a:effectLst>
                  <a:latin typeface="Times New Roman"/>
                  <a:sym typeface="Symbol" pitchFamily="18" charset="2"/>
                </a:rPr>
                <a:t>d</a:t>
              </a:r>
              <a:r>
                <a:rPr lang="en-US" sz="5400">
                  <a:solidFill>
                    <a:srgbClr val="FFFF66"/>
                  </a:solidFill>
                  <a:effectLst>
                    <a:outerShdw blurRad="38100" dist="38100" dir="2700000" algn="tl">
                      <a:srgbClr val="000000"/>
                    </a:outerShdw>
                  </a:effectLst>
                  <a:latin typeface="Times New Roman"/>
                  <a:sym typeface="Symbol" pitchFamily="18" charset="2"/>
                </a:rPr>
                <a:t>(</a:t>
              </a:r>
              <a:r>
                <a:rPr lang="en-US" sz="5400">
                  <a:solidFill>
                    <a:srgbClr val="E6F10D"/>
                  </a:solidFill>
                  <a:effectLst>
                    <a:outerShdw blurRad="38100" dist="38100" dir="2700000" algn="tl">
                      <a:srgbClr val="000000"/>
                    </a:outerShdw>
                  </a:effectLst>
                  <a:latin typeface="Times New Roman"/>
                  <a:sym typeface="Symbol" pitchFamily="18" charset="2"/>
                </a:rPr>
                <a:t>x</a:t>
              </a:r>
              <a:r>
                <a:rPr lang="en-US" sz="5400">
                  <a:solidFill>
                    <a:srgbClr val="FFFF66"/>
                  </a:solidFill>
                  <a:effectLst>
                    <a:outerShdw blurRad="38100" dist="38100" dir="2700000" algn="tl">
                      <a:srgbClr val="000000"/>
                    </a:outerShdw>
                  </a:effectLst>
                  <a:latin typeface="Times New Roman"/>
                  <a:sym typeface="Symbol" pitchFamily="18" charset="2"/>
                </a:rPr>
                <a:t> ,     )</a:t>
              </a:r>
              <a:endParaRPr lang="en-US" sz="8000">
                <a:solidFill>
                  <a:srgbClr val="FFFF66"/>
                </a:solidFill>
                <a:effectLst>
                  <a:outerShdw blurRad="38100" dist="38100" dir="2700000" algn="tl">
                    <a:srgbClr val="000000"/>
                  </a:outerShdw>
                </a:effectLst>
                <a:latin typeface="Times New Roman"/>
                <a:sym typeface="Symbol" pitchFamily="18" charset="2"/>
              </a:endParaRPr>
            </a:p>
          </p:txBody>
        </p:sp>
        <p:sp>
          <p:nvSpPr>
            <p:cNvPr id="729170" name="Text Box 82"/>
            <p:cNvSpPr txBox="1">
              <a:spLocks noChangeArrowheads="1"/>
            </p:cNvSpPr>
            <p:nvPr/>
          </p:nvSpPr>
          <p:spPr bwMode="auto">
            <a:xfrm>
              <a:off x="4032" y="4744"/>
              <a:ext cx="528" cy="576"/>
            </a:xfrm>
            <a:prstGeom prst="rect">
              <a:avLst/>
            </a:prstGeom>
            <a:noFill/>
            <a:ln w="9525">
              <a:noFill/>
              <a:miter lim="800000"/>
              <a:headEnd/>
              <a:tailEnd/>
            </a:ln>
            <a:effectLst/>
          </p:spPr>
          <p:txBody>
            <a:bodyPr>
              <a:spAutoFit/>
            </a:bodyPr>
            <a:lstStyle/>
            <a:p>
              <a:pPr marL="342900" indent="-342900">
                <a:defRPr/>
              </a:pPr>
              <a:r>
                <a:rPr lang="en-US" sz="5400">
                  <a:solidFill>
                    <a:srgbClr val="FAFD00"/>
                  </a:solidFill>
                  <a:effectLst>
                    <a:outerShdw blurRad="38100" dist="38100" dir="2700000" algn="tl">
                      <a:srgbClr val="000000"/>
                    </a:outerShdw>
                  </a:effectLst>
                  <a:latin typeface="Times New Roman"/>
                  <a:sym typeface="Symbol" pitchFamily="18" charset="2"/>
                </a:rPr>
                <a:t></a:t>
              </a:r>
              <a:endParaRPr lang="en-US" sz="5400">
                <a:effectLst>
                  <a:outerShdw blurRad="38100" dist="38100" dir="2700000" algn="tl">
                    <a:srgbClr val="000000"/>
                  </a:outerShdw>
                </a:effectLst>
                <a:latin typeface="Times New Roman"/>
              </a:endParaRPr>
            </a:p>
          </p:txBody>
        </p:sp>
        <p:sp>
          <p:nvSpPr>
            <p:cNvPr id="729171" name="Text Box 83"/>
            <p:cNvSpPr txBox="1">
              <a:spLocks noChangeArrowheads="1"/>
            </p:cNvSpPr>
            <p:nvPr/>
          </p:nvSpPr>
          <p:spPr bwMode="auto">
            <a:xfrm>
              <a:off x="4247" y="5016"/>
              <a:ext cx="372" cy="365"/>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a:rPr>
                <a:t>x</a:t>
              </a:r>
              <a:r>
                <a:rPr lang="en-US" sz="3200">
                  <a:effectLst>
                    <a:outerShdw blurRad="38100" dist="38100" dir="2700000" algn="tl">
                      <a:srgbClr val="000000"/>
                    </a:outerShdw>
                  </a:effectLst>
                  <a:latin typeface="Times New Roman"/>
                </a:rPr>
                <a:t>x</a:t>
              </a:r>
            </a:p>
          </p:txBody>
        </p:sp>
        <p:sp>
          <p:nvSpPr>
            <p:cNvPr id="729173" name="Text Box 85"/>
            <p:cNvSpPr txBox="1">
              <a:spLocks noChangeArrowheads="1"/>
            </p:cNvSpPr>
            <p:nvPr/>
          </p:nvSpPr>
          <p:spPr bwMode="auto">
            <a:xfrm>
              <a:off x="3888" y="5145"/>
              <a:ext cx="116" cy="327"/>
            </a:xfrm>
            <a:prstGeom prst="rect">
              <a:avLst/>
            </a:prstGeom>
            <a:noFill/>
            <a:ln w="9525">
              <a:noFill/>
              <a:miter lim="800000"/>
              <a:headEnd/>
              <a:tailEnd/>
            </a:ln>
            <a:effectLst/>
          </p:spPr>
          <p:txBody>
            <a:bodyPr wrap="none">
              <a:spAutoFit/>
            </a:bodyPr>
            <a:lstStyle/>
            <a:p>
              <a:pPr marL="342900" indent="-342900">
                <a:defRPr/>
              </a:pPr>
              <a:endParaRPr lang="en-US" sz="2800">
                <a:solidFill>
                  <a:srgbClr val="E6F10D"/>
                </a:solidFill>
                <a:effectLst>
                  <a:outerShdw blurRad="38100" dist="38100" dir="2700000" algn="tl">
                    <a:srgbClr val="000000"/>
                  </a:outerShdw>
                </a:effectLst>
                <a:latin typeface="Times New Roman"/>
              </a:endParaRPr>
            </a:p>
          </p:txBody>
        </p:sp>
      </p:grpSp>
      <p:sp>
        <p:nvSpPr>
          <p:cNvPr id="729175" name="Text Box 87"/>
          <p:cNvSpPr txBox="1">
            <a:spLocks noChangeArrowheads="1"/>
          </p:cNvSpPr>
          <p:nvPr/>
        </p:nvSpPr>
        <p:spPr bwMode="auto">
          <a:xfrm>
            <a:off x="4864100" y="5988050"/>
            <a:ext cx="1333500" cy="64135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latin typeface="Times New Roman"/>
              </a:rPr>
              <a:t>m(x)=</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1" presetClass="entr" presetSubtype="0" fill="hold" grpId="0" nodeType="clickEffect">
                                  <p:stCondLst>
                                    <p:cond delay="0"/>
                                  </p:stCondLst>
                                  <p:childTnLst>
                                    <p:set>
                                      <p:cBhvr>
                                        <p:cTn id="6" dur="1000">
                                          <p:stCondLst>
                                            <p:cond delay="0"/>
                                          </p:stCondLst>
                                        </p:cTn>
                                        <p:tgtEl>
                                          <p:spTgt spid="7291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1" presetClass="entr" presetSubtype="0" fill="hold" nodeType="clickEffect">
                                  <p:stCondLst>
                                    <p:cond delay="0"/>
                                  </p:stCondLst>
                                  <p:childTnLst>
                                    <p:set>
                                      <p:cBhvr>
                                        <p:cTn id="10" dur="1000">
                                          <p:stCondLst>
                                            <p:cond delay="0"/>
                                          </p:stCondLst>
                                        </p:cTn>
                                        <p:tgtEl>
                                          <p:spTgt spid="7291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1" presetClass="entr" presetSubtype="0" fill="hold" nodeType="clickEffect">
                                  <p:stCondLst>
                                    <p:cond delay="0"/>
                                  </p:stCondLst>
                                  <p:childTnLst>
                                    <p:set>
                                      <p:cBhvr>
                                        <p:cTn id="14" dur="1000">
                                          <p:stCondLst>
                                            <p:cond delay="0"/>
                                          </p:stCondLst>
                                        </p:cTn>
                                        <p:tgtEl>
                                          <p:spTgt spid="7291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729143"/>
                                        </p:tgtEl>
                                        <p:attrNameLst>
                                          <p:attrName>style.visibility</p:attrName>
                                        </p:attrNameLst>
                                      </p:cBhvr>
                                      <p:to>
                                        <p:strVal val="visible"/>
                                      </p:to>
                                    </p:set>
                                    <p:animEffect transition="in" filter="dissolve">
                                      <p:cBhvr>
                                        <p:cTn id="24" dur="500"/>
                                        <p:tgtEl>
                                          <p:spTgt spid="72914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1" presetClass="entr" presetSubtype="0" fill="hold" grpId="0" nodeType="clickEffect">
                                  <p:stCondLst>
                                    <p:cond delay="0"/>
                                  </p:stCondLst>
                                  <p:childTnLst>
                                    <p:set>
                                      <p:cBhvr>
                                        <p:cTn id="28" dur="1000">
                                          <p:stCondLst>
                                            <p:cond delay="0"/>
                                          </p:stCondLst>
                                        </p:cTn>
                                        <p:tgtEl>
                                          <p:spTgt spid="72915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1" presetClass="entr" presetSubtype="0" fill="hold" nodeType="clickEffect">
                                  <p:stCondLst>
                                    <p:cond delay="0"/>
                                  </p:stCondLst>
                                  <p:childTnLst>
                                    <p:set>
                                      <p:cBhvr>
                                        <p:cTn id="32" dur="1000">
                                          <p:stCondLst>
                                            <p:cond delay="0"/>
                                          </p:stCondLst>
                                        </p:cTn>
                                        <p:tgtEl>
                                          <p:spTgt spid="72915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1" presetClass="entr" presetSubtype="0" fill="hold" nodeType="clickEffect">
                                  <p:stCondLst>
                                    <p:cond delay="0"/>
                                  </p:stCondLst>
                                  <p:childTnLst>
                                    <p:set>
                                      <p:cBhvr>
                                        <p:cTn id="36" dur="1000">
                                          <p:stCondLst>
                                            <p:cond delay="0"/>
                                          </p:stCondLst>
                                        </p:cTn>
                                        <p:tgtEl>
                                          <p:spTgt spid="72915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729153"/>
                                        </p:tgtEl>
                                        <p:attrNameLst>
                                          <p:attrName>style.visibility</p:attrName>
                                        </p:attrNameLst>
                                      </p:cBhvr>
                                      <p:to>
                                        <p:strVal val="visible"/>
                                      </p:to>
                                    </p:set>
                                    <p:animEffect transition="in" filter="dissolve">
                                      <p:cBhvr>
                                        <p:cTn id="46" dur="500"/>
                                        <p:tgtEl>
                                          <p:spTgt spid="72915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1" presetClass="entr" presetSubtype="0" fill="hold" grpId="0" nodeType="clickEffect">
                                  <p:stCondLst>
                                    <p:cond delay="0"/>
                                  </p:stCondLst>
                                  <p:childTnLst>
                                    <p:set>
                                      <p:cBhvr>
                                        <p:cTn id="50" dur="1000">
                                          <p:stCondLst>
                                            <p:cond delay="0"/>
                                          </p:stCondLst>
                                        </p:cTn>
                                        <p:tgtEl>
                                          <p:spTgt spid="72915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1" presetClass="entr" presetSubtype="0" fill="hold" nodeType="clickEffect">
                                  <p:stCondLst>
                                    <p:cond delay="0"/>
                                  </p:stCondLst>
                                  <p:childTnLst>
                                    <p:set>
                                      <p:cBhvr>
                                        <p:cTn id="54" dur="1000">
                                          <p:stCondLst>
                                            <p:cond delay="0"/>
                                          </p:stCondLst>
                                        </p:cTn>
                                        <p:tgtEl>
                                          <p:spTgt spid="72909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1" presetClass="entr" presetSubtype="0" fill="hold" nodeType="clickEffect">
                                  <p:stCondLst>
                                    <p:cond delay="0"/>
                                  </p:stCondLst>
                                  <p:childTnLst>
                                    <p:set>
                                      <p:cBhvr>
                                        <p:cTn id="58" dur="1000">
                                          <p:stCondLst>
                                            <p:cond delay="0"/>
                                          </p:stCondLst>
                                        </p:cTn>
                                        <p:tgtEl>
                                          <p:spTgt spid="72909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down)">
                                      <p:cBhvr>
                                        <p:cTn id="63" dur="500"/>
                                        <p:tgtEl>
                                          <p:spTgt spid="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nodeType="clickEffect">
                                  <p:stCondLst>
                                    <p:cond delay="0"/>
                                  </p:stCondLst>
                                  <p:childTnLst>
                                    <p:set>
                                      <p:cBhvr>
                                        <p:cTn id="67" dur="1" fill="hold">
                                          <p:stCondLst>
                                            <p:cond delay="0"/>
                                          </p:stCondLst>
                                        </p:cTn>
                                        <p:tgtEl>
                                          <p:spTgt spid="729156"/>
                                        </p:tgtEl>
                                        <p:attrNameLst>
                                          <p:attrName>style.visibility</p:attrName>
                                        </p:attrNameLst>
                                      </p:cBhvr>
                                      <p:to>
                                        <p:strVal val="visible"/>
                                      </p:to>
                                    </p:set>
                                    <p:animEffect transition="in" filter="dissolve">
                                      <p:cBhvr>
                                        <p:cTn id="68" dur="500"/>
                                        <p:tgtEl>
                                          <p:spTgt spid="72915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wipe(left)">
                                      <p:cBhvr>
                                        <p:cTn id="73" dur="500"/>
                                        <p:tgtEl>
                                          <p:spTgt spid="15"/>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left)">
                                      <p:cBhvr>
                                        <p:cTn id="78" dur="500"/>
                                        <p:tgtEl>
                                          <p:spTgt spid="16"/>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729175"/>
                                        </p:tgtEl>
                                        <p:attrNameLst>
                                          <p:attrName>style.visibility</p:attrName>
                                        </p:attrNameLst>
                                      </p:cBhvr>
                                      <p:to>
                                        <p:strVal val="visible"/>
                                      </p:to>
                                    </p:set>
                                    <p:anim calcmode="lin" valueType="num">
                                      <p:cBhvr additive="base">
                                        <p:cTn id="83" dur="500" fill="hold"/>
                                        <p:tgtEl>
                                          <p:spTgt spid="729175"/>
                                        </p:tgtEl>
                                        <p:attrNameLst>
                                          <p:attrName>ppt_x</p:attrName>
                                        </p:attrNameLst>
                                      </p:cBhvr>
                                      <p:tavLst>
                                        <p:tav tm="0">
                                          <p:val>
                                            <p:strVal val="#ppt_x"/>
                                          </p:val>
                                        </p:tav>
                                        <p:tav tm="100000">
                                          <p:val>
                                            <p:strVal val="#ppt_x"/>
                                          </p:val>
                                        </p:tav>
                                      </p:tavLst>
                                    </p:anim>
                                    <p:anim calcmode="lin" valueType="num">
                                      <p:cBhvr additive="base">
                                        <p:cTn id="84" dur="500" fill="hold"/>
                                        <p:tgtEl>
                                          <p:spTgt spid="729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137" grpId="0" animBg="1"/>
      <p:bldP spid="729150" grpId="0" animBg="1"/>
      <p:bldP spid="729155" grpId="0" animBg="1"/>
      <p:bldP spid="729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76" name="Rectangle 16"/>
          <p:cNvSpPr>
            <a:spLocks noChangeArrowheads="1"/>
          </p:cNvSpPr>
          <p:nvPr/>
        </p:nvSpPr>
        <p:spPr bwMode="auto">
          <a:xfrm>
            <a:off x="2590800" y="-228600"/>
            <a:ext cx="3460750" cy="1189038"/>
          </a:xfrm>
          <a:prstGeom prst="rect">
            <a:avLst/>
          </a:prstGeom>
          <a:noFill/>
          <a:ln w="9525">
            <a:noFill/>
            <a:miter lim="800000"/>
            <a:headEnd/>
            <a:tailEnd/>
          </a:ln>
          <a:effectLst/>
        </p:spPr>
        <p:txBody>
          <a:bodyPr wrap="none">
            <a:spAutoFit/>
          </a:bodyPr>
          <a:lstStyle/>
          <a:p>
            <a:pPr marL="342900" indent="-342900">
              <a:defRPr/>
            </a:pPr>
            <a:r>
              <a:rPr lang="en-US" sz="7200">
                <a:solidFill>
                  <a:srgbClr val="FAFD00"/>
                </a:solidFill>
                <a:effectLst>
                  <a:outerShdw blurRad="38100" dist="38100" dir="2700000" algn="tl">
                    <a:srgbClr val="000000"/>
                  </a:outerShdw>
                </a:effectLst>
                <a:latin typeface="Times New Roman"/>
              </a:rPr>
              <a:t>ZO Data</a:t>
            </a:r>
          </a:p>
        </p:txBody>
      </p:sp>
      <p:graphicFrame>
        <p:nvGraphicFramePr>
          <p:cNvPr id="9219" name="Object 2"/>
          <p:cNvGraphicFramePr>
            <a:graphicFrameLocks noChangeAspect="1"/>
          </p:cNvGraphicFramePr>
          <p:nvPr/>
        </p:nvGraphicFramePr>
        <p:xfrm>
          <a:off x="1524000" y="1219200"/>
          <a:ext cx="11039475" cy="6477000"/>
        </p:xfrm>
        <a:graphic>
          <a:graphicData uri="http://schemas.openxmlformats.org/presentationml/2006/ole">
            <mc:AlternateContent xmlns:mc="http://schemas.openxmlformats.org/markup-compatibility/2006">
              <mc:Choice xmlns:v="urn:schemas-microsoft-com:vml" Requires="v">
                <p:oleObj spid="_x0000_s9237" name="Photo Editor Photo" r:id="rId4" imgW="4105848" imgH="2742857" progId="MSPhotoEd.3">
                  <p:embed/>
                </p:oleObj>
              </mc:Choice>
              <mc:Fallback>
                <p:oleObj name="Photo Editor Photo" r:id="rId4" imgW="4105848" imgH="2742857" progId="MSPhotoEd.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219200"/>
                        <a:ext cx="11039475"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83364" name="Rectangle 4"/>
          <p:cNvSpPr>
            <a:spLocks noChangeArrowheads="1"/>
          </p:cNvSpPr>
          <p:nvPr/>
        </p:nvSpPr>
        <p:spPr bwMode="auto">
          <a:xfrm>
            <a:off x="609600" y="762000"/>
            <a:ext cx="1295400" cy="609600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83365" name="Rectangle 5"/>
          <p:cNvSpPr>
            <a:spLocks noChangeArrowheads="1"/>
          </p:cNvSpPr>
          <p:nvPr/>
        </p:nvSpPr>
        <p:spPr bwMode="auto">
          <a:xfrm>
            <a:off x="0" y="6248400"/>
            <a:ext cx="8839200" cy="76200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83366" name="Rectangle 6"/>
          <p:cNvSpPr>
            <a:spLocks noChangeArrowheads="1"/>
          </p:cNvSpPr>
          <p:nvPr/>
        </p:nvSpPr>
        <p:spPr bwMode="auto">
          <a:xfrm>
            <a:off x="7086600" y="762000"/>
            <a:ext cx="2514600" cy="6477000"/>
          </a:xfrm>
          <a:prstGeom prst="rect">
            <a:avLst/>
          </a:prstGeom>
          <a:solidFill>
            <a:schemeClr val="bg1"/>
          </a:solidFill>
          <a:ln w="9525">
            <a:noFill/>
            <a:miter lim="800000"/>
            <a:headEnd/>
            <a:tailEnd/>
          </a:ln>
          <a:effectLst/>
        </p:spPr>
        <p:txBody>
          <a:bodyPr wrap="none" anchor="ctr"/>
          <a:lstStyle/>
          <a:p>
            <a:pPr marL="342900" indent="-342900" algn="ctr">
              <a:defRPr/>
            </a:pPr>
            <a:endParaRPr lang="en-US">
              <a:effectLst>
                <a:outerShdw blurRad="38100" dist="38100" dir="2700000" algn="tl">
                  <a:srgbClr val="000000"/>
                </a:outerShdw>
              </a:effectLst>
              <a:latin typeface="Times New Roman"/>
            </a:endParaRPr>
          </a:p>
        </p:txBody>
      </p:sp>
      <p:sp>
        <p:nvSpPr>
          <p:cNvPr id="783367" name="Rectangle 7"/>
          <p:cNvSpPr>
            <a:spLocks noChangeArrowheads="1"/>
          </p:cNvSpPr>
          <p:nvPr/>
        </p:nvSpPr>
        <p:spPr bwMode="auto">
          <a:xfrm>
            <a:off x="914400" y="762000"/>
            <a:ext cx="8077200" cy="76200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2" name="Group 15"/>
          <p:cNvGrpSpPr>
            <a:grpSpLocks/>
          </p:cNvGrpSpPr>
          <p:nvPr/>
        </p:nvGrpSpPr>
        <p:grpSpPr bwMode="auto">
          <a:xfrm>
            <a:off x="-457200" y="-304800"/>
            <a:ext cx="10134600" cy="7162800"/>
            <a:chOff x="-288" y="-192"/>
            <a:chExt cx="6384" cy="4512"/>
          </a:xfrm>
        </p:grpSpPr>
        <p:grpSp>
          <p:nvGrpSpPr>
            <p:cNvPr id="9231" name="Group 14"/>
            <p:cNvGrpSpPr>
              <a:grpSpLocks/>
            </p:cNvGrpSpPr>
            <p:nvPr/>
          </p:nvGrpSpPr>
          <p:grpSpPr bwMode="auto">
            <a:xfrm>
              <a:off x="864" y="0"/>
              <a:ext cx="3600" cy="4320"/>
              <a:chOff x="864" y="0"/>
              <a:chExt cx="3600" cy="4320"/>
            </a:xfrm>
          </p:grpSpPr>
          <p:sp>
            <p:nvSpPr>
              <p:cNvPr id="783373" name="Rectangle 13"/>
              <p:cNvSpPr>
                <a:spLocks noChangeArrowheads="1"/>
              </p:cNvSpPr>
              <p:nvPr/>
            </p:nvSpPr>
            <p:spPr bwMode="auto">
              <a:xfrm>
                <a:off x="1872" y="0"/>
                <a:ext cx="2180" cy="749"/>
              </a:xfrm>
              <a:prstGeom prst="rect">
                <a:avLst/>
              </a:prstGeom>
              <a:noFill/>
              <a:ln w="9525">
                <a:noFill/>
                <a:miter lim="800000"/>
                <a:headEnd/>
                <a:tailEnd/>
              </a:ln>
              <a:effectLst/>
            </p:spPr>
            <p:txBody>
              <a:bodyPr wrap="none">
                <a:spAutoFit/>
              </a:bodyPr>
              <a:lstStyle/>
              <a:p>
                <a:pPr marL="342900" indent="-342900">
                  <a:defRPr/>
                </a:pPr>
                <a:r>
                  <a:rPr lang="en-US" sz="7200">
                    <a:solidFill>
                      <a:srgbClr val="FAFD00"/>
                    </a:solidFill>
                    <a:effectLst>
                      <a:outerShdw blurRad="38100" dist="38100" dir="2700000" algn="tl">
                        <a:srgbClr val="000000"/>
                      </a:outerShdw>
                    </a:effectLst>
                    <a:latin typeface="Times New Roman"/>
                  </a:rPr>
                  <a:t>ZO Data</a:t>
                </a:r>
              </a:p>
            </p:txBody>
          </p:sp>
          <p:graphicFrame>
            <p:nvGraphicFramePr>
              <p:cNvPr id="9234" name="Object 3"/>
              <p:cNvGraphicFramePr>
                <a:graphicFrameLocks noChangeAspect="1"/>
              </p:cNvGraphicFramePr>
              <p:nvPr/>
            </p:nvGraphicFramePr>
            <p:xfrm>
              <a:off x="864" y="960"/>
              <a:ext cx="3600" cy="3360"/>
            </p:xfrm>
            <a:graphic>
              <a:graphicData uri="http://schemas.openxmlformats.org/presentationml/2006/ole">
                <mc:AlternateContent xmlns:mc="http://schemas.openxmlformats.org/markup-compatibility/2006">
                  <mc:Choice xmlns:v="urn:schemas-microsoft-com:vml" Requires="v">
                    <p:oleObj spid="_x0000_s9238" name="Photo Editor Photo" r:id="rId6" imgW="4247619" imgH="3343742" progId="MSPhotoEd.3">
                      <p:embed/>
                    </p:oleObj>
                  </mc:Choice>
                  <mc:Fallback>
                    <p:oleObj name="Photo Editor Photo" r:id="rId6" imgW="4247619" imgH="3343742" progId="MSPhotoEd.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 y="960"/>
                            <a:ext cx="3600" cy="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83369" name="Rectangle 9"/>
            <p:cNvSpPr>
              <a:spLocks noChangeArrowheads="1"/>
            </p:cNvSpPr>
            <p:nvPr/>
          </p:nvSpPr>
          <p:spPr bwMode="auto">
            <a:xfrm>
              <a:off x="-288" y="-192"/>
              <a:ext cx="6384" cy="1104"/>
            </a:xfrm>
            <a:prstGeom prst="rect">
              <a:avLst/>
            </a:prstGeom>
            <a:solidFill>
              <a:schemeClr val="bg1"/>
            </a:solidFill>
            <a:ln w="12700">
              <a:noFill/>
              <a:miter lim="800000"/>
              <a:headEnd/>
              <a:tailEnd/>
            </a:ln>
            <a:effectLst/>
          </p:spPr>
          <p:txBody>
            <a:bodyPr lIns="90488" tIns="44450" rIns="90488" bIns="44450" anchor="ctr"/>
            <a:lstStyle/>
            <a:p>
              <a:pPr algn="ctr">
                <a:defRPr/>
              </a:pPr>
              <a:r>
                <a:rPr lang="en-US" sz="7200">
                  <a:solidFill>
                    <a:srgbClr val="FAFD00"/>
                  </a:solidFill>
                  <a:effectLst>
                    <a:outerShdw blurRad="38100" dist="38100" dir="2700000" algn="tl">
                      <a:srgbClr val="000000"/>
                    </a:outerShdw>
                  </a:effectLst>
                  <a:latin typeface="Times New Roman"/>
                </a:rPr>
                <a:t>Migration</a:t>
              </a:r>
              <a:endParaRPr lang="en-US" sz="7200">
                <a:solidFill>
                  <a:schemeClr val="tx2"/>
                </a:solidFill>
                <a:effectLst>
                  <a:outerShdw blurRad="38100" dist="38100" dir="2700000" algn="tl">
                    <a:srgbClr val="FFFFFF"/>
                  </a:outerShdw>
                </a:effectLst>
                <a:latin typeface="Times New Roman"/>
              </a:endParaRPr>
            </a:p>
          </p:txBody>
        </p:sp>
      </p:grpSp>
      <p:sp>
        <p:nvSpPr>
          <p:cNvPr id="783372" name="Freeform 12"/>
          <p:cNvSpPr>
            <a:spLocks/>
          </p:cNvSpPr>
          <p:nvPr/>
        </p:nvSpPr>
        <p:spPr bwMode="auto">
          <a:xfrm>
            <a:off x="5999163" y="2438400"/>
            <a:ext cx="706437" cy="1687513"/>
          </a:xfrm>
          <a:custGeom>
            <a:avLst/>
            <a:gdLst/>
            <a:ahLst/>
            <a:cxnLst>
              <a:cxn ang="0">
                <a:pos x="445" y="0"/>
              </a:cxn>
              <a:cxn ang="0">
                <a:pos x="385" y="108"/>
              </a:cxn>
              <a:cxn ang="0">
                <a:pos x="361" y="312"/>
              </a:cxn>
              <a:cxn ang="0">
                <a:pos x="301" y="492"/>
              </a:cxn>
              <a:cxn ang="0">
                <a:pos x="253" y="600"/>
              </a:cxn>
              <a:cxn ang="0">
                <a:pos x="217" y="720"/>
              </a:cxn>
              <a:cxn ang="0">
                <a:pos x="97" y="900"/>
              </a:cxn>
              <a:cxn ang="0">
                <a:pos x="85" y="936"/>
              </a:cxn>
              <a:cxn ang="0">
                <a:pos x="37" y="996"/>
              </a:cxn>
            </a:cxnLst>
            <a:rect l="0" t="0" r="r" b="b"/>
            <a:pathLst>
              <a:path w="445" h="1063">
                <a:moveTo>
                  <a:pt x="445" y="0"/>
                </a:moveTo>
                <a:cubicBezTo>
                  <a:pt x="421" y="36"/>
                  <a:pt x="409" y="72"/>
                  <a:pt x="385" y="108"/>
                </a:cubicBezTo>
                <a:cubicBezTo>
                  <a:pt x="381" y="154"/>
                  <a:pt x="375" y="257"/>
                  <a:pt x="361" y="312"/>
                </a:cubicBezTo>
                <a:cubicBezTo>
                  <a:pt x="354" y="342"/>
                  <a:pt x="320" y="463"/>
                  <a:pt x="301" y="492"/>
                </a:cubicBezTo>
                <a:cubicBezTo>
                  <a:pt x="269" y="539"/>
                  <a:pt x="270" y="531"/>
                  <a:pt x="253" y="600"/>
                </a:cubicBezTo>
                <a:cubicBezTo>
                  <a:pt x="248" y="622"/>
                  <a:pt x="227" y="710"/>
                  <a:pt x="217" y="720"/>
                </a:cubicBezTo>
                <a:cubicBezTo>
                  <a:pt x="163" y="774"/>
                  <a:pt x="130" y="834"/>
                  <a:pt x="97" y="900"/>
                </a:cubicBezTo>
                <a:cubicBezTo>
                  <a:pt x="91" y="911"/>
                  <a:pt x="92" y="925"/>
                  <a:pt x="85" y="936"/>
                </a:cubicBezTo>
                <a:cubicBezTo>
                  <a:pt x="0" y="1063"/>
                  <a:pt x="79" y="912"/>
                  <a:pt x="37" y="996"/>
                </a:cubicBezTo>
              </a:path>
            </a:pathLst>
          </a:custGeom>
          <a:noFill/>
          <a:ln w="57150" cap="flat" cmpd="sng">
            <a:solidFill>
              <a:srgbClr val="E6F10D"/>
            </a:solidFill>
            <a:prstDash val="solid"/>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783377" name="Rectangle 17"/>
          <p:cNvSpPr>
            <a:spLocks noChangeArrowheads="1"/>
          </p:cNvSpPr>
          <p:nvPr/>
        </p:nvSpPr>
        <p:spPr bwMode="auto">
          <a:xfrm>
            <a:off x="1143000" y="6248400"/>
            <a:ext cx="7239000" cy="76200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83370" name="Rectangle 10"/>
          <p:cNvSpPr>
            <a:spLocks noChangeArrowheads="1"/>
          </p:cNvSpPr>
          <p:nvPr/>
        </p:nvSpPr>
        <p:spPr bwMode="auto">
          <a:xfrm>
            <a:off x="1571625" y="6202363"/>
            <a:ext cx="5895975" cy="579437"/>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a:rPr>
              <a:t>0  km                                       7 km</a:t>
            </a:r>
          </a:p>
        </p:txBody>
      </p:sp>
      <p:sp>
        <p:nvSpPr>
          <p:cNvPr id="783378" name="Rectangle 18"/>
          <p:cNvSpPr>
            <a:spLocks noChangeArrowheads="1"/>
          </p:cNvSpPr>
          <p:nvPr/>
        </p:nvSpPr>
        <p:spPr bwMode="auto">
          <a:xfrm>
            <a:off x="1295400" y="1143000"/>
            <a:ext cx="609600" cy="6019800"/>
          </a:xfrm>
          <a:prstGeom prst="rect">
            <a:avLst/>
          </a:prstGeom>
          <a:solidFill>
            <a:schemeClr val="bg1"/>
          </a:solidFill>
          <a:ln w="9525">
            <a:no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83368" name="Rectangle 8"/>
          <p:cNvSpPr>
            <a:spLocks noChangeArrowheads="1"/>
          </p:cNvSpPr>
          <p:nvPr/>
        </p:nvSpPr>
        <p:spPr bwMode="auto">
          <a:xfrm>
            <a:off x="1905000" y="1524000"/>
            <a:ext cx="5181600" cy="4724400"/>
          </a:xfrm>
          <a:prstGeom prst="rect">
            <a:avLst/>
          </a:prstGeom>
          <a:noFill/>
          <a:ln w="57150">
            <a:solidFill>
              <a:schemeClr val="hlink"/>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83371" name="Rectangle 11"/>
          <p:cNvSpPr>
            <a:spLocks noChangeArrowheads="1"/>
          </p:cNvSpPr>
          <p:nvPr/>
        </p:nvSpPr>
        <p:spPr bwMode="auto">
          <a:xfrm>
            <a:off x="685800" y="1435100"/>
            <a:ext cx="1109663" cy="4965700"/>
          </a:xfrm>
          <a:prstGeom prst="rect">
            <a:avLst/>
          </a:prstGeom>
          <a:noFill/>
          <a:ln w="9525">
            <a:noFill/>
            <a:miter lim="800000"/>
            <a:headEnd/>
            <a:tailEnd/>
          </a:ln>
          <a:effectLst/>
        </p:spPr>
        <p:txBody>
          <a:bodyPr wrap="none">
            <a:spAutoFit/>
          </a:bodyPr>
          <a:lstStyle/>
          <a:p>
            <a:pPr marL="342900" indent="-342900">
              <a:defRPr/>
            </a:pPr>
            <a:r>
              <a:rPr lang="en-US" sz="3200">
                <a:solidFill>
                  <a:srgbClr val="FAFD00"/>
                </a:solidFill>
                <a:effectLst>
                  <a:outerShdw blurRad="38100" dist="38100" dir="2700000" algn="tl">
                    <a:srgbClr val="000000"/>
                  </a:outerShdw>
                </a:effectLst>
                <a:latin typeface="Times New Roman"/>
              </a:rPr>
              <a:t>0  km</a:t>
            </a:r>
          </a:p>
          <a:p>
            <a:pPr marL="342900" indent="-342900">
              <a:defRPr/>
            </a:pPr>
            <a:endParaRPr lang="en-US" sz="3200">
              <a:solidFill>
                <a:srgbClr val="FAFD00"/>
              </a:solidFill>
              <a:effectLst>
                <a:outerShdw blurRad="38100" dist="38100" dir="2700000" algn="tl">
                  <a:srgbClr val="000000"/>
                </a:outerShdw>
              </a:effectLst>
              <a:latin typeface="Times New Roman"/>
            </a:endParaRPr>
          </a:p>
          <a:p>
            <a:pPr marL="342900" indent="-342900">
              <a:defRPr/>
            </a:pPr>
            <a:endParaRPr lang="en-US" sz="3200">
              <a:solidFill>
                <a:srgbClr val="FAFD00"/>
              </a:solidFill>
              <a:effectLst>
                <a:outerShdw blurRad="38100" dist="38100" dir="2700000" algn="tl">
                  <a:srgbClr val="000000"/>
                </a:outerShdw>
              </a:effectLst>
              <a:latin typeface="Times New Roman"/>
            </a:endParaRPr>
          </a:p>
          <a:p>
            <a:pPr marL="342900" indent="-342900">
              <a:defRPr/>
            </a:pPr>
            <a:endParaRPr lang="en-US" sz="3200">
              <a:solidFill>
                <a:srgbClr val="FAFD00"/>
              </a:solidFill>
              <a:effectLst>
                <a:outerShdw blurRad="38100" dist="38100" dir="2700000" algn="tl">
                  <a:srgbClr val="000000"/>
                </a:outerShdw>
              </a:effectLst>
              <a:latin typeface="Times New Roman"/>
            </a:endParaRPr>
          </a:p>
          <a:p>
            <a:pPr marL="342900" indent="-342900">
              <a:defRPr/>
            </a:pPr>
            <a:endParaRPr lang="en-US" sz="3200">
              <a:solidFill>
                <a:srgbClr val="FAFD00"/>
              </a:solidFill>
              <a:effectLst>
                <a:outerShdw blurRad="38100" dist="38100" dir="2700000" algn="tl">
                  <a:srgbClr val="000000"/>
                </a:outerShdw>
              </a:effectLst>
              <a:latin typeface="Times New Roman"/>
            </a:endParaRPr>
          </a:p>
          <a:p>
            <a:pPr marL="342900" indent="-342900">
              <a:defRPr/>
            </a:pPr>
            <a:endParaRPr lang="en-US" sz="3200">
              <a:solidFill>
                <a:srgbClr val="FAFD00"/>
              </a:solidFill>
              <a:effectLst>
                <a:outerShdw blurRad="38100" dist="38100" dir="2700000" algn="tl">
                  <a:srgbClr val="000000"/>
                </a:outerShdw>
              </a:effectLst>
              <a:latin typeface="Times New Roman"/>
            </a:endParaRPr>
          </a:p>
          <a:p>
            <a:pPr marL="342900" indent="-342900">
              <a:defRPr/>
            </a:pPr>
            <a:endParaRPr lang="en-US" sz="3200">
              <a:solidFill>
                <a:srgbClr val="FAFD00"/>
              </a:solidFill>
              <a:effectLst>
                <a:outerShdw blurRad="38100" dist="38100" dir="2700000" algn="tl">
                  <a:srgbClr val="000000"/>
                </a:outerShdw>
              </a:effectLst>
              <a:latin typeface="Times New Roman"/>
            </a:endParaRPr>
          </a:p>
          <a:p>
            <a:pPr marL="342900" indent="-342900">
              <a:defRPr/>
            </a:pPr>
            <a:endParaRPr lang="en-US" sz="3200">
              <a:solidFill>
                <a:srgbClr val="FAFD00"/>
              </a:solidFill>
              <a:effectLst>
                <a:outerShdw blurRad="38100" dist="38100" dir="2700000" algn="tl">
                  <a:srgbClr val="000000"/>
                </a:outerShdw>
              </a:effectLst>
              <a:latin typeface="Times New Roman"/>
            </a:endParaRPr>
          </a:p>
          <a:p>
            <a:pPr marL="342900" indent="-342900">
              <a:defRPr/>
            </a:pPr>
            <a:endParaRPr lang="en-US" sz="3200">
              <a:solidFill>
                <a:srgbClr val="FAFD00"/>
              </a:solidFill>
              <a:effectLst>
                <a:outerShdw blurRad="38100" dist="38100" dir="2700000" algn="tl">
                  <a:srgbClr val="000000"/>
                </a:outerShdw>
              </a:effectLst>
              <a:latin typeface="Times New Roman"/>
            </a:endParaRPr>
          </a:p>
          <a:p>
            <a:pPr marL="342900" indent="-342900">
              <a:defRPr/>
            </a:pPr>
            <a:r>
              <a:rPr lang="en-US" sz="3200">
                <a:solidFill>
                  <a:srgbClr val="FAFD00"/>
                </a:solidFill>
                <a:effectLst>
                  <a:outerShdw blurRad="38100" dist="38100" dir="2700000" algn="tl">
                    <a:srgbClr val="000000"/>
                  </a:outerShdw>
                </a:effectLst>
                <a:latin typeface="Times New Roman"/>
              </a:rPr>
              <a:t>3 km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83372"/>
                                        </p:tgtEl>
                                        <p:attrNameLst>
                                          <p:attrName>style.visibility</p:attrName>
                                        </p:attrNameLst>
                                      </p:cBhvr>
                                      <p:to>
                                        <p:strVal val="visible"/>
                                      </p:to>
                                    </p:set>
                                    <p:animEffect transition="in" filter="wipe(up)">
                                      <p:cBhvr>
                                        <p:cTn id="7" dur="500"/>
                                        <p:tgtEl>
                                          <p:spTgt spid="783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Line 2"/>
          <p:cNvSpPr>
            <a:spLocks noChangeShapeType="1"/>
          </p:cNvSpPr>
          <p:nvPr/>
        </p:nvSpPr>
        <p:spPr bwMode="auto">
          <a:xfrm>
            <a:off x="3881438" y="4581525"/>
            <a:ext cx="1327150"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824335" name="Rectangle 15"/>
          <p:cNvSpPr>
            <a:spLocks noChangeArrowheads="1"/>
          </p:cNvSpPr>
          <p:nvPr/>
        </p:nvSpPr>
        <p:spPr bwMode="auto">
          <a:xfrm>
            <a:off x="1436688" y="1681163"/>
            <a:ext cx="7094537" cy="3416300"/>
          </a:xfrm>
          <a:prstGeom prst="rect">
            <a:avLst/>
          </a:prstGeom>
          <a:solidFill>
            <a:srgbClr val="FFFFFF"/>
          </a:solidFill>
          <a:ln w="9525">
            <a:noFill/>
            <a:miter lim="800000"/>
            <a:headEnd/>
            <a:tailEnd/>
          </a:ln>
          <a:effectLst/>
        </p:spPr>
        <p:txBody>
          <a:bodyPr>
            <a:spAutoFit/>
          </a:bodyPr>
          <a:lstStyle/>
          <a:p>
            <a:pPr>
              <a:defRPr/>
            </a:pPr>
            <a:r>
              <a:rPr lang="en-US" sz="2400" i="0" dirty="0">
                <a:solidFill>
                  <a:schemeClr val="accent2">
                    <a:lumMod val="60000"/>
                    <a:lumOff val="40000"/>
                  </a:schemeClr>
                </a:solidFill>
                <a:effectLst>
                  <a:outerShdw blurRad="38100" dist="38100" dir="2700000" algn="tl">
                    <a:srgbClr val="C0C0C0"/>
                  </a:outerShdw>
                </a:effectLst>
                <a:latin typeface="Times New Roman"/>
                <a:hlinkClick r:id="rId2" action="ppaction://hlinkfile"/>
              </a:rPr>
              <a:t>for </a:t>
            </a:r>
            <a:r>
              <a:rPr lang="en-US" sz="2400" i="0" dirty="0" err="1">
                <a:solidFill>
                  <a:schemeClr val="accent2">
                    <a:lumMod val="60000"/>
                    <a:lumOff val="40000"/>
                  </a:schemeClr>
                </a:solidFill>
                <a:effectLst>
                  <a:outerShdw blurRad="38100" dist="38100" dir="2700000" algn="tl">
                    <a:srgbClr val="C0C0C0"/>
                  </a:outerShdw>
                </a:effectLst>
                <a:latin typeface="Times New Roman"/>
                <a:hlinkClick r:id="rId2" action="ppaction://hlinkfile"/>
              </a:rPr>
              <a:t>ixtrace</a:t>
            </a:r>
            <a:r>
              <a:rPr lang="en-US" sz="2400" i="0" dirty="0">
                <a:solidFill>
                  <a:schemeClr val="accent2">
                    <a:lumMod val="60000"/>
                    <a:lumOff val="40000"/>
                  </a:schemeClr>
                </a:solidFill>
                <a:effectLst>
                  <a:outerShdw blurRad="38100" dist="38100" dir="2700000" algn="tl">
                    <a:srgbClr val="C0C0C0"/>
                  </a:outerShdw>
                </a:effectLst>
                <a:latin typeface="Times New Roman"/>
                <a:hlinkClick r:id="rId2" action="ppaction://hlinkfile"/>
              </a:rPr>
              <a:t>=1:ntrace;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for </a:t>
            </a:r>
            <a:r>
              <a:rPr lang="en-US" sz="2400" i="0" dirty="0" err="1">
                <a:solidFill>
                  <a:srgbClr val="FFFFFF"/>
                </a:solidFill>
                <a:effectLst>
                  <a:outerShdw blurRad="38100" dist="38100" dir="2700000" algn="tl">
                    <a:srgbClr val="C0C0C0"/>
                  </a:outerShdw>
                </a:effectLst>
                <a:latin typeface="Times New Roman"/>
                <a:hlinkClick r:id="rId2" action="ppaction://hlinkfile"/>
              </a:rPr>
              <a:t>ixs</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istart:iend</a:t>
            </a:r>
            <a:r>
              <a:rPr lang="en-US" sz="2400" i="0" dirty="0">
                <a:solidFill>
                  <a:srgbClr val="FFFFFF"/>
                </a:solidFill>
                <a:effectLst>
                  <a:outerShdw blurRad="38100" dist="38100" dir="2700000" algn="tl">
                    <a:srgbClr val="C0C0C0"/>
                  </a:outerShdw>
                </a:effectLst>
                <a:latin typeface="Times New Roman"/>
                <a:hlinkClick r:id="rId2" action="ppaction://hlinkfile"/>
              </a:rPr>
              <a:t>;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for </a:t>
            </a:r>
            <a:r>
              <a:rPr lang="en-US" sz="2400" i="0" dirty="0" err="1">
                <a:solidFill>
                  <a:srgbClr val="FFFFFF"/>
                </a:solidFill>
                <a:effectLst>
                  <a:outerShdw blurRad="38100" dist="38100" dir="2700000" algn="tl">
                    <a:srgbClr val="C0C0C0"/>
                  </a:outerShdw>
                </a:effectLst>
                <a:latin typeface="Times New Roman"/>
                <a:hlinkClick r:id="rId2" action="ppaction://hlinkfile"/>
              </a:rPr>
              <a:t>izs</a:t>
            </a:r>
            <a:r>
              <a:rPr lang="en-US" sz="2400" i="0" dirty="0">
                <a:solidFill>
                  <a:srgbClr val="FFFFFF"/>
                </a:solidFill>
                <a:effectLst>
                  <a:outerShdw blurRad="38100" dist="38100" dir="2700000" algn="tl">
                    <a:srgbClr val="C0C0C0"/>
                  </a:outerShdw>
                </a:effectLst>
                <a:latin typeface="Times New Roman"/>
                <a:hlinkClick r:id="rId2" action="ppaction://hlinkfile"/>
              </a:rPr>
              <a:t>=1:nz;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r = </a:t>
            </a:r>
            <a:r>
              <a:rPr lang="en-US" sz="2400" i="0" dirty="0" err="1">
                <a:solidFill>
                  <a:srgbClr val="FFFFFF"/>
                </a:solidFill>
                <a:effectLst>
                  <a:outerShdw blurRad="38100" dist="38100" dir="2700000" algn="tl">
                    <a:srgbClr val="C0C0C0"/>
                  </a:outerShdw>
                </a:effectLst>
                <a:latin typeface="Times New Roman"/>
                <a:hlinkClick r:id="rId2" action="ppaction://hlinkfile"/>
              </a:rPr>
              <a:t>sqrt</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ixtrace</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dx-ixs</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dx</a:t>
            </a:r>
            <a:r>
              <a:rPr lang="en-US" sz="2400" i="0" dirty="0">
                <a:solidFill>
                  <a:srgbClr val="FFFFFF"/>
                </a:solidFill>
                <a:effectLst>
                  <a:outerShdw blurRad="38100" dist="38100" dir="2700000" algn="tl">
                    <a:srgbClr val="C0C0C0"/>
                  </a:outerShdw>
                </a:effectLst>
                <a:latin typeface="Times New Roman"/>
                <a:hlinkClick r:id="rId2" action="ppaction://hlinkfile"/>
              </a:rPr>
              <a:t>)^2+(</a:t>
            </a:r>
            <a:r>
              <a:rPr lang="en-US" sz="2400" i="0" dirty="0" err="1">
                <a:solidFill>
                  <a:srgbClr val="FFFFFF"/>
                </a:solidFill>
                <a:effectLst>
                  <a:outerShdw blurRad="38100" dist="38100" dir="2700000" algn="tl">
                    <a:srgbClr val="C0C0C0"/>
                  </a:outerShdw>
                </a:effectLst>
                <a:latin typeface="Times New Roman"/>
                <a:hlinkClick r:id="rId2" action="ppaction://hlinkfile"/>
              </a:rPr>
              <a:t>izs</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dx</a:t>
            </a:r>
            <a:r>
              <a:rPr lang="en-US" sz="2400" i="0" dirty="0">
                <a:solidFill>
                  <a:srgbClr val="FFFFFF"/>
                </a:solidFill>
                <a:effectLst>
                  <a:outerShdw blurRad="38100" dist="38100" dir="2700000" algn="tl">
                    <a:srgbClr val="C0C0C0"/>
                  </a:outerShdw>
                </a:effectLst>
                <a:latin typeface="Times New Roman"/>
                <a:hlinkClick r:id="rId2" action="ppaction://hlinkfile"/>
              </a:rPr>
              <a:t>)^2);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time = 1 + round( r/c/</a:t>
            </a:r>
            <a:r>
              <a:rPr lang="en-US" sz="2400" i="0" dirty="0" err="1">
                <a:solidFill>
                  <a:srgbClr val="FFFFFF"/>
                </a:solidFill>
                <a:effectLst>
                  <a:outerShdw blurRad="38100" dist="38100" dir="2700000" algn="tl">
                    <a:srgbClr val="C0C0C0"/>
                  </a:outerShdw>
                </a:effectLst>
                <a:latin typeface="Times New Roman"/>
                <a:hlinkClick r:id="rId2" action="ppaction://hlinkfile"/>
              </a:rPr>
              <a:t>dt</a:t>
            </a:r>
            <a:r>
              <a:rPr lang="en-US" sz="2400" i="0" dirty="0">
                <a:solidFill>
                  <a:srgbClr val="FFFFFF"/>
                </a:solidFill>
                <a:effectLst>
                  <a:outerShdw blurRad="38100" dist="38100" dir="2700000" algn="tl">
                    <a:srgbClr val="C0C0C0"/>
                  </a:outerShdw>
                </a:effectLst>
                <a:latin typeface="Times New Roman"/>
                <a:hlinkClick r:id="rId2" action="ppaction://hlinkfile"/>
              </a:rPr>
              <a:t> );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a:t>
            </a:r>
            <a:r>
              <a:rPr lang="en-US" sz="2400" i="0" dirty="0" err="1">
                <a:solidFill>
                  <a:srgbClr val="FFFFFF"/>
                </a:solidFill>
                <a:effectLst>
                  <a:outerShdw blurRad="38100" dist="38100" dir="2700000" algn="tl">
                    <a:srgbClr val="C0C0C0"/>
                  </a:outerShdw>
                </a:effectLst>
                <a:latin typeface="Times New Roman"/>
                <a:hlinkClick r:id="rId2" action="ppaction://hlinkfile"/>
              </a:rPr>
              <a:t>mig</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ixs,izs</a:t>
            </a:r>
            <a:r>
              <a:rPr lang="en-US" sz="2400" i="0" dirty="0">
                <a:solidFill>
                  <a:srgbClr val="FFFFFF"/>
                </a:solidFill>
                <a:effectLst>
                  <a:outerShdw blurRad="38100" dist="38100" dir="2700000" algn="tl">
                    <a:srgbClr val="C0C0C0"/>
                  </a:outerShdw>
                </a:effectLst>
                <a:latin typeface="Times New Roman"/>
                <a:hlinkClick r:id="rId2" action="ppaction://hlinkfile"/>
              </a:rPr>
              <a:t>) = </a:t>
            </a:r>
            <a:r>
              <a:rPr lang="en-US" sz="2400" i="0" dirty="0" err="1">
                <a:solidFill>
                  <a:srgbClr val="FFFFFF"/>
                </a:solidFill>
                <a:effectLst>
                  <a:outerShdw blurRad="38100" dist="38100" dir="2700000" algn="tl">
                    <a:srgbClr val="C0C0C0"/>
                  </a:outerShdw>
                </a:effectLst>
                <a:latin typeface="Times New Roman"/>
                <a:hlinkClick r:id="rId2" action="ppaction://hlinkfile"/>
              </a:rPr>
              <a:t>mig</a:t>
            </a:r>
            <a:r>
              <a:rPr lang="en-US" sz="2400" i="0" dirty="0">
                <a:solidFill>
                  <a:srgbClr val="FFFFFF"/>
                </a:solidFill>
                <a:effectLst>
                  <a:outerShdw blurRad="38100" dist="38100" dir="2700000" algn="tl">
                    <a:srgbClr val="C0C0C0"/>
                  </a:outerShdw>
                </a:effectLst>
                <a:latin typeface="Times New Roman"/>
                <a:hlinkClick r:id="rId2" action="ppaction://hlinkfile"/>
              </a:rPr>
              <a:t>(</a:t>
            </a:r>
            <a:r>
              <a:rPr lang="en-US" sz="2400" i="0" dirty="0" err="1">
                <a:solidFill>
                  <a:srgbClr val="FFFFFF"/>
                </a:solidFill>
                <a:effectLst>
                  <a:outerShdw blurRad="38100" dist="38100" dir="2700000" algn="tl">
                    <a:srgbClr val="C0C0C0"/>
                  </a:outerShdw>
                </a:effectLst>
                <a:latin typeface="Times New Roman"/>
                <a:hlinkClick r:id="rId2" action="ppaction://hlinkfile"/>
              </a:rPr>
              <a:t>ixs,izs</a:t>
            </a:r>
            <a:r>
              <a:rPr lang="en-US" sz="2400" i="0" dirty="0">
                <a:solidFill>
                  <a:srgbClr val="FFFFFF"/>
                </a:solidFill>
                <a:effectLst>
                  <a:outerShdw blurRad="38100" dist="38100" dir="2700000" algn="tl">
                    <a:srgbClr val="C0C0C0"/>
                  </a:outerShdw>
                </a:effectLst>
                <a:latin typeface="Times New Roman"/>
                <a:hlinkClick r:id="rId2" action="ppaction://hlinkfile"/>
              </a:rPr>
              <a:t>)/r + data(</a:t>
            </a:r>
            <a:r>
              <a:rPr lang="en-US" sz="2400" i="0" dirty="0" err="1">
                <a:solidFill>
                  <a:srgbClr val="FFFFFF"/>
                </a:solidFill>
                <a:effectLst>
                  <a:outerShdw blurRad="38100" dist="38100" dir="2700000" algn="tl">
                    <a:srgbClr val="C0C0C0"/>
                  </a:outerShdw>
                </a:effectLst>
                <a:latin typeface="Times New Roman"/>
                <a:hlinkClick r:id="rId2" action="ppaction://hlinkfile"/>
              </a:rPr>
              <a:t>ixtrace,time</a:t>
            </a:r>
            <a:r>
              <a:rPr lang="en-US" sz="2400" i="0" dirty="0">
                <a:solidFill>
                  <a:srgbClr val="FFFFFF"/>
                </a:solidFill>
                <a:effectLst>
                  <a:outerShdw blurRad="38100" dist="38100" dir="2700000" algn="tl">
                    <a:srgbClr val="C0C0C0"/>
                  </a:outerShdw>
                </a:effectLst>
                <a:latin typeface="Times New Roman"/>
                <a:hlinkClick r:id="rId2" action="ppaction://hlinkfile"/>
              </a:rPr>
              <a:t>);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end; </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   end;</a:t>
            </a:r>
          </a:p>
          <a:p>
            <a:pPr>
              <a:defRPr/>
            </a:pPr>
            <a:r>
              <a:rPr lang="en-US" sz="2400" i="0" dirty="0">
                <a:solidFill>
                  <a:srgbClr val="FFFFFF"/>
                </a:solidFill>
                <a:effectLst>
                  <a:outerShdw blurRad="38100" dist="38100" dir="2700000" algn="tl">
                    <a:srgbClr val="C0C0C0"/>
                  </a:outerShdw>
                </a:effectLst>
                <a:latin typeface="Times New Roman"/>
                <a:hlinkClick r:id="rId2" action="ppaction://hlinkfile"/>
              </a:rPr>
              <a:t>end; </a:t>
            </a:r>
          </a:p>
        </p:txBody>
      </p:sp>
      <p:sp>
        <p:nvSpPr>
          <p:cNvPr id="824339" name="Text Box 19"/>
          <p:cNvSpPr txBox="1">
            <a:spLocks noChangeArrowheads="1"/>
          </p:cNvSpPr>
          <p:nvPr/>
        </p:nvSpPr>
        <p:spPr bwMode="auto">
          <a:xfrm>
            <a:off x="6118225" y="3095625"/>
            <a:ext cx="1535113" cy="457200"/>
          </a:xfrm>
          <a:prstGeom prst="rect">
            <a:avLst/>
          </a:prstGeom>
          <a:noFill/>
          <a:ln w="9525">
            <a:noFill/>
            <a:miter lim="800000"/>
            <a:headEnd/>
            <a:tailEnd/>
          </a:ln>
          <a:effectLst/>
        </p:spPr>
        <p:txBody>
          <a:bodyPr>
            <a:spAutoFit/>
          </a:bodyPr>
          <a:lstStyle/>
          <a:p>
            <a:pPr>
              <a:defRPr/>
            </a:pPr>
            <a:r>
              <a:rPr lang="en-US" sz="2400" dirty="0" err="1">
                <a:solidFill>
                  <a:schemeClr val="accent2">
                    <a:lumMod val="60000"/>
                    <a:lumOff val="40000"/>
                  </a:schemeClr>
                </a:solidFill>
                <a:effectLst>
                  <a:outerShdw blurRad="38100" dist="38100" dir="2700000" algn="tl">
                    <a:srgbClr val="000000"/>
                  </a:outerShdw>
                </a:effectLst>
                <a:latin typeface="Times New Roman"/>
              </a:rPr>
              <a:t>Traveltime</a:t>
            </a:r>
            <a:endParaRPr lang="en-US" sz="2400" dirty="0">
              <a:solidFill>
                <a:schemeClr val="accent2">
                  <a:lumMod val="60000"/>
                  <a:lumOff val="40000"/>
                </a:schemeClr>
              </a:solidFill>
              <a:effectLst>
                <a:outerShdw blurRad="38100" dist="38100" dir="2700000" algn="tl">
                  <a:srgbClr val="000000"/>
                </a:outerShdw>
              </a:effectLst>
              <a:latin typeface="Times New Roman"/>
            </a:endParaRPr>
          </a:p>
        </p:txBody>
      </p:sp>
      <p:sp>
        <p:nvSpPr>
          <p:cNvPr id="824340" name="Line 20"/>
          <p:cNvSpPr>
            <a:spLocks noChangeShapeType="1"/>
          </p:cNvSpPr>
          <p:nvPr/>
        </p:nvSpPr>
        <p:spPr bwMode="auto">
          <a:xfrm>
            <a:off x="5326063" y="3481388"/>
            <a:ext cx="1008062"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2" name="Group 32"/>
          <p:cNvGrpSpPr>
            <a:grpSpLocks/>
          </p:cNvGrpSpPr>
          <p:nvPr/>
        </p:nvGrpSpPr>
        <p:grpSpPr bwMode="auto">
          <a:xfrm>
            <a:off x="3452813" y="2054225"/>
            <a:ext cx="5614987" cy="850900"/>
            <a:chOff x="1701" y="1851"/>
            <a:chExt cx="3537" cy="536"/>
          </a:xfrm>
        </p:grpSpPr>
        <p:sp>
          <p:nvSpPr>
            <p:cNvPr id="824353" name="Text Box 33"/>
            <p:cNvSpPr txBox="1">
              <a:spLocks noChangeArrowheads="1"/>
            </p:cNvSpPr>
            <p:nvPr/>
          </p:nvSpPr>
          <p:spPr bwMode="auto">
            <a:xfrm>
              <a:off x="3449" y="1851"/>
              <a:ext cx="1789" cy="288"/>
            </a:xfrm>
            <a:prstGeom prst="rect">
              <a:avLst/>
            </a:prstGeom>
            <a:noFill/>
            <a:ln w="9525">
              <a:noFill/>
              <a:miter lim="800000"/>
              <a:headEnd/>
              <a:tailEnd/>
            </a:ln>
            <a:effectLst/>
          </p:spPr>
          <p:txBody>
            <a:bodyPr wrap="none">
              <a:spAutoFit/>
            </a:bodyPr>
            <a:lstStyle/>
            <a:p>
              <a:pPr>
                <a:defRPr/>
              </a:pPr>
              <a:r>
                <a:rPr lang="en-US" sz="2400" dirty="0">
                  <a:solidFill>
                    <a:schemeClr val="accent2">
                      <a:lumMod val="60000"/>
                      <a:lumOff val="40000"/>
                    </a:schemeClr>
                  </a:solidFill>
                  <a:effectLst>
                    <a:outerShdw blurRad="38100" dist="38100" dir="2700000" algn="tl">
                      <a:srgbClr val="000000"/>
                    </a:outerShdw>
                  </a:effectLst>
                  <a:latin typeface="Times New Roman"/>
                </a:rPr>
                <a:t>Loop over x in model</a:t>
              </a:r>
            </a:p>
          </p:txBody>
        </p:sp>
        <p:sp>
          <p:nvSpPr>
            <p:cNvPr id="824354" name="Text Box 34"/>
            <p:cNvSpPr txBox="1">
              <a:spLocks noChangeArrowheads="1"/>
            </p:cNvSpPr>
            <p:nvPr/>
          </p:nvSpPr>
          <p:spPr bwMode="auto">
            <a:xfrm>
              <a:off x="3450" y="2099"/>
              <a:ext cx="1768" cy="288"/>
            </a:xfrm>
            <a:prstGeom prst="rect">
              <a:avLst/>
            </a:prstGeom>
            <a:noFill/>
            <a:ln w="9525">
              <a:noFill/>
              <a:miter lim="800000"/>
              <a:headEnd/>
              <a:tailEnd/>
            </a:ln>
            <a:effectLst/>
          </p:spPr>
          <p:txBody>
            <a:bodyPr wrap="none">
              <a:spAutoFit/>
            </a:bodyPr>
            <a:lstStyle/>
            <a:p>
              <a:pPr>
                <a:defRPr/>
              </a:pPr>
              <a:r>
                <a:rPr lang="en-US" sz="2400" dirty="0">
                  <a:solidFill>
                    <a:schemeClr val="accent2">
                      <a:lumMod val="60000"/>
                      <a:lumOff val="40000"/>
                    </a:schemeClr>
                  </a:solidFill>
                  <a:effectLst>
                    <a:outerShdw blurRad="38100" dist="38100" dir="2700000" algn="tl">
                      <a:srgbClr val="000000"/>
                    </a:outerShdw>
                  </a:effectLst>
                  <a:latin typeface="Times New Roman"/>
                </a:rPr>
                <a:t>Loop over z in model</a:t>
              </a:r>
            </a:p>
          </p:txBody>
        </p:sp>
        <p:sp>
          <p:nvSpPr>
            <p:cNvPr id="824355" name="Line 35"/>
            <p:cNvSpPr>
              <a:spLocks noChangeShapeType="1"/>
            </p:cNvSpPr>
            <p:nvPr/>
          </p:nvSpPr>
          <p:spPr bwMode="auto">
            <a:xfrm>
              <a:off x="2109" y="2069"/>
              <a:ext cx="1361"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824356" name="Line 36"/>
            <p:cNvSpPr>
              <a:spLocks noChangeShapeType="1"/>
            </p:cNvSpPr>
            <p:nvPr/>
          </p:nvSpPr>
          <p:spPr bwMode="auto">
            <a:xfrm>
              <a:off x="1701" y="2296"/>
              <a:ext cx="1769"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grpSp>
        <p:nvGrpSpPr>
          <p:cNvPr id="3" name="Group 27"/>
          <p:cNvGrpSpPr>
            <a:grpSpLocks/>
          </p:cNvGrpSpPr>
          <p:nvPr/>
        </p:nvGrpSpPr>
        <p:grpSpPr bwMode="auto">
          <a:xfrm>
            <a:off x="76200" y="2133600"/>
            <a:ext cx="8458200" cy="2514600"/>
            <a:chOff x="76200" y="2514600"/>
            <a:chExt cx="8458200" cy="2514600"/>
          </a:xfrm>
        </p:grpSpPr>
        <p:sp>
          <p:nvSpPr>
            <p:cNvPr id="10293" name="TextBox 24"/>
            <p:cNvSpPr txBox="1">
              <a:spLocks noChangeArrowheads="1"/>
            </p:cNvSpPr>
            <p:nvPr/>
          </p:nvSpPr>
          <p:spPr bwMode="auto">
            <a:xfrm>
              <a:off x="76200" y="3154363"/>
              <a:ext cx="1201738" cy="839787"/>
            </a:xfrm>
            <a:prstGeom prst="rect">
              <a:avLst/>
            </a:prstGeom>
            <a:solidFill>
              <a:srgbClr val="FF0000"/>
            </a:solidFill>
            <a:ln w="9525">
              <a:solidFill>
                <a:srgbClr val="FFFF00"/>
              </a:solidFill>
              <a:miter lim="800000"/>
              <a:headEnd/>
              <a:tailEnd/>
            </a:ln>
          </p:spPr>
          <p:txBody>
            <a:bodyPr wrap="none">
              <a:spAutoFit/>
            </a:bodyPr>
            <a:lstStyle/>
            <a:p>
              <a:pPr>
                <a:defRPr/>
              </a:pPr>
              <a:r>
                <a:rPr lang="en-US" sz="1600">
                  <a:solidFill>
                    <a:srgbClr val="FFFF00"/>
                  </a:solidFill>
                  <a:effectLst>
                    <a:outerShdw blurRad="38100" dist="38100" dir="2700000" algn="tl">
                      <a:srgbClr val="000000">
                        <a:alpha val="43137"/>
                      </a:srgbClr>
                    </a:outerShdw>
                  </a:effectLst>
                  <a:latin typeface="Times New Roman" charset="0"/>
                </a:rPr>
                <a:t>Smear over </a:t>
              </a:r>
            </a:p>
            <a:p>
              <a:pPr>
                <a:defRPr/>
              </a:pPr>
              <a:r>
                <a:rPr lang="en-US" sz="1600">
                  <a:solidFill>
                    <a:srgbClr val="FFFF00"/>
                  </a:solidFill>
                  <a:effectLst>
                    <a:outerShdw blurRad="38100" dist="38100" dir="2700000" algn="tl">
                      <a:srgbClr val="000000">
                        <a:alpha val="43137"/>
                      </a:srgbClr>
                    </a:outerShdw>
                  </a:effectLst>
                  <a:latin typeface="Times New Roman" charset="0"/>
                </a:rPr>
                <a:t>circle</a:t>
              </a:r>
            </a:p>
          </p:txBody>
        </p:sp>
        <p:sp>
          <p:nvSpPr>
            <p:cNvPr id="27" name="Rectangle 26"/>
            <p:cNvSpPr/>
            <p:nvPr/>
          </p:nvSpPr>
          <p:spPr bwMode="auto">
            <a:xfrm>
              <a:off x="1371600" y="2514600"/>
              <a:ext cx="7162800" cy="2514600"/>
            </a:xfrm>
            <a:prstGeom prst="rect">
              <a:avLst/>
            </a:prstGeom>
            <a:solidFill>
              <a:srgbClr val="FFFF00">
                <a:alpha val="44000"/>
              </a:srgbClr>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sp>
        <p:nvSpPr>
          <p:cNvPr id="36" name="Line 9"/>
          <p:cNvSpPr>
            <a:spLocks noChangeShapeType="1"/>
          </p:cNvSpPr>
          <p:nvPr/>
        </p:nvSpPr>
        <p:spPr bwMode="auto">
          <a:xfrm>
            <a:off x="3297238" y="6669088"/>
            <a:ext cx="733425"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4" name="Group 115"/>
          <p:cNvGrpSpPr>
            <a:grpSpLocks/>
          </p:cNvGrpSpPr>
          <p:nvPr/>
        </p:nvGrpSpPr>
        <p:grpSpPr bwMode="auto">
          <a:xfrm>
            <a:off x="1600200" y="4876800"/>
            <a:ext cx="2438400" cy="1739900"/>
            <a:chOff x="1600201" y="4876800"/>
            <a:chExt cx="2438400" cy="1740239"/>
          </a:xfrm>
        </p:grpSpPr>
        <p:sp>
          <p:nvSpPr>
            <p:cNvPr id="59" name="Line 49"/>
            <p:cNvSpPr>
              <a:spLocks noChangeShapeType="1"/>
            </p:cNvSpPr>
            <p:nvPr/>
          </p:nvSpPr>
          <p:spPr bwMode="auto">
            <a:xfrm rot="16200000" flipV="1">
              <a:off x="2803523" y="4696027"/>
              <a:ext cx="31756" cy="243840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0283" name="Group 112"/>
            <p:cNvGrpSpPr>
              <a:grpSpLocks/>
            </p:cNvGrpSpPr>
            <p:nvPr/>
          </p:nvGrpSpPr>
          <p:grpSpPr bwMode="auto">
            <a:xfrm>
              <a:off x="2026685" y="4876800"/>
              <a:ext cx="1777124" cy="1740239"/>
              <a:chOff x="2026685" y="4876800"/>
              <a:chExt cx="1777124" cy="1740239"/>
            </a:xfrm>
          </p:grpSpPr>
          <p:sp>
            <p:nvSpPr>
              <p:cNvPr id="824359" name="Text Box 39"/>
              <p:cNvSpPr txBox="1">
                <a:spLocks noChangeArrowheads="1"/>
              </p:cNvSpPr>
              <p:nvPr/>
            </p:nvSpPr>
            <p:spPr bwMode="auto">
              <a:xfrm>
                <a:off x="3032126" y="4951428"/>
                <a:ext cx="184150" cy="641475"/>
              </a:xfrm>
              <a:prstGeom prst="rect">
                <a:avLst/>
              </a:prstGeom>
              <a:noFill/>
              <a:ln w="9525">
                <a:noFill/>
                <a:miter lim="800000"/>
                <a:headEnd/>
                <a:tailEnd/>
              </a:ln>
              <a:effectLst/>
            </p:spPr>
            <p:txBody>
              <a:bodyPr>
                <a:spAutoFit/>
              </a:bodyPr>
              <a:lstStyle/>
              <a:p>
                <a:pPr>
                  <a:defRPr/>
                </a:pPr>
                <a:endParaRPr lang="en-US">
                  <a:effectLst>
                    <a:outerShdw blurRad="38100" dist="38100" dir="2700000" algn="tl">
                      <a:srgbClr val="000000"/>
                    </a:outerShdw>
                  </a:effectLst>
                  <a:latin typeface="Times New Roman"/>
                </a:endParaRPr>
              </a:p>
            </p:txBody>
          </p:sp>
          <p:grpSp>
            <p:nvGrpSpPr>
              <p:cNvPr id="10285" name="Group 2"/>
              <p:cNvGrpSpPr>
                <a:grpSpLocks/>
              </p:cNvGrpSpPr>
              <p:nvPr/>
            </p:nvGrpSpPr>
            <p:grpSpPr bwMode="auto">
              <a:xfrm>
                <a:off x="2620926" y="4876800"/>
                <a:ext cx="491786" cy="752707"/>
                <a:chOff x="1872" y="768"/>
                <a:chExt cx="432" cy="1440"/>
              </a:xfrm>
            </p:grpSpPr>
            <p:grpSp>
              <p:nvGrpSpPr>
                <p:cNvPr id="10289" name="Group 3"/>
                <p:cNvGrpSpPr>
                  <a:grpSpLocks/>
                </p:cNvGrpSpPr>
                <p:nvPr/>
              </p:nvGrpSpPr>
              <p:grpSpPr bwMode="auto">
                <a:xfrm>
                  <a:off x="1872" y="1392"/>
                  <a:ext cx="432" cy="364"/>
                  <a:chOff x="2064" y="1344"/>
                  <a:chExt cx="432" cy="336"/>
                </a:xfrm>
              </p:grpSpPr>
              <p:sp>
                <p:nvSpPr>
                  <p:cNvPr id="32" name="AutoShape 4"/>
                  <p:cNvSpPr>
                    <a:spLocks noChangeArrowheads="1"/>
                  </p:cNvSpPr>
                  <p:nvPr/>
                </p:nvSpPr>
                <p:spPr bwMode="auto">
                  <a:xfrm rot="-5400000">
                    <a:off x="2112" y="1438"/>
                    <a:ext cx="193" cy="289"/>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33" name="AutoShape 5"/>
                  <p:cNvSpPr>
                    <a:spLocks noChangeArrowheads="1"/>
                  </p:cNvSpPr>
                  <p:nvPr/>
                </p:nvSpPr>
                <p:spPr bwMode="auto">
                  <a:xfrm rot="5400000">
                    <a:off x="2328" y="1367"/>
                    <a:ext cx="193" cy="145"/>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31" name="Line 6"/>
                <p:cNvSpPr>
                  <a:spLocks noChangeShapeType="1"/>
                </p:cNvSpPr>
                <p:nvPr/>
              </p:nvSpPr>
              <p:spPr bwMode="auto">
                <a:xfrm flipV="1">
                  <a:off x="2161" y="768"/>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39" name="AutoShape 15"/>
              <p:cNvSpPr>
                <a:spLocks noChangeArrowheads="1"/>
              </p:cNvSpPr>
              <p:nvPr/>
            </p:nvSpPr>
            <p:spPr bwMode="auto">
              <a:xfrm>
                <a:off x="2790826" y="5562734"/>
                <a:ext cx="336550" cy="317562"/>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43" name="Freeform 19"/>
              <p:cNvSpPr>
                <a:spLocks/>
              </p:cNvSpPr>
              <p:nvPr/>
            </p:nvSpPr>
            <p:spPr bwMode="auto">
              <a:xfrm>
                <a:off x="2027239" y="5867593"/>
                <a:ext cx="1776412" cy="749446"/>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cxnSp>
            <p:nvCxnSpPr>
              <p:cNvPr id="10288" name="Straight Arrow Connector 72"/>
              <p:cNvCxnSpPr>
                <a:cxnSpLocks noChangeShapeType="1"/>
              </p:cNvCxnSpPr>
              <p:nvPr/>
            </p:nvCxnSpPr>
            <p:spPr bwMode="auto">
              <a:xfrm>
                <a:off x="2133600" y="5410200"/>
                <a:ext cx="762000" cy="1588"/>
              </a:xfrm>
              <a:prstGeom prst="straightConnector1">
                <a:avLst/>
              </a:prstGeom>
              <a:noFill/>
              <a:ln w="9525" algn="ctr">
                <a:solidFill>
                  <a:srgbClr val="FFFF00"/>
                </a:solidFill>
                <a:round/>
                <a:headEnd/>
                <a:tailEnd type="arrow" w="med" len="med"/>
              </a:ln>
            </p:spPr>
          </p:cxnSp>
        </p:grpSp>
      </p:grpSp>
      <p:grpSp>
        <p:nvGrpSpPr>
          <p:cNvPr id="8" name="Group 113"/>
          <p:cNvGrpSpPr>
            <a:grpSpLocks/>
          </p:cNvGrpSpPr>
          <p:nvPr/>
        </p:nvGrpSpPr>
        <p:grpSpPr bwMode="auto">
          <a:xfrm>
            <a:off x="5334000" y="4581525"/>
            <a:ext cx="2727325" cy="2341563"/>
            <a:chOff x="5334438" y="4581525"/>
            <a:chExt cx="2726887" cy="2342292"/>
          </a:xfrm>
        </p:grpSpPr>
        <p:sp>
          <p:nvSpPr>
            <p:cNvPr id="824323" name="Line 3"/>
            <p:cNvSpPr>
              <a:spLocks noChangeShapeType="1"/>
            </p:cNvSpPr>
            <p:nvPr/>
          </p:nvSpPr>
          <p:spPr bwMode="auto">
            <a:xfrm>
              <a:off x="6586775" y="4581525"/>
              <a:ext cx="1325349"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824337" name="Line 17"/>
            <p:cNvSpPr>
              <a:spLocks noChangeShapeType="1"/>
            </p:cNvSpPr>
            <p:nvPr/>
          </p:nvSpPr>
          <p:spPr bwMode="auto">
            <a:xfrm>
              <a:off x="7197864" y="4992816"/>
              <a:ext cx="863461" cy="0"/>
            </a:xfrm>
            <a:prstGeom prst="line">
              <a:avLst/>
            </a:prstGeom>
            <a:noFill/>
            <a:ln w="9525">
              <a:solidFill>
                <a:srgbClr val="033AD5"/>
              </a:solidFill>
              <a:prstDash val="dash"/>
              <a:round/>
              <a:headEnd/>
              <a:tailEn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grpSp>
          <p:nvGrpSpPr>
            <p:cNvPr id="10267" name="Group 73"/>
            <p:cNvGrpSpPr>
              <a:grpSpLocks/>
            </p:cNvGrpSpPr>
            <p:nvPr/>
          </p:nvGrpSpPr>
          <p:grpSpPr bwMode="auto">
            <a:xfrm>
              <a:off x="5334438" y="4876798"/>
              <a:ext cx="2590362" cy="2047019"/>
              <a:chOff x="-3276011" y="7924800"/>
              <a:chExt cx="3480799" cy="3108437"/>
            </a:xfrm>
          </p:grpSpPr>
          <p:grpSp>
            <p:nvGrpSpPr>
              <p:cNvPr id="10269" name="Group 2"/>
              <p:cNvGrpSpPr>
                <a:grpSpLocks/>
              </p:cNvGrpSpPr>
              <p:nvPr/>
            </p:nvGrpSpPr>
            <p:grpSpPr bwMode="auto">
              <a:xfrm>
                <a:off x="-1904996" y="7924800"/>
                <a:ext cx="660839" cy="1143000"/>
                <a:chOff x="1872" y="768"/>
                <a:chExt cx="432" cy="1440"/>
              </a:xfrm>
            </p:grpSpPr>
            <p:grpSp>
              <p:nvGrpSpPr>
                <p:cNvPr id="10278" name="Group 3"/>
                <p:cNvGrpSpPr>
                  <a:grpSpLocks/>
                </p:cNvGrpSpPr>
                <p:nvPr/>
              </p:nvGrpSpPr>
              <p:grpSpPr bwMode="auto">
                <a:xfrm>
                  <a:off x="1872" y="1392"/>
                  <a:ext cx="432" cy="364"/>
                  <a:chOff x="2064" y="1344"/>
                  <a:chExt cx="432" cy="336"/>
                </a:xfrm>
              </p:grpSpPr>
              <p:sp>
                <p:nvSpPr>
                  <p:cNvPr id="110" name="AutoShape 4"/>
                  <p:cNvSpPr>
                    <a:spLocks noChangeArrowheads="1"/>
                  </p:cNvSpPr>
                  <p:nvPr/>
                </p:nvSpPr>
                <p:spPr bwMode="auto">
                  <a:xfrm rot="-5400000">
                    <a:off x="2112" y="1439"/>
                    <a:ext cx="193" cy="289"/>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11" name="AutoShape 5"/>
                  <p:cNvSpPr>
                    <a:spLocks noChangeArrowheads="1"/>
                  </p:cNvSpPr>
                  <p:nvPr/>
                </p:nvSpPr>
                <p:spPr bwMode="auto">
                  <a:xfrm rot="5400000">
                    <a:off x="2329" y="1367"/>
                    <a:ext cx="193" cy="145"/>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109" name="Line 6"/>
                <p:cNvSpPr>
                  <a:spLocks noChangeShapeType="1"/>
                </p:cNvSpPr>
                <p:nvPr/>
              </p:nvSpPr>
              <p:spPr bwMode="auto">
                <a:xfrm flipV="1">
                  <a:off x="2161" y="768"/>
                  <a:ext cx="0" cy="1440"/>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76" name="Line 9"/>
              <p:cNvSpPr>
                <a:spLocks noChangeShapeType="1"/>
              </p:cNvSpPr>
              <p:nvPr/>
            </p:nvSpPr>
            <p:spPr bwMode="auto">
              <a:xfrm>
                <a:off x="-995982" y="10647413"/>
                <a:ext cx="985382" cy="0"/>
              </a:xfrm>
              <a:prstGeom prst="line">
                <a:avLst/>
              </a:prstGeom>
              <a:noFill/>
              <a:ln w="28575">
                <a:no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8" name="AutoShape 15"/>
              <p:cNvSpPr>
                <a:spLocks noChangeArrowheads="1"/>
              </p:cNvSpPr>
              <p:nvPr/>
            </p:nvSpPr>
            <p:spPr bwMode="auto">
              <a:xfrm>
                <a:off x="-1676366" y="8964257"/>
                <a:ext cx="452166" cy="484690"/>
              </a:xfrm>
              <a:prstGeom prst="irregularSeal2">
                <a:avLst/>
              </a:prstGeom>
              <a:solidFill>
                <a:schemeClr val="hlink"/>
              </a:solidFill>
              <a:ln w="9525">
                <a:solidFill>
                  <a:srgbClr val="FAFD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79" name="Freeform 19"/>
              <p:cNvSpPr>
                <a:spLocks/>
              </p:cNvSpPr>
              <p:nvPr/>
            </p:nvSpPr>
            <p:spPr bwMode="auto">
              <a:xfrm>
                <a:off x="-2704404" y="9429656"/>
                <a:ext cx="2388804" cy="1138180"/>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FF66"/>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nvGrpSpPr>
              <p:cNvPr id="10273" name="Group 46"/>
              <p:cNvGrpSpPr>
                <a:grpSpLocks/>
              </p:cNvGrpSpPr>
              <p:nvPr/>
            </p:nvGrpSpPr>
            <p:grpSpPr bwMode="auto">
              <a:xfrm rot="-5400000">
                <a:off x="-1751655" y="7773938"/>
                <a:ext cx="227889" cy="3276601"/>
                <a:chOff x="4187" y="2976"/>
                <a:chExt cx="181" cy="2784"/>
              </a:xfrm>
            </p:grpSpPr>
            <p:sp>
              <p:nvSpPr>
                <p:cNvPr id="100" name="AutoShape 48"/>
                <p:cNvSpPr>
                  <a:spLocks noChangeArrowheads="1"/>
                </p:cNvSpPr>
                <p:nvPr/>
              </p:nvSpPr>
              <p:spPr bwMode="auto">
                <a:xfrm rot="5400000">
                  <a:off x="4204" y="3008"/>
                  <a:ext cx="208" cy="144"/>
                </a:xfrm>
                <a:prstGeom prst="triangle">
                  <a:avLst>
                    <a:gd name="adj" fmla="val 50000"/>
                  </a:avLst>
                </a:prstGeom>
                <a:solidFill>
                  <a:schemeClr val="hlink"/>
                </a:solidFill>
                <a:ln w="9525">
                  <a:solidFill>
                    <a:srgbClr val="000000"/>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sp>
              <p:nvSpPr>
                <p:cNvPr id="101" name="Line 49"/>
                <p:cNvSpPr>
                  <a:spLocks noChangeShapeType="1"/>
                </p:cNvSpPr>
                <p:nvPr/>
              </p:nvSpPr>
              <p:spPr bwMode="auto">
                <a:xfrm flipV="1">
                  <a:off x="4187" y="2976"/>
                  <a:ext cx="38" cy="2784"/>
                </a:xfrm>
                <a:prstGeom prst="line">
                  <a:avLst/>
                </a:prstGeom>
                <a:noFill/>
                <a:ln w="57150">
                  <a:solidFill>
                    <a:srgbClr val="FAFD00"/>
                  </a:solidFill>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sp>
            <p:nvSpPr>
              <p:cNvPr id="87" name="Text Box 68"/>
              <p:cNvSpPr txBox="1">
                <a:spLocks noChangeArrowheads="1"/>
              </p:cNvSpPr>
              <p:nvPr/>
            </p:nvSpPr>
            <p:spPr bwMode="auto">
              <a:xfrm>
                <a:off x="-420110" y="8694180"/>
                <a:ext cx="136503" cy="409938"/>
              </a:xfrm>
              <a:prstGeom prst="rect">
                <a:avLst/>
              </a:prstGeom>
              <a:noFill/>
              <a:ln w="9525">
                <a:noFill/>
                <a:miter lim="800000"/>
                <a:headEnd/>
                <a:tailEnd/>
              </a:ln>
              <a:effectLst/>
            </p:spPr>
            <p:txBody>
              <a:bodyPr wrap="none">
                <a:spAutoFit/>
              </a:bodyPr>
              <a:lstStyle/>
              <a:p>
                <a:pPr marL="342900" indent="-342900">
                  <a:defRPr/>
                </a:pPr>
                <a:endParaRPr lang="en-US" sz="2800">
                  <a:solidFill>
                    <a:srgbClr val="E6F10D"/>
                  </a:solidFill>
                  <a:effectLst>
                    <a:outerShdw blurRad="38100" dist="38100" dir="2700000" algn="tl">
                      <a:srgbClr val="000000"/>
                    </a:outerShdw>
                  </a:effectLst>
                  <a:latin typeface="Times New Roman"/>
                </a:endParaRPr>
              </a:p>
            </p:txBody>
          </p:sp>
          <p:sp>
            <p:nvSpPr>
              <p:cNvPr id="83" name="Freeform 72"/>
              <p:cNvSpPr>
                <a:spLocks/>
              </p:cNvSpPr>
              <p:nvPr/>
            </p:nvSpPr>
            <p:spPr bwMode="auto">
              <a:xfrm>
                <a:off x="-3071256" y="9545403"/>
                <a:ext cx="3276074" cy="1487834"/>
              </a:xfrm>
              <a:custGeom>
                <a:avLst/>
                <a:gdLst/>
                <a:ahLst/>
                <a:cxnLst>
                  <a:cxn ang="0">
                    <a:pos x="8" y="48"/>
                  </a:cxn>
                  <a:cxn ang="0">
                    <a:pos x="8" y="192"/>
                  </a:cxn>
                  <a:cxn ang="0">
                    <a:pos x="56" y="432"/>
                  </a:cxn>
                  <a:cxn ang="0">
                    <a:pos x="104" y="624"/>
                  </a:cxn>
                  <a:cxn ang="0">
                    <a:pos x="200" y="816"/>
                  </a:cxn>
                  <a:cxn ang="0">
                    <a:pos x="296" y="960"/>
                  </a:cxn>
                  <a:cxn ang="0">
                    <a:pos x="440" y="1152"/>
                  </a:cxn>
                  <a:cxn ang="0">
                    <a:pos x="632" y="1344"/>
                  </a:cxn>
                  <a:cxn ang="0">
                    <a:pos x="728" y="1392"/>
                  </a:cxn>
                  <a:cxn ang="0">
                    <a:pos x="968" y="1536"/>
                  </a:cxn>
                  <a:cxn ang="0">
                    <a:pos x="1256" y="1632"/>
                  </a:cxn>
                  <a:cxn ang="0">
                    <a:pos x="1352" y="1632"/>
                  </a:cxn>
                  <a:cxn ang="0">
                    <a:pos x="1688" y="1632"/>
                  </a:cxn>
                  <a:cxn ang="0">
                    <a:pos x="1976" y="1584"/>
                  </a:cxn>
                  <a:cxn ang="0">
                    <a:pos x="2312" y="1440"/>
                  </a:cxn>
                  <a:cxn ang="0">
                    <a:pos x="2552" y="1296"/>
                  </a:cxn>
                  <a:cxn ang="0">
                    <a:pos x="2792" y="1056"/>
                  </a:cxn>
                  <a:cxn ang="0">
                    <a:pos x="2984" y="720"/>
                  </a:cxn>
                  <a:cxn ang="0">
                    <a:pos x="3128" y="288"/>
                  </a:cxn>
                  <a:cxn ang="0">
                    <a:pos x="3128" y="0"/>
                  </a:cxn>
                </a:cxnLst>
                <a:rect l="0" t="0" r="r" b="b"/>
                <a:pathLst>
                  <a:path w="3152" h="1648">
                    <a:moveTo>
                      <a:pt x="8" y="48"/>
                    </a:moveTo>
                    <a:cubicBezTo>
                      <a:pt x="4" y="88"/>
                      <a:pt x="0" y="128"/>
                      <a:pt x="8" y="192"/>
                    </a:cubicBezTo>
                    <a:cubicBezTo>
                      <a:pt x="16" y="256"/>
                      <a:pt x="40" y="360"/>
                      <a:pt x="56" y="432"/>
                    </a:cubicBezTo>
                    <a:cubicBezTo>
                      <a:pt x="72" y="504"/>
                      <a:pt x="80" y="560"/>
                      <a:pt x="104" y="624"/>
                    </a:cubicBezTo>
                    <a:cubicBezTo>
                      <a:pt x="128" y="688"/>
                      <a:pt x="168" y="760"/>
                      <a:pt x="200" y="816"/>
                    </a:cubicBezTo>
                    <a:cubicBezTo>
                      <a:pt x="232" y="872"/>
                      <a:pt x="256" y="904"/>
                      <a:pt x="296" y="960"/>
                    </a:cubicBezTo>
                    <a:cubicBezTo>
                      <a:pt x="336" y="1016"/>
                      <a:pt x="384" y="1088"/>
                      <a:pt x="440" y="1152"/>
                    </a:cubicBezTo>
                    <a:cubicBezTo>
                      <a:pt x="496" y="1216"/>
                      <a:pt x="584" y="1304"/>
                      <a:pt x="632" y="1344"/>
                    </a:cubicBezTo>
                    <a:cubicBezTo>
                      <a:pt x="680" y="1384"/>
                      <a:pt x="672" y="1360"/>
                      <a:pt x="728" y="1392"/>
                    </a:cubicBezTo>
                    <a:cubicBezTo>
                      <a:pt x="784" y="1424"/>
                      <a:pt x="880" y="1496"/>
                      <a:pt x="968" y="1536"/>
                    </a:cubicBezTo>
                    <a:cubicBezTo>
                      <a:pt x="1056" y="1576"/>
                      <a:pt x="1192" y="1616"/>
                      <a:pt x="1256" y="1632"/>
                    </a:cubicBezTo>
                    <a:cubicBezTo>
                      <a:pt x="1320" y="1648"/>
                      <a:pt x="1280" y="1632"/>
                      <a:pt x="1352" y="1632"/>
                    </a:cubicBezTo>
                    <a:cubicBezTo>
                      <a:pt x="1424" y="1632"/>
                      <a:pt x="1584" y="1640"/>
                      <a:pt x="1688" y="1632"/>
                    </a:cubicBezTo>
                    <a:cubicBezTo>
                      <a:pt x="1792" y="1624"/>
                      <a:pt x="1872" y="1616"/>
                      <a:pt x="1976" y="1584"/>
                    </a:cubicBezTo>
                    <a:cubicBezTo>
                      <a:pt x="2080" y="1552"/>
                      <a:pt x="2216" y="1488"/>
                      <a:pt x="2312" y="1440"/>
                    </a:cubicBezTo>
                    <a:cubicBezTo>
                      <a:pt x="2408" y="1392"/>
                      <a:pt x="2472" y="1360"/>
                      <a:pt x="2552" y="1296"/>
                    </a:cubicBezTo>
                    <a:cubicBezTo>
                      <a:pt x="2632" y="1232"/>
                      <a:pt x="2720" y="1152"/>
                      <a:pt x="2792" y="1056"/>
                    </a:cubicBezTo>
                    <a:cubicBezTo>
                      <a:pt x="2864" y="960"/>
                      <a:pt x="2928" y="848"/>
                      <a:pt x="2984" y="720"/>
                    </a:cubicBezTo>
                    <a:cubicBezTo>
                      <a:pt x="3040" y="592"/>
                      <a:pt x="3104" y="408"/>
                      <a:pt x="3128" y="288"/>
                    </a:cubicBezTo>
                    <a:cubicBezTo>
                      <a:pt x="3152" y="168"/>
                      <a:pt x="3140" y="84"/>
                      <a:pt x="3128" y="0"/>
                    </a:cubicBezTo>
                  </a:path>
                </a:pathLst>
              </a:custGeom>
              <a:noFill/>
              <a:ln w="38100" cap="flat" cmpd="sng">
                <a:solidFill>
                  <a:srgbClr val="FF0000"/>
                </a:solidFill>
                <a:prstDash val="solid"/>
                <a:round/>
                <a:headEnd/>
                <a:tailEnd/>
              </a:ln>
              <a:effectLst/>
            </p:spPr>
            <p:txBody>
              <a:bodyPr wrap="none" anchor="ctr"/>
              <a:lstStyle/>
              <a:p>
                <a:pPr>
                  <a:defRPr/>
                </a:pPr>
                <a:endParaRPr lang="en-US">
                  <a:effectLst>
                    <a:outerShdw blurRad="38100" dist="38100" dir="2700000" algn="tl">
                      <a:srgbClr val="000000">
                        <a:alpha val="43137"/>
                      </a:srgbClr>
                    </a:outerShdw>
                  </a:effectLst>
                  <a:latin typeface="Times New Roman"/>
                </a:endParaRPr>
              </a:p>
            </p:txBody>
          </p:sp>
        </p:grpSp>
        <p:cxnSp>
          <p:nvCxnSpPr>
            <p:cNvPr id="10268" name="Straight Arrow Connector 111"/>
            <p:cNvCxnSpPr>
              <a:cxnSpLocks noChangeShapeType="1"/>
            </p:cNvCxnSpPr>
            <p:nvPr/>
          </p:nvCxnSpPr>
          <p:spPr bwMode="auto">
            <a:xfrm>
              <a:off x="5867400" y="5244152"/>
              <a:ext cx="762000" cy="1588"/>
            </a:xfrm>
            <a:prstGeom prst="straightConnector1">
              <a:avLst/>
            </a:prstGeom>
            <a:noFill/>
            <a:ln w="9525" algn="ctr">
              <a:solidFill>
                <a:srgbClr val="FF0000"/>
              </a:solidFill>
              <a:round/>
              <a:headEnd/>
              <a:tailEnd type="arrow" w="med" len="med"/>
            </a:ln>
          </p:spPr>
        </p:cxnSp>
      </p:grpSp>
      <p:grpSp>
        <p:nvGrpSpPr>
          <p:cNvPr id="10251" name="Group 116"/>
          <p:cNvGrpSpPr>
            <a:grpSpLocks/>
          </p:cNvGrpSpPr>
          <p:nvPr/>
        </p:nvGrpSpPr>
        <p:grpSpPr bwMode="auto">
          <a:xfrm>
            <a:off x="76200" y="0"/>
            <a:ext cx="9388475" cy="2138363"/>
            <a:chOff x="76200" y="0"/>
            <a:chExt cx="9388019" cy="2138065"/>
          </a:xfrm>
        </p:grpSpPr>
        <p:sp>
          <p:nvSpPr>
            <p:cNvPr id="824324" name="Text Box 4"/>
            <p:cNvSpPr txBox="1">
              <a:spLocks noChangeArrowheads="1"/>
            </p:cNvSpPr>
            <p:nvPr/>
          </p:nvSpPr>
          <p:spPr bwMode="auto">
            <a:xfrm>
              <a:off x="76200" y="0"/>
              <a:ext cx="9388019" cy="646023"/>
            </a:xfrm>
            <a:prstGeom prst="rect">
              <a:avLst/>
            </a:prstGeom>
            <a:noFill/>
            <a:ln w="9525">
              <a:noFill/>
              <a:miter lim="800000"/>
              <a:headEnd/>
              <a:tailEnd/>
            </a:ln>
            <a:effectLst/>
          </p:spPr>
          <p:txBody>
            <a:bodyPr wrap="none">
              <a:spAutoFit/>
            </a:bodyPr>
            <a:lstStyle/>
            <a:p>
              <a:pPr marL="342900" indent="-342900">
                <a:defRPr/>
              </a:pPr>
              <a:r>
                <a:rPr lang="en-US" dirty="0">
                  <a:solidFill>
                    <a:srgbClr val="FFFFFF"/>
                  </a:solidFill>
                  <a:effectLst>
                    <a:outerShdw blurRad="38100" dist="38100" dir="2700000" algn="tl">
                      <a:srgbClr val="000000"/>
                    </a:outerShdw>
                  </a:effectLst>
                  <a:latin typeface="Times New Roman"/>
                </a:rPr>
                <a:t>ZO Migration: Smear Trace Sample over Circle </a:t>
              </a:r>
            </a:p>
          </p:txBody>
        </p:sp>
        <p:grpSp>
          <p:nvGrpSpPr>
            <p:cNvPr id="10253" name="Group 5"/>
            <p:cNvGrpSpPr>
              <a:grpSpLocks/>
            </p:cNvGrpSpPr>
            <p:nvPr/>
          </p:nvGrpSpPr>
          <p:grpSpPr bwMode="auto">
            <a:xfrm>
              <a:off x="2438400" y="457200"/>
              <a:ext cx="5353050" cy="1143000"/>
              <a:chOff x="1488" y="1440"/>
              <a:chExt cx="3372" cy="720"/>
            </a:xfrm>
          </p:grpSpPr>
          <p:grpSp>
            <p:nvGrpSpPr>
              <p:cNvPr id="10256" name="Group 6"/>
              <p:cNvGrpSpPr>
                <a:grpSpLocks/>
              </p:cNvGrpSpPr>
              <p:nvPr/>
            </p:nvGrpSpPr>
            <p:grpSpPr bwMode="auto">
              <a:xfrm>
                <a:off x="3122" y="1488"/>
                <a:ext cx="1738" cy="528"/>
                <a:chOff x="3734" y="3024"/>
                <a:chExt cx="1738" cy="528"/>
              </a:xfrm>
            </p:grpSpPr>
            <p:sp>
              <p:nvSpPr>
                <p:cNvPr id="824327" name="Text Box 7"/>
                <p:cNvSpPr txBox="1">
                  <a:spLocks noChangeArrowheads="1"/>
                </p:cNvSpPr>
                <p:nvPr/>
              </p:nvSpPr>
              <p:spPr bwMode="auto">
                <a:xfrm>
                  <a:off x="3734" y="3024"/>
                  <a:ext cx="1738" cy="442"/>
                </a:xfrm>
                <a:prstGeom prst="rect">
                  <a:avLst/>
                </a:prstGeom>
                <a:noFill/>
                <a:ln w="9525">
                  <a:noFill/>
                  <a:miter lim="800000"/>
                  <a:headEnd/>
                  <a:tailEnd/>
                </a:ln>
                <a:effectLst/>
              </p:spPr>
              <p:txBody>
                <a:bodyPr>
                  <a:spAutoFit/>
                </a:bodyPr>
                <a:lstStyle/>
                <a:p>
                  <a:pPr marL="342900" indent="-342900">
                    <a:defRPr/>
                  </a:pPr>
                  <a:r>
                    <a:rPr lang="en-US" sz="4000">
                      <a:solidFill>
                        <a:srgbClr val="FAFD00"/>
                      </a:solidFill>
                      <a:effectLst>
                        <a:outerShdw blurRad="38100" dist="38100" dir="2700000" algn="tl">
                          <a:srgbClr val="000000"/>
                        </a:outerShdw>
                      </a:effectLst>
                      <a:latin typeface="Times New Roman"/>
                      <a:sym typeface="Symbol" pitchFamily="18" charset="2"/>
                    </a:rPr>
                    <a:t>d (</a:t>
                  </a:r>
                  <a:r>
                    <a:rPr lang="en-US" sz="4000">
                      <a:effectLst>
                        <a:outerShdw blurRad="38100" dist="38100" dir="2700000" algn="tl">
                          <a:srgbClr val="000000"/>
                        </a:outerShdw>
                      </a:effectLst>
                      <a:latin typeface="Times New Roman"/>
                      <a:sym typeface="Symbol" pitchFamily="18" charset="2"/>
                    </a:rPr>
                    <a:t>g</a:t>
                  </a:r>
                  <a:r>
                    <a:rPr lang="en-US" sz="4000">
                      <a:solidFill>
                        <a:srgbClr val="FAFD00"/>
                      </a:solidFill>
                      <a:effectLst>
                        <a:outerShdw blurRad="38100" dist="38100" dir="2700000" algn="tl">
                          <a:srgbClr val="000000"/>
                        </a:outerShdw>
                      </a:effectLst>
                      <a:latin typeface="Times New Roman"/>
                      <a:sym typeface="Symbol" pitchFamily="18" charset="2"/>
                    </a:rPr>
                    <a:t>,     ) </a:t>
                  </a:r>
                  <a:endParaRPr lang="en-US" sz="4000">
                    <a:solidFill>
                      <a:srgbClr val="FAFD00"/>
                    </a:solidFill>
                    <a:effectLst>
                      <a:outerShdw blurRad="38100" dist="38100" dir="2700000" algn="tl">
                        <a:srgbClr val="000000"/>
                      </a:outerShdw>
                    </a:effectLst>
                    <a:latin typeface="Times New Roman"/>
                  </a:endParaRPr>
                </a:p>
              </p:txBody>
            </p:sp>
            <p:sp>
              <p:nvSpPr>
                <p:cNvPr id="824328" name="Rectangle 8"/>
                <p:cNvSpPr>
                  <a:spLocks noChangeArrowheads="1"/>
                </p:cNvSpPr>
                <p:nvPr/>
              </p:nvSpPr>
              <p:spPr bwMode="auto">
                <a:xfrm>
                  <a:off x="4368" y="3024"/>
                  <a:ext cx="271" cy="480"/>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p>
              </p:txBody>
            </p:sp>
            <p:sp>
              <p:nvSpPr>
                <p:cNvPr id="824329" name="Rectangle 9"/>
                <p:cNvSpPr>
                  <a:spLocks noChangeArrowheads="1"/>
                </p:cNvSpPr>
                <p:nvPr/>
              </p:nvSpPr>
              <p:spPr bwMode="auto">
                <a:xfrm>
                  <a:off x="4512" y="3264"/>
                  <a:ext cx="308" cy="288"/>
                </a:xfrm>
                <a:prstGeom prst="rect">
                  <a:avLst/>
                </a:prstGeom>
                <a:noFill/>
                <a:ln w="9525">
                  <a:noFill/>
                  <a:miter lim="800000"/>
                  <a:headEnd/>
                  <a:tailEnd/>
                </a:ln>
                <a:effectLst/>
              </p:spPr>
              <p:txBody>
                <a:bodyPr wrap="none">
                  <a:spAutoFit/>
                </a:bodyPr>
                <a:lstStyle/>
                <a:p>
                  <a:pPr marL="342900" indent="-342900">
                    <a:defRPr/>
                  </a:pPr>
                  <a:r>
                    <a:rPr lang="en-US" sz="2400">
                      <a:solidFill>
                        <a:srgbClr val="FAFD00"/>
                      </a:solidFill>
                      <a:effectLst>
                        <a:outerShdw blurRad="38100" dist="38100" dir="2700000" algn="tl">
                          <a:srgbClr val="000000"/>
                        </a:outerShdw>
                      </a:effectLst>
                      <a:latin typeface="Times New Roman"/>
                    </a:rPr>
                    <a:t>x</a:t>
                  </a:r>
                  <a:r>
                    <a:rPr lang="en-US" sz="2400">
                      <a:effectLst>
                        <a:outerShdw blurRad="38100" dist="38100" dir="2700000" algn="tl">
                          <a:srgbClr val="000000"/>
                        </a:outerShdw>
                      </a:effectLst>
                      <a:latin typeface="Times New Roman"/>
                    </a:rPr>
                    <a:t>g</a:t>
                  </a:r>
                </a:p>
              </p:txBody>
            </p:sp>
          </p:grpSp>
          <p:sp>
            <p:nvSpPr>
              <p:cNvPr id="824330" name="Rectangle 10"/>
              <p:cNvSpPr>
                <a:spLocks noChangeArrowheads="1"/>
              </p:cNvSpPr>
              <p:nvPr/>
            </p:nvSpPr>
            <p:spPr bwMode="auto">
              <a:xfrm>
                <a:off x="1488" y="1488"/>
                <a:ext cx="1353" cy="480"/>
              </a:xfrm>
              <a:prstGeom prst="rect">
                <a:avLst/>
              </a:prstGeom>
              <a:noFill/>
              <a:ln w="9525">
                <a:noFill/>
                <a:miter lim="800000"/>
                <a:headEnd/>
                <a:tailEnd/>
              </a:ln>
              <a:effectLst/>
            </p:spPr>
            <p:txBody>
              <a:bodyPr wrap="none">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rPr>
                  <a:t>m(x)  =  </a:t>
                </a:r>
              </a:p>
            </p:txBody>
          </p:sp>
          <p:grpSp>
            <p:nvGrpSpPr>
              <p:cNvPr id="10258" name="Group 11"/>
              <p:cNvGrpSpPr>
                <a:grpSpLocks/>
              </p:cNvGrpSpPr>
              <p:nvPr/>
            </p:nvGrpSpPr>
            <p:grpSpPr bwMode="auto">
              <a:xfrm>
                <a:off x="2736" y="1440"/>
                <a:ext cx="634" cy="720"/>
                <a:chOff x="2534" y="768"/>
                <a:chExt cx="634" cy="720"/>
              </a:xfrm>
            </p:grpSpPr>
            <p:sp>
              <p:nvSpPr>
                <p:cNvPr id="824332" name="Text Box 12"/>
                <p:cNvSpPr txBox="1">
                  <a:spLocks noChangeArrowheads="1"/>
                </p:cNvSpPr>
                <p:nvPr/>
              </p:nvSpPr>
              <p:spPr bwMode="auto">
                <a:xfrm>
                  <a:off x="2582" y="768"/>
                  <a:ext cx="586" cy="480"/>
                </a:xfrm>
                <a:prstGeom prst="rect">
                  <a:avLst/>
                </a:prstGeom>
                <a:noFill/>
                <a:ln w="9525">
                  <a:noFill/>
                  <a:miter lim="800000"/>
                  <a:headEnd/>
                  <a:tailEnd/>
                </a:ln>
                <a:effectLst/>
              </p:spPr>
              <p:txBody>
                <a:bodyPr>
                  <a:spAutoFit/>
                </a:bodyPr>
                <a:lstStyle/>
                <a:p>
                  <a:pPr marL="342900" indent="-342900">
                    <a:defRPr/>
                  </a:pPr>
                  <a:r>
                    <a:rPr lang="en-US" sz="4400" dirty="0">
                      <a:solidFill>
                        <a:srgbClr val="FAFD00"/>
                      </a:solidFill>
                      <a:effectLst>
                        <a:outerShdw blurRad="38100" dist="38100" dir="2700000" algn="tl">
                          <a:srgbClr val="000000"/>
                        </a:outerShdw>
                      </a:effectLst>
                      <a:latin typeface="Times New Roman"/>
                      <a:sym typeface="Symbol" pitchFamily="18" charset="2"/>
                    </a:rPr>
                    <a:t></a:t>
                  </a:r>
                  <a:endParaRPr lang="en-US" sz="4400" dirty="0">
                    <a:solidFill>
                      <a:srgbClr val="FAFD00"/>
                    </a:solidFill>
                    <a:effectLst>
                      <a:outerShdw blurRad="38100" dist="38100" dir="2700000" algn="tl">
                        <a:srgbClr val="000000"/>
                      </a:outerShdw>
                    </a:effectLst>
                    <a:latin typeface="Times New Roman"/>
                  </a:endParaRPr>
                </a:p>
              </p:txBody>
            </p:sp>
            <p:sp>
              <p:nvSpPr>
                <p:cNvPr id="824333" name="Text Box 13"/>
                <p:cNvSpPr txBox="1">
                  <a:spLocks noChangeArrowheads="1"/>
                </p:cNvSpPr>
                <p:nvPr/>
              </p:nvSpPr>
              <p:spPr bwMode="auto">
                <a:xfrm>
                  <a:off x="2534" y="1123"/>
                  <a:ext cx="308" cy="365"/>
                </a:xfrm>
                <a:prstGeom prst="rect">
                  <a:avLst/>
                </a:prstGeom>
                <a:noFill/>
                <a:ln w="9525">
                  <a:noFill/>
                  <a:miter lim="800000"/>
                  <a:headEnd/>
                  <a:tailEnd/>
                </a:ln>
                <a:effectLst/>
              </p:spPr>
              <p:txBody>
                <a:bodyPr wrap="none">
                  <a:spAutoFit/>
                </a:bodyPr>
                <a:lstStyle/>
                <a:p>
                  <a:pPr marL="342900" indent="-342900">
                    <a:defRPr/>
                  </a:pPr>
                  <a:r>
                    <a:rPr lang="en-US" sz="3200">
                      <a:effectLst>
                        <a:outerShdw blurRad="38100" dist="38100" dir="2700000" algn="tl">
                          <a:srgbClr val="000000"/>
                        </a:outerShdw>
                      </a:effectLst>
                      <a:latin typeface="Times New Roman"/>
                    </a:rPr>
                    <a:t> g</a:t>
                  </a:r>
                </a:p>
              </p:txBody>
            </p:sp>
          </p:grpSp>
          <p:sp>
            <p:nvSpPr>
              <p:cNvPr id="824334" name="Rectangle 14"/>
              <p:cNvSpPr>
                <a:spLocks noChangeArrowheads="1"/>
              </p:cNvSpPr>
              <p:nvPr/>
            </p:nvSpPr>
            <p:spPr bwMode="auto">
              <a:xfrm>
                <a:off x="4444" y="1536"/>
                <a:ext cx="116" cy="404"/>
              </a:xfrm>
              <a:prstGeom prst="rect">
                <a:avLst/>
              </a:prstGeom>
              <a:noFill/>
              <a:ln w="9525">
                <a:noFill/>
                <a:miter lim="800000"/>
                <a:headEnd/>
                <a:tailEnd/>
              </a:ln>
              <a:effectLst/>
            </p:spPr>
            <p:txBody>
              <a:bodyPr wrap="none">
                <a:spAutoFit/>
              </a:bodyPr>
              <a:lstStyle/>
              <a:p>
                <a:pPr marL="342900" indent="-342900">
                  <a:defRPr/>
                </a:pPr>
                <a:endParaRPr lang="en-US">
                  <a:effectLst>
                    <a:outerShdw blurRad="38100" dist="38100" dir="2700000" algn="tl">
                      <a:srgbClr val="000000"/>
                    </a:outerShdw>
                  </a:effectLst>
                  <a:latin typeface="Times New Roman"/>
                </a:endParaRPr>
              </a:p>
            </p:txBody>
          </p:sp>
        </p:grpSp>
        <p:sp>
          <p:nvSpPr>
            <p:cNvPr id="26" name="Rectangle 25"/>
            <p:cNvSpPr/>
            <p:nvPr/>
          </p:nvSpPr>
          <p:spPr bwMode="auto">
            <a:xfrm>
              <a:off x="1371537" y="1676166"/>
              <a:ext cx="46036" cy="7618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wrap="none"/>
            <a:lstStyle/>
            <a:p>
              <a:pPr>
                <a:defRPr/>
              </a:pPr>
              <a:endParaRPr lang="en-US">
                <a:effectLst>
                  <a:outerShdw blurRad="38100" dist="38100" dir="2700000" algn="tl">
                    <a:srgbClr val="000000">
                      <a:alpha val="43137"/>
                    </a:srgbClr>
                  </a:outerShdw>
                </a:effectLst>
                <a:latin typeface="Times New Roman"/>
              </a:endParaRPr>
            </a:p>
          </p:txBody>
        </p:sp>
        <p:sp>
          <p:nvSpPr>
            <p:cNvPr id="115" name="Text Box 33"/>
            <p:cNvSpPr txBox="1">
              <a:spLocks noChangeArrowheads="1"/>
            </p:cNvSpPr>
            <p:nvPr/>
          </p:nvSpPr>
          <p:spPr bwMode="auto">
            <a:xfrm>
              <a:off x="5028959" y="1676166"/>
              <a:ext cx="2081112" cy="461899"/>
            </a:xfrm>
            <a:prstGeom prst="rect">
              <a:avLst/>
            </a:prstGeom>
            <a:solidFill>
              <a:srgbClr val="7030A0"/>
            </a:solidFill>
            <a:ln w="9525">
              <a:solidFill>
                <a:srgbClr val="FF0000"/>
              </a:solidFill>
              <a:miter lim="800000"/>
              <a:headEnd/>
              <a:tailEnd/>
            </a:ln>
            <a:effectLst/>
          </p:spPr>
          <p:txBody>
            <a:bodyPr wrap="none">
              <a:spAutoFit/>
            </a:bodyPr>
            <a:lstStyle/>
            <a:p>
              <a:pPr>
                <a:defRPr/>
              </a:pPr>
              <a:r>
                <a:rPr lang="en-US" sz="2400" dirty="0">
                  <a:solidFill>
                    <a:srgbClr val="FF0000"/>
                  </a:solidFill>
                  <a:effectLst>
                    <a:outerShdw blurRad="38100" dist="38100" dir="2700000" algn="tl">
                      <a:srgbClr val="000000"/>
                    </a:outerShdw>
                  </a:effectLst>
                  <a:latin typeface="Times New Roman"/>
                </a:rPr>
                <a:t>Loop over data</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43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3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7|14.1|12.5|16.4|1.9|11.3|4.6|2.1|4.5|16.6|16.2|15|1|0.7|1.1"/>
</p:tagLst>
</file>

<file path=ppt/tags/tag2.xml><?xml version="1.0" encoding="utf-8"?>
<p:tagLst xmlns:a="http://schemas.openxmlformats.org/drawingml/2006/main" xmlns:r="http://schemas.openxmlformats.org/officeDocument/2006/relationships" xmlns:p="http://schemas.openxmlformats.org/presentationml/2006/main">
  <p:tag name="TIMING" val="|22.7|14.1|12.5|16.4|1.9|11.3|4.6|2.1|4.5|16.6|16.2|15|1|0.7|1.1"/>
</p:tagLst>
</file>

<file path=ppt/tags/tag3.xml><?xml version="1.0" encoding="utf-8"?>
<p:tagLst xmlns:a="http://schemas.openxmlformats.org/drawingml/2006/main" xmlns:r="http://schemas.openxmlformats.org/officeDocument/2006/relationships" xmlns:p="http://schemas.openxmlformats.org/presentationml/2006/main">
  <p:tag name="TIMING" val="|22.7|14.1|12.5|16.4|1.9|11.3|4.6|2.1|4.5|16.6|16.2|15|1|0.7|1.1"/>
</p:tagLst>
</file>

<file path=ppt/tags/tag4.xml><?xml version="1.0" encoding="utf-8"?>
<p:tagLst xmlns:a="http://schemas.openxmlformats.org/drawingml/2006/main" xmlns:r="http://schemas.openxmlformats.org/officeDocument/2006/relationships" xmlns:p="http://schemas.openxmlformats.org/presentationml/2006/main">
  <p:tag name="TIMING" val="|22.7|14.1|12.5|16.4|1.9|11.3|4.6|2.1|4.5|16.6|16.2|15|1|0.7|1.1"/>
</p:tagLst>
</file>

<file path=ppt/tags/tag5.xml><?xml version="1.0" encoding="utf-8"?>
<p:tagLst xmlns:a="http://schemas.openxmlformats.org/drawingml/2006/main" xmlns:r="http://schemas.openxmlformats.org/officeDocument/2006/relationships" xmlns:p="http://schemas.openxmlformats.org/presentationml/2006/main">
  <p:tag name="TIMING" val="|22.7|14.1|12.5|16.4|1.9|11.3|4.6|2.1|4.5|16.6|16.2|15|1|0.7|1.1"/>
</p:tagLst>
</file>

<file path=ppt/tags/tag6.xml><?xml version="1.0" encoding="utf-8"?>
<p:tagLst xmlns:a="http://schemas.openxmlformats.org/drawingml/2006/main" xmlns:r="http://schemas.openxmlformats.org/officeDocument/2006/relationships" xmlns:p="http://schemas.openxmlformats.org/presentationml/2006/main">
  <p:tag name="TIMING" val="|22.7|14.1|12.5|16.4|1.9|11.3|4.6|2.1|4.5|16.6|16.2|15|1|0.7|1.1"/>
</p:tagLst>
</file>

<file path=ppt/theme/theme1.xml><?xml version="1.0" encoding="utf-8"?>
<a:theme xmlns:a="http://schemas.openxmlformats.org/drawingml/2006/main" name="3d">
  <a:themeElements>
    <a:clrScheme name="">
      <a:dk1>
        <a:srgbClr val="000000"/>
      </a:dk1>
      <a:lt1>
        <a:srgbClr val="114FFB"/>
      </a:lt1>
      <a:dk2>
        <a:srgbClr val="000000"/>
      </a:dk2>
      <a:lt2>
        <a:srgbClr val="919191"/>
      </a:lt2>
      <a:accent1>
        <a:srgbClr val="618FFD"/>
      </a:accent1>
      <a:accent2>
        <a:srgbClr val="00AE00"/>
      </a:accent2>
      <a:accent3>
        <a:srgbClr val="AAB2FD"/>
      </a:accent3>
      <a:accent4>
        <a:srgbClr val="000000"/>
      </a:accent4>
      <a:accent5>
        <a:srgbClr val="B7C6FE"/>
      </a:accent5>
      <a:accent6>
        <a:srgbClr val="009D00"/>
      </a:accent6>
      <a:hlink>
        <a:srgbClr val="FC0128"/>
      </a:hlink>
      <a:folHlink>
        <a:srgbClr val="CECECE"/>
      </a:folHlink>
    </a:clrScheme>
    <a:fontScheme name="3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1" u="none" strike="noStrike" cap="none" normalizeH="0" baseline="0" smtClean="0">
            <a:ln>
              <a:noFill/>
            </a:ln>
            <a:solidFill>
              <a:schemeClr val="hlink"/>
            </a:solidFill>
            <a:effectLst>
              <a:outerShdw blurRad="38100" dist="38100" dir="2700000" algn="tl">
                <a:srgbClr val="000000">
                  <a:alpha val="43137"/>
                </a:srgbClr>
              </a:outerShdw>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1" i="1" u="none" strike="noStrike" cap="none" normalizeH="0" baseline="0" smtClean="0">
            <a:ln>
              <a:noFill/>
            </a:ln>
            <a:solidFill>
              <a:schemeClr val="hlink"/>
            </a:solidFill>
            <a:effectLst>
              <a:outerShdw blurRad="38100" dist="38100" dir="2700000" algn="tl">
                <a:srgbClr val="000000">
                  <a:alpha val="43137"/>
                </a:srgbClr>
              </a:outerShdw>
            </a:effectLst>
            <a:latin typeface="Times New Roman" charset="0"/>
          </a:defRPr>
        </a:defPPr>
      </a:lstStyle>
    </a:lnDef>
  </a:objectDefaults>
  <a:extraClrSchemeLst>
    <a:extraClrScheme>
      <a:clrScheme name="3d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d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d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18246</TotalTime>
  <Pages>55</Pages>
  <Words>3411</Words>
  <Application>Microsoft Office PowerPoint</Application>
  <PresentationFormat>On-screen Show (4:3)</PresentationFormat>
  <Paragraphs>1201</Paragraphs>
  <Slides>66</Slides>
  <Notes>35</Notes>
  <HiddenSlides>9</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66</vt:i4>
      </vt:variant>
    </vt:vector>
  </HeadingPairs>
  <TitlesOfParts>
    <vt:vector size="79" baseType="lpstr">
      <vt:lpstr>ＭＳ Ｐゴシック</vt:lpstr>
      <vt:lpstr>Arial</vt:lpstr>
      <vt:lpstr>Calibri</vt:lpstr>
      <vt:lpstr>Century</vt:lpstr>
      <vt:lpstr>GrTimes</vt:lpstr>
      <vt:lpstr>Impact</vt:lpstr>
      <vt:lpstr>MT Extra</vt:lpstr>
      <vt:lpstr>Symbol</vt:lpstr>
      <vt:lpstr>Times New Roman</vt:lpstr>
      <vt:lpstr>Wingdings</vt:lpstr>
      <vt:lpstr>3d</vt:lpstr>
      <vt:lpstr>Photo Editor Photo</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Prestack Migration</vt:lpstr>
      <vt:lpstr>PowerPoint Presentation</vt:lpstr>
      <vt:lpstr>PowerPoint Presentation</vt:lpstr>
      <vt:lpstr>PowerPoint Presentation</vt:lpstr>
      <vt:lpstr>MATLAB  Inefficient Prestack Migration</vt:lpstr>
      <vt:lpstr>MATLAB  Prestack Migration</vt:lpstr>
      <vt:lpstr>Poststack vs Prestack Migration</vt:lpstr>
      <vt:lpstr>Poststack vs Prestack Migration</vt:lpstr>
      <vt:lpstr>Prestack Migration</vt:lpstr>
      <vt:lpstr>PowerPoint Presentation</vt:lpstr>
      <vt:lpstr>PowerPoint Presentation</vt:lpstr>
      <vt:lpstr>PowerPoint Presentation</vt:lpstr>
      <vt:lpstr>PowerPoint Presentation</vt:lpstr>
      <vt:lpstr>MATLAB  SD Least Squares Migration</vt:lpstr>
      <vt:lpstr>Dot Products and Adjoint Operators</vt:lpstr>
      <vt:lpstr>Dot Product Test with CG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Migration Noise Problems</vt:lpstr>
      <vt:lpstr>PowerPoint Presentation</vt:lpstr>
      <vt:lpstr>PowerPoint Presentation</vt:lpstr>
      <vt:lpstr>Acquisition Footprint (Geophone Aliasing)</vt:lpstr>
      <vt:lpstr>Standard Kirchhoff Image vs LSM Image</vt:lpstr>
      <vt:lpstr>PowerPoint Presentation</vt:lpstr>
      <vt:lpstr>2D Poststack Data from Japan Sea</vt:lpstr>
      <vt:lpstr>Multi-scale LSM Applied to JAPEX Data</vt:lpstr>
      <vt:lpstr>LSM vs. Kirchhoff Migration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Least Squares</vt:lpstr>
      <vt:lpstr>PowerPoint Presentation</vt:lpstr>
      <vt:lpstr>Prestack Migration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Deconvolution</dc:title>
  <dc:creator>Jerry Schuster</dc:creator>
  <cp:lastModifiedBy>Gerard T. Schuster</cp:lastModifiedBy>
  <cp:revision>310</cp:revision>
  <cp:lastPrinted>1999-10-29T21:11:52Z</cp:lastPrinted>
  <dcterms:created xsi:type="dcterms:W3CDTF">1998-01-24T06:53:02Z</dcterms:created>
  <dcterms:modified xsi:type="dcterms:W3CDTF">2016-11-29T04:46:55Z</dcterms:modified>
</cp:coreProperties>
</file>