
<file path=[Content_Types].xml><?xml version="1.0" encoding="utf-8"?>
<Types xmlns="http://schemas.openxmlformats.org/package/2006/content-types">
  <Default Extension="xml" ContentType="application/xml"/>
  <Default Extension="dotx" ContentType="application/vnd.openxmlformats-officedocument.wordprocessingml.template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  <p:sldMasterId id="2147483720" r:id="rId2"/>
    <p:sldMasterId id="2147483735" r:id="rId3"/>
    <p:sldMasterId id="2147483747" r:id="rId4"/>
    <p:sldMasterId id="2147483759" r:id="rId5"/>
    <p:sldMasterId id="2147483774" r:id="rId6"/>
    <p:sldMasterId id="2147483789" r:id="rId7"/>
  </p:sldMasterIdLst>
  <p:notesMasterIdLst>
    <p:notesMasterId r:id="rId23"/>
  </p:notesMasterIdLst>
  <p:sldIdLst>
    <p:sldId id="340" r:id="rId8"/>
    <p:sldId id="346" r:id="rId9"/>
    <p:sldId id="334" r:id="rId10"/>
    <p:sldId id="344" r:id="rId11"/>
    <p:sldId id="348" r:id="rId12"/>
    <p:sldId id="335" r:id="rId13"/>
    <p:sldId id="336" r:id="rId14"/>
    <p:sldId id="337" r:id="rId15"/>
    <p:sldId id="349" r:id="rId16"/>
    <p:sldId id="341" r:id="rId17"/>
    <p:sldId id="342" r:id="rId18"/>
    <p:sldId id="338" r:id="rId19"/>
    <p:sldId id="339" r:id="rId20"/>
    <p:sldId id="345" r:id="rId21"/>
    <p:sldId id="34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7" autoAdjust="0"/>
    <p:restoredTop sz="86863" autoAdjust="0"/>
  </p:normalViewPr>
  <p:slideViewPr>
    <p:cSldViewPr snapToGrid="0" snapToObjects="1">
      <p:cViewPr varScale="1">
        <p:scale>
          <a:sx n="69" d="100"/>
          <a:sy n="69" d="100"/>
        </p:scale>
        <p:origin x="-8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1" Type="http://schemas.openxmlformats.org/officeDocument/2006/relationships/image" Target="../media/image30.emf"/><Relationship Id="rId2" Type="http://schemas.openxmlformats.org/officeDocument/2006/relationships/image" Target="../media/image3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Relationship Id="rId2" Type="http://schemas.openxmlformats.org/officeDocument/2006/relationships/image" Target="../media/image4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CD1ED-7B73-1844-88FA-09C56AC87B23}" type="datetimeFigureOut">
              <a:rPr lang="en-US" smtClean="0"/>
              <a:t>12/8/15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84AA7-23B2-584B-BE8E-F09122203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55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84AA7-23B2-584B-BE8E-F091222036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1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8B69B0-2D63-43AE-9B9E-37F90670E09D}" type="datetime1">
              <a:rPr lang="en-US" altLang="zh-CN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C3F06-C6CC-DC40-9231-6B9EF942F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42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AE3ED4-C1C7-49FD-86BE-84F53C1119EF}" type="datetime1">
              <a:rPr lang="en-US" altLang="zh-CN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C3F06-C6CC-DC40-9231-6B9EF942F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3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B1E154-550D-4960-A934-C264A3D286BD}" type="datetime1">
              <a:rPr lang="en-US" altLang="zh-CN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C3F06-C6CC-DC40-9231-6B9EF942F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55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4F91F49C-3678-4BE7-9DA4-EFF0A643D7A7}" type="datetime1">
              <a:rPr lang="en-US" altLang="zh-CN" smtClean="0"/>
              <a:t>12/8/15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2976C4-A5EF-416C-934C-63396B303FF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323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8144C9C4-DB85-4D26-83B4-79834F71BA78}" type="datetime1">
              <a:rPr lang="en-US" altLang="zh-CN" smtClean="0"/>
              <a:t>12/8/15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4F059F5-2D12-4C61-B8A6-807DA37AC5E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936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41941F2C-C650-454C-A62D-29D15E8DF4FE}" type="datetime1">
              <a:rPr lang="en-US" altLang="zh-CN" smtClean="0"/>
              <a:t>12/8/15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5939C4F-3D31-48F8-9474-B0342F9C03F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72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9819A91-948D-4AF4-B2C8-0F76CA177309}" type="datetime1">
              <a:rPr lang="en-US" altLang="zh-CN" smtClean="0"/>
              <a:t>12/8/15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7BA5F9D-91A5-4711-B1E3-C202F9427E4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946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469EE9C-F465-4335-B4E2-FC39D1A28735}" type="datetime1">
              <a:rPr lang="en-US" altLang="zh-CN" smtClean="0"/>
              <a:t>12/8/15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ED38CA8-C2F9-41E3-832C-C30ECD90093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809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FF7466BC-0534-4C55-96B0-FAC41C20AA58}" type="datetime1">
              <a:rPr lang="en-US" altLang="zh-CN" smtClean="0"/>
              <a:t>12/8/15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96635BE-42E8-4FC4-BABB-8C7E0B64E69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430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7A624CA-84CB-43CA-AAD6-DAC421BA65B0}" type="datetime1">
              <a:rPr lang="en-US" altLang="zh-CN" smtClean="0"/>
              <a:t>12/8/15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3FE9D8F-8F7E-47DE-91A8-D54F7227D96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891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808A1CC7-6CCE-4EB6-BD7D-D70DC3CCC051}" type="datetime1">
              <a:rPr lang="en-US" altLang="zh-CN" smtClean="0"/>
              <a:t>12/8/15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4C59142-1C8D-4C7D-88E4-E094870A43A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807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EB5B50-CA02-4A31-A8DE-390A7477D81C}" type="datetime1">
              <a:rPr lang="en-US" altLang="zh-CN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C3F06-C6CC-DC40-9231-6B9EF942F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08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F7328B41-2434-48BA-AFC7-9090C340614D}" type="datetime1">
              <a:rPr lang="en-US" altLang="zh-CN" smtClean="0"/>
              <a:t>12/8/15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D672954-3657-4FC5-83A8-6C283C1AC29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427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5052D08-8DD5-4CE3-B667-55C95AC3A04F}" type="datetime1">
              <a:rPr lang="en-US" altLang="zh-CN" smtClean="0"/>
              <a:t>12/8/15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12E6DE9-FF40-42E0-AB16-BAEC50BCCFC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823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FD59A144-8B88-48A8-9F13-888FE7E72AFF}" type="datetime1">
              <a:rPr lang="en-US" altLang="zh-CN" smtClean="0"/>
              <a:t>12/8/15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9ED6155-52EC-4836-B089-C8EE2D7922D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815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4588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8228013" cy="2185987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3350"/>
            <a:ext cx="8228013" cy="21859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8400"/>
            <a:ext cx="2128838" cy="471488"/>
          </a:xfrm>
        </p:spPr>
        <p:txBody>
          <a:bodyPr/>
          <a:lstStyle>
            <a:lvl1pPr>
              <a:defRPr/>
            </a:lvl1pPr>
          </a:lstStyle>
          <a:p>
            <a:fld id="{EDA81F13-B2CB-46AE-B2A5-0AFD96DD625B}" type="datetime1">
              <a:rPr lang="en-US" altLang="zh-CN" smtClean="0"/>
              <a:t>12/8/15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7375" y="6248400"/>
            <a:ext cx="2897188" cy="47148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4788" y="6248400"/>
            <a:ext cx="2130425" cy="471488"/>
          </a:xfrm>
        </p:spPr>
        <p:txBody>
          <a:bodyPr/>
          <a:lstStyle>
            <a:lvl1pPr>
              <a:defRPr/>
            </a:lvl1pPr>
          </a:lstStyle>
          <a:p>
            <a:fld id="{92AD7D1F-23DD-4358-9EB8-9EA749DD799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5716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4588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8400"/>
            <a:ext cx="2128838" cy="471488"/>
          </a:xfrm>
        </p:spPr>
        <p:txBody>
          <a:bodyPr/>
          <a:lstStyle>
            <a:lvl1pPr>
              <a:defRPr/>
            </a:lvl1pPr>
          </a:lstStyle>
          <a:p>
            <a:fld id="{44626BFB-53FA-4484-AB9C-E09C934415B2}" type="datetime1">
              <a:rPr lang="en-US" altLang="zh-CN" smtClean="0"/>
              <a:t>12/8/15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7375" y="6248400"/>
            <a:ext cx="2897188" cy="47148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4788" y="6248400"/>
            <a:ext cx="2130425" cy="471488"/>
          </a:xfrm>
        </p:spPr>
        <p:txBody>
          <a:bodyPr/>
          <a:lstStyle>
            <a:lvl1pPr>
              <a:defRPr/>
            </a:lvl1pPr>
          </a:lstStyle>
          <a:p>
            <a:fld id="{56A3F61B-DA52-4E12-993F-FA5494A79C4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0654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4588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4963"/>
            <a:ext cx="8228013" cy="4524375"/>
          </a:xfrm>
        </p:spPr>
        <p:txBody>
          <a:bodyPr/>
          <a:lstStyle/>
          <a:p>
            <a:r>
              <a:rPr lang="en-US" altLang="zh-CN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57200" y="6248400"/>
            <a:ext cx="2128838" cy="471488"/>
          </a:xfrm>
        </p:spPr>
        <p:txBody>
          <a:bodyPr/>
          <a:lstStyle>
            <a:lvl1pPr>
              <a:defRPr/>
            </a:lvl1pPr>
          </a:lstStyle>
          <a:p>
            <a:fld id="{0BB5FA60-AFF0-4316-B95C-6B591CF1CC51}" type="datetime1">
              <a:rPr lang="en-US" altLang="zh-CN" smtClean="0"/>
              <a:t>12/8/15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3127375" y="6248400"/>
            <a:ext cx="2897188" cy="47148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6554788" y="6248400"/>
            <a:ext cx="2130425" cy="471488"/>
          </a:xfrm>
        </p:spPr>
        <p:txBody>
          <a:bodyPr/>
          <a:lstStyle>
            <a:lvl1pPr>
              <a:defRPr/>
            </a:lvl1pPr>
          </a:lstStyle>
          <a:p>
            <a:fld id="{779CBBE6-FC04-40EA-9492-58A9C00A103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3279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B509FB-82EC-469D-BD81-9B7837A715FE}" type="datetime1">
              <a:rPr lang="en-US" altLang="zh-CN" smtClean="0">
                <a:solidFill>
                  <a:srgbClr val="000000"/>
                </a:solidFill>
              </a:rPr>
              <a:t>12/8/15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0E260-79C9-4D46-993C-62A501CAB5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972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CE6C0A-31CE-4FBD-9285-2664C6E9BC97}" type="datetime1">
              <a:rPr lang="en-US" altLang="zh-CN" smtClean="0">
                <a:solidFill>
                  <a:srgbClr val="000000"/>
                </a:solidFill>
              </a:rPr>
              <a:t>12/8/15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9C8DA-2324-4134-8DA2-C14482A4AD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8235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CA3867-3AC2-4860-831D-C20CD4CE1CFA}" type="datetime1">
              <a:rPr lang="en-US" altLang="zh-CN" smtClean="0">
                <a:solidFill>
                  <a:srgbClr val="000000"/>
                </a:solidFill>
              </a:rPr>
              <a:t>12/8/15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DC50C-CEC0-4F73-9DD7-59B46BA95F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5960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0DC951-0E38-43E3-AE91-10A14BCF9C70}" type="datetime1">
              <a:rPr lang="en-US" altLang="zh-CN" smtClean="0">
                <a:solidFill>
                  <a:srgbClr val="000000"/>
                </a:solidFill>
              </a:rPr>
              <a:t>12/8/15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8E02B-03C0-4435-A791-7D314E5E74F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95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9DFF52-AEE4-475C-A993-ED02D0CC534E}" type="datetime1">
              <a:rPr lang="en-US" altLang="zh-CN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C3F06-C6CC-DC40-9231-6B9EF942F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913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75D11F-1D5B-46EF-BD5F-4FB8D4FF8C02}" type="datetime1">
              <a:rPr lang="en-US" altLang="zh-CN" smtClean="0">
                <a:solidFill>
                  <a:srgbClr val="000000"/>
                </a:solidFill>
              </a:rPr>
              <a:t>12/8/15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48C58-5724-4DAB-BE13-58D2A9488F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328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38B1B5-0649-45AD-B1F2-ED81E16120CD}" type="datetime1">
              <a:rPr lang="en-US" altLang="zh-CN" smtClean="0">
                <a:solidFill>
                  <a:srgbClr val="000000"/>
                </a:solidFill>
              </a:rPr>
              <a:t>12/8/15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1A096-5369-4B98-B1E3-2CD427AEAD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8201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2824DB-CA2B-4B62-8B75-7FC82213A522}" type="datetime1">
              <a:rPr lang="en-US" altLang="zh-CN" smtClean="0">
                <a:solidFill>
                  <a:srgbClr val="000000"/>
                </a:solidFill>
              </a:rPr>
              <a:t>12/8/15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27821C-8FF1-4784-A4D2-AD6F2B4EE2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9029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06D0B0-F9C6-41F9-AE52-6565CF43C09F}" type="datetime1">
              <a:rPr lang="en-US" altLang="zh-CN" smtClean="0">
                <a:solidFill>
                  <a:srgbClr val="000000"/>
                </a:solidFill>
              </a:rPr>
              <a:t>12/8/15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69BB2-C888-4EB2-8711-9732F35239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935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28279B-6ADE-43B6-84E3-9E9795A647BF}" type="datetime1">
              <a:rPr lang="en-US" altLang="zh-CN" smtClean="0">
                <a:solidFill>
                  <a:srgbClr val="000000"/>
                </a:solidFill>
              </a:rPr>
              <a:t>12/8/15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24E2A-E2EC-4DD5-BABE-631168E09A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7290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143B60-B534-40ED-9A86-6BCB2D105EC0}" type="datetime1">
              <a:rPr lang="en-US" altLang="zh-CN" smtClean="0">
                <a:solidFill>
                  <a:srgbClr val="000000"/>
                </a:solidFill>
              </a:rPr>
              <a:t>12/8/15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18469-A1D5-4DAC-8FB3-E75E95A452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1063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60139F-FAEB-4E8D-997A-A915C198B15A}" type="datetime1">
              <a:rPr lang="en-US" altLang="zh-CN" smtClean="0">
                <a:solidFill>
                  <a:srgbClr val="000000"/>
                </a:solidFill>
              </a:rPr>
              <a:t>12/8/15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FDC39-5165-44CC-A7A5-EC9D471436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3912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2C07089-A29D-4551-8DBA-67DC8A30FA92}" type="datetime1">
              <a:rPr lang="en-US" altLang="zh-CN" smtClean="0"/>
              <a:t>12/8/15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3E003F8-BC17-4738-A16C-326E6EC47BB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4459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09659E61-B521-4908-B500-FB1A156B4B98}" type="datetime1">
              <a:rPr lang="en-US" altLang="zh-CN" smtClean="0"/>
              <a:t>12/8/15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8535073-C7E0-4FA9-AAC3-4F43EA537C3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9819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A9A423F5-D340-4035-BA13-E9B78AAADF60}" type="datetime1">
              <a:rPr lang="en-US" altLang="zh-CN" smtClean="0"/>
              <a:t>12/8/15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51D2A97-8D20-40A3-BF7C-514CF8E8634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556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4C1083-09D1-4BAD-BCA2-C6A379A26A5F}" type="datetime1">
              <a:rPr lang="en-US" altLang="zh-CN" smtClean="0"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C3F06-C6CC-DC40-9231-6B9EF942F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907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A2291D8D-E8A4-4BF4-81EC-955303518EAA}" type="datetime1">
              <a:rPr lang="en-US" altLang="zh-CN" smtClean="0"/>
              <a:t>12/8/15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9FAA6BD-98F4-485F-B849-0AB721330C8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1482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6F1E83F-5904-4EEB-9234-C9861D5AC2D6}" type="datetime1">
              <a:rPr lang="en-US" altLang="zh-CN" smtClean="0"/>
              <a:t>12/8/15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7E9071-ED33-4FE8-B5FA-BEBC174398B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8122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05099864-E834-43F9-B655-ED9260731E83}" type="datetime1">
              <a:rPr lang="en-US" altLang="zh-CN" smtClean="0"/>
              <a:t>12/8/15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4761913-164B-456D-8AEF-8A37599AC00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0537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951CCF6B-D211-4705-B69C-04E0801EBB7C}" type="datetime1">
              <a:rPr lang="en-US" altLang="zh-CN" smtClean="0"/>
              <a:t>12/8/15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4D0E698-1E05-40FE-8931-34CA3D760CA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0415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ED0EE65-823D-4D41-A999-466FC3C7CC8E}" type="datetime1">
              <a:rPr lang="en-US" altLang="zh-CN" smtClean="0"/>
              <a:t>12/8/15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67CE82A-F4C7-44DA-9A07-5AA94C9A94A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0808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895CB027-929B-43E9-9CBC-76824DA745F4}" type="datetime1">
              <a:rPr lang="en-US" altLang="zh-CN" smtClean="0"/>
              <a:t>12/8/15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E1AF40B-17C2-439A-8FCD-E0724C6779C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9663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A1C76E9B-7622-41BB-9FE4-1D789704EF8A}" type="datetime1">
              <a:rPr lang="en-US" altLang="zh-CN" smtClean="0"/>
              <a:t>12/8/15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4BFD91F-57EE-4587-AB50-FC7C1718B31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41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AA36347C-CB3A-487C-A0E9-3476EDF20CA8}" type="datetime1">
              <a:rPr lang="en-US" altLang="zh-CN" smtClean="0"/>
              <a:t>12/8/15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4A1A68B-8635-4D4B-93E3-0286B64241E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0612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275C3-73C1-4CB8-9385-1BAE626BF5FC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6146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911FA2-D46F-4258-8364-4B7F011F081C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96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1E4EAD-7191-4755-850A-5EAA53C2908D}" type="datetime1">
              <a:rPr lang="en-US" altLang="zh-CN" smtClean="0"/>
              <a:t>12/8/15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C3F06-C6CC-DC40-9231-6B9EF942F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499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BAC7BB-CD10-4D18-AD81-EC0DB7471F83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8677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62FAFB-D04B-4A54-ACDC-F5E0F9CD91C5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567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5D358D-22D4-465F-B472-7351229FA691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0400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3B8C51-1BDA-4463-B255-A6E628887F75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912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F63809-1EC2-40C4-AD61-0972A17E6AB9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343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B43437-6D94-4E70-9598-BC5E31A84FFA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8790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C8D18-D14F-4CC2-B529-9412996F542D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8813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E84DE3-A5B9-4CBF-B3B0-F22375203E9C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3021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8438"/>
            <a:ext cx="2057400" cy="6126162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8438"/>
            <a:ext cx="6019800" cy="6126162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898A5A-6BF4-4E0A-81F3-2BEC21600F16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2139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63976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038600" cy="53340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90600"/>
            <a:ext cx="4038600" cy="2590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4038600" cy="2590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CE03E-CE50-4B1E-82EB-C0276AFB87DC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500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F1789D-EF55-4237-A00C-7A4A2E71D0AD}" type="datetime1">
              <a:rPr lang="en-US" altLang="zh-CN" smtClean="0"/>
              <a:t>12/8/15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C3F06-C6CC-DC40-9231-6B9EF942F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905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63976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3340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90600"/>
            <a:ext cx="4038600" cy="2590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4038600" cy="2590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412500-1B29-462A-A1FF-465B2DEF3AB0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2834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98438"/>
            <a:ext cx="8229600" cy="6126162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79F78E-F97D-4214-85CC-C028B17D5E76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6569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37A1B3-D760-442D-8D40-4C8211352B9A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7057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CCAC01-0897-4832-82A2-9101CE406520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9758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F68B37-FD1B-4AB1-AD16-54C102017E27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2706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FBBC31-C93F-446E-A123-96D2DFF230AD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323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0298AC-DB47-4D2A-992D-D9D7A4F1F4F8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8935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837AC-337D-4165-8120-AC22E3A0E674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4531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C13E7C-47B1-447A-B8A4-B4B7B591C0AF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5439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7AEF4E-3112-4B1D-A262-994902FE07C5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405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F9CBC1-3689-4522-B062-6C8D82DAF76B}" type="datetime1">
              <a:rPr lang="en-US" altLang="zh-CN" smtClean="0"/>
              <a:t>12/8/15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C3F06-C6CC-DC40-9231-6B9EF942F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288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118D3F-417A-4542-9668-32F4F7D01728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3007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1A99D9-043C-473B-8B90-8B06FF8A176E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6591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8438"/>
            <a:ext cx="2057400" cy="6126162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8438"/>
            <a:ext cx="6019800" cy="6126162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93C73-DACC-4D3A-AC14-CEADAE307C52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26711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63976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038600" cy="53340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90600"/>
            <a:ext cx="4038600" cy="2590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4038600" cy="2590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E8B549-ADC0-4B8D-BDAE-EBA870977CF3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7728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63976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3340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90600"/>
            <a:ext cx="4038600" cy="2590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4038600" cy="2590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CEB5B1-82D5-4A44-90B2-4C2F8373AB8D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8717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98438"/>
            <a:ext cx="8229600" cy="6126162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D03332-A1C0-416A-B347-CB40DD61B734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8758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37A1B3-D760-442D-8D40-4C8211352B9A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7365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CCAC01-0897-4832-82A2-9101CE406520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5505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F68B37-FD1B-4AB1-AD16-54C102017E27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442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FBBC31-C93F-446E-A123-96D2DFF230AD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987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94F102-DC77-4ED6-90BF-F1114AEAC150}" type="datetime1">
              <a:rPr lang="en-US" altLang="zh-CN" smtClean="0"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C3F06-C6CC-DC40-9231-6B9EF942F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2566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0298AC-DB47-4D2A-992D-D9D7A4F1F4F8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5125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837AC-337D-4165-8120-AC22E3A0E674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8644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C13E7C-47B1-447A-B8A4-B4B7B591C0AF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513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7AEF4E-3112-4B1D-A262-994902FE07C5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7682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118D3F-417A-4542-9668-32F4F7D01728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82222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1A99D9-043C-473B-8B90-8B06FF8A176E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6256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8438"/>
            <a:ext cx="2057400" cy="6126162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8438"/>
            <a:ext cx="6019800" cy="6126162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93C73-DACC-4D3A-AC14-CEADAE307C52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426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63976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038600" cy="53340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90600"/>
            <a:ext cx="4038600" cy="2590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4038600" cy="2590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E8B549-ADC0-4B8D-BDAE-EBA870977CF3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4975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63976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3340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90600"/>
            <a:ext cx="4038600" cy="2590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4038600" cy="2590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CEB5B1-82D5-4A44-90B2-4C2F8373AB8D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32485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98438"/>
            <a:ext cx="8229600" cy="6126162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D03332-A1C0-416A-B347-CB40DD61B734}" type="slidenum">
              <a:rPr lang="en-US" altLang="zh-CN">
                <a:solidFill>
                  <a:srgbClr val="FFFFFF"/>
                </a:solidFill>
              </a:rPr>
              <a:pPr/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720284-BEE5-491E-B4C7-0B5AFC441182}" type="datetime1">
              <a:rPr lang="en-US" altLang="zh-CN" smtClean="0"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C3F06-C6CC-DC40-9231-6B9EF942F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18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1.xml"/><Relationship Id="rId15" Type="http://schemas.openxmlformats.org/officeDocument/2006/relationships/theme" Target="../theme/theme5.xml"/><Relationship Id="rId1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5.xml"/><Relationship Id="rId15" Type="http://schemas.openxmlformats.org/officeDocument/2006/relationships/theme" Target="../theme/theme6.xml"/><Relationship Id="rId1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3.xml"/><Relationship Id="rId3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6.xml"/><Relationship Id="rId6" Type="http://schemas.openxmlformats.org/officeDocument/2006/relationships/slideLayout" Target="../slideLayouts/slideLayout67.xml"/><Relationship Id="rId7" Type="http://schemas.openxmlformats.org/officeDocument/2006/relationships/slideLayout" Target="../slideLayouts/slideLayout68.xml"/><Relationship Id="rId8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89.xml"/><Relationship Id="rId15" Type="http://schemas.openxmlformats.org/officeDocument/2006/relationships/theme" Target="../theme/theme7.xml"/><Relationship Id="rId1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9.xml"/><Relationship Id="rId5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2.xml"/><Relationship Id="rId8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80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AFAAE1A-1882-4569-BD96-E643C8EF6AD8}" type="datetime1">
              <a:rPr lang="en-US" altLang="zh-CN" smtClean="0"/>
              <a:t>12/8/15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0BC3F06-C6CC-DC40-9231-6B9EF942F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80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2883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14338" hangingPunct="0">
              <a:lnSpc>
                <a:spcPct val="95000"/>
              </a:lnSpc>
              <a:buClr>
                <a:srgbClr val="FFFFFF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</a:tabLst>
              <a:defRPr sz="13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1B5D7F-4C6D-48A9-8CB8-606868D92140}" type="datetime1">
              <a:rPr lang="en-US" altLang="zh-CN" smtClean="0"/>
              <a:t>12/8/15</a:t>
            </a:fld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8400"/>
            <a:ext cx="289718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414338" hangingPunct="0">
              <a:lnSpc>
                <a:spcPct val="95000"/>
              </a:lnSpc>
              <a:buClr>
                <a:srgbClr val="FFFFFF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  <a:defRPr sz="13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4788" y="6248400"/>
            <a:ext cx="2130425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14338" hangingPunct="0">
              <a:lnSpc>
                <a:spcPct val="95000"/>
              </a:lnSpc>
              <a:buClr>
                <a:srgbClr val="FFFFFF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</a:tabLst>
              <a:defRPr sz="13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74FF87-AC5D-4F50-ACDE-5940C8EB52F9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17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hf sldNum="0" hdr="0" ftr="0" dt="0"/>
  <p:txStyles>
    <p:titleStyle>
      <a:lvl1pPr marL="979488" indent="-196850" algn="ctr" defTabSz="414338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000">
          <a:solidFill>
            <a:srgbClr val="FFFFFF"/>
          </a:solidFill>
          <a:latin typeface="+mj-lt"/>
          <a:ea typeface="+mj-ea"/>
          <a:cs typeface="+mj-cs"/>
        </a:defRPr>
      </a:lvl1pPr>
      <a:lvl2pPr marL="979488" indent="-196850" algn="ctr" defTabSz="414338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000">
          <a:solidFill>
            <a:srgbClr val="FFFFFF"/>
          </a:solidFill>
          <a:latin typeface="Arial" charset="0"/>
          <a:ea typeface="Lucida Sans Unicode" pitchFamily="34" charset="0"/>
          <a:cs typeface="Lucida Sans Unicode" pitchFamily="34" charset="0"/>
        </a:defRPr>
      </a:lvl2pPr>
      <a:lvl3pPr marL="979488" indent="-196850" algn="ctr" defTabSz="414338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000">
          <a:solidFill>
            <a:srgbClr val="FFFFFF"/>
          </a:solidFill>
          <a:latin typeface="Arial" charset="0"/>
          <a:ea typeface="Lucida Sans Unicode" pitchFamily="34" charset="0"/>
          <a:cs typeface="Lucida Sans Unicode" pitchFamily="34" charset="0"/>
        </a:defRPr>
      </a:lvl3pPr>
      <a:lvl4pPr marL="979488" indent="-196850" algn="ctr" defTabSz="414338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000">
          <a:solidFill>
            <a:srgbClr val="FFFFFF"/>
          </a:solidFill>
          <a:latin typeface="Arial" charset="0"/>
          <a:ea typeface="Lucida Sans Unicode" pitchFamily="34" charset="0"/>
          <a:cs typeface="Lucida Sans Unicode" pitchFamily="34" charset="0"/>
        </a:defRPr>
      </a:lvl4pPr>
      <a:lvl5pPr marL="979488" indent="-196850" algn="ctr" defTabSz="414338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000">
          <a:solidFill>
            <a:srgbClr val="FFFFFF"/>
          </a:solidFill>
          <a:latin typeface="Arial" charset="0"/>
          <a:ea typeface="Lucida Sans Unicode" pitchFamily="34" charset="0"/>
          <a:cs typeface="Lucida Sans Unicode" pitchFamily="34" charset="0"/>
        </a:defRPr>
      </a:lvl5pPr>
      <a:lvl6pPr marL="1436688" indent="-196850" algn="ctr" defTabSz="414338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000">
          <a:solidFill>
            <a:srgbClr val="FFFFFF"/>
          </a:solidFill>
          <a:latin typeface="Arial" charset="0"/>
          <a:ea typeface="Lucida Sans Unicode" pitchFamily="34" charset="0"/>
          <a:cs typeface="Lucida Sans Unicode" pitchFamily="34" charset="0"/>
        </a:defRPr>
      </a:lvl6pPr>
      <a:lvl7pPr marL="1893888" indent="-196850" algn="ctr" defTabSz="414338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000">
          <a:solidFill>
            <a:srgbClr val="FFFFFF"/>
          </a:solidFill>
          <a:latin typeface="Arial" charset="0"/>
          <a:ea typeface="Lucida Sans Unicode" pitchFamily="34" charset="0"/>
          <a:cs typeface="Lucida Sans Unicode" pitchFamily="34" charset="0"/>
        </a:defRPr>
      </a:lvl7pPr>
      <a:lvl8pPr marL="2351088" indent="-196850" algn="ctr" defTabSz="414338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000">
          <a:solidFill>
            <a:srgbClr val="FFFFFF"/>
          </a:solidFill>
          <a:latin typeface="Arial" charset="0"/>
          <a:ea typeface="Lucida Sans Unicode" pitchFamily="34" charset="0"/>
          <a:cs typeface="Lucida Sans Unicode" pitchFamily="34" charset="0"/>
        </a:defRPr>
      </a:lvl8pPr>
      <a:lvl9pPr marL="2808288" indent="-196850" algn="ctr" defTabSz="414338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000">
          <a:solidFill>
            <a:srgbClr val="FFFFFF"/>
          </a:solidFill>
          <a:latin typeface="Arial" charset="0"/>
          <a:ea typeface="Lucida Sans Unicode" pitchFamily="34" charset="0"/>
          <a:cs typeface="Lucida Sans Unicode" pitchFamily="34" charset="0"/>
        </a:defRPr>
      </a:lvl9pPr>
    </p:titleStyle>
    <p:bodyStyle>
      <a:lvl1pPr marL="392113" indent="-293688" algn="l" defTabSz="414338" rtl="0" eaLnBrk="1" fontAlgn="base" hangingPunct="1">
        <a:lnSpc>
          <a:spcPct val="93000"/>
        </a:lnSpc>
        <a:spcBef>
          <a:spcPct val="0"/>
        </a:spcBef>
        <a:spcAft>
          <a:spcPts val="1288"/>
        </a:spcAft>
        <a:buClr>
          <a:srgbClr val="FFFFFF"/>
        </a:buClr>
        <a:buSzPct val="45000"/>
        <a:buFont typeface="StarSymbol" charset="0"/>
        <a:buChar char="●"/>
        <a:defRPr sz="2900">
          <a:solidFill>
            <a:srgbClr val="FFFFFF"/>
          </a:solidFill>
          <a:latin typeface="+mn-lt"/>
          <a:ea typeface="+mn-ea"/>
          <a:cs typeface="+mn-cs"/>
        </a:defRPr>
      </a:lvl1pPr>
      <a:lvl2pPr marL="782638" indent="-260350" algn="l" defTabSz="414338" rtl="0" eaLnBrk="1" fontAlgn="base" hangingPunct="1">
        <a:lnSpc>
          <a:spcPct val="93000"/>
        </a:lnSpc>
        <a:spcBef>
          <a:spcPct val="0"/>
        </a:spcBef>
        <a:spcAft>
          <a:spcPts val="1038"/>
        </a:spcAft>
        <a:buClr>
          <a:srgbClr val="FFFFFF"/>
        </a:buClr>
        <a:buSzPct val="75000"/>
        <a:buFont typeface="StarSymbol" charset="0"/>
        <a:buChar char="–"/>
        <a:defRPr sz="2500">
          <a:solidFill>
            <a:srgbClr val="FFFFFF"/>
          </a:solidFill>
          <a:latin typeface="+mn-lt"/>
          <a:ea typeface="+mn-ea"/>
          <a:cs typeface="+mn-cs"/>
        </a:defRPr>
      </a:lvl2pPr>
      <a:lvl3pPr marL="1174750" indent="-195263" algn="l" defTabSz="414338" rtl="0" eaLnBrk="1" fontAlgn="base" hangingPunct="1">
        <a:lnSpc>
          <a:spcPct val="93000"/>
        </a:lnSpc>
        <a:spcBef>
          <a:spcPct val="0"/>
        </a:spcBef>
        <a:spcAft>
          <a:spcPts val="775"/>
        </a:spcAft>
        <a:buClr>
          <a:srgbClr val="FFFFFF"/>
        </a:buClr>
        <a:buSzPct val="45000"/>
        <a:buFont typeface="StarSymbol" charset="0"/>
        <a:buChar char="●"/>
        <a:defRPr sz="2200">
          <a:solidFill>
            <a:srgbClr val="FFFFFF"/>
          </a:solidFill>
          <a:latin typeface="+mn-lt"/>
          <a:ea typeface="+mn-ea"/>
          <a:cs typeface="+mn-cs"/>
        </a:defRPr>
      </a:lvl3pPr>
      <a:lvl4pPr marL="1566863" indent="-195263" algn="l" defTabSz="414338" rtl="0" eaLnBrk="1" fontAlgn="base" hangingPunct="1">
        <a:lnSpc>
          <a:spcPct val="93000"/>
        </a:lnSpc>
        <a:spcBef>
          <a:spcPct val="0"/>
        </a:spcBef>
        <a:spcAft>
          <a:spcPts val="525"/>
        </a:spcAft>
        <a:buClr>
          <a:srgbClr val="FFFFFF"/>
        </a:buClr>
        <a:buSzPct val="75000"/>
        <a:buFont typeface="StarSymbol" charset="0"/>
        <a:buChar char="–"/>
        <a:defRPr>
          <a:solidFill>
            <a:srgbClr val="FFFFFF"/>
          </a:solidFill>
          <a:latin typeface="+mn-lt"/>
          <a:ea typeface="+mn-ea"/>
          <a:cs typeface="+mn-cs"/>
        </a:defRPr>
      </a:lvl4pPr>
      <a:lvl5pPr marL="1958975" indent="-196850" algn="l" defTabSz="414338" rtl="0" eaLnBrk="1" fontAlgn="base" hangingPunct="1">
        <a:lnSpc>
          <a:spcPct val="93000"/>
        </a:lnSpc>
        <a:spcBef>
          <a:spcPct val="0"/>
        </a:spcBef>
        <a:spcAft>
          <a:spcPts val="263"/>
        </a:spcAft>
        <a:buClr>
          <a:srgbClr val="FFFFFF"/>
        </a:buClr>
        <a:buSzPct val="45000"/>
        <a:buFont typeface="StarSymbol" charset="0"/>
        <a:buChar char="●"/>
        <a:defRPr>
          <a:solidFill>
            <a:srgbClr val="FFFFFF"/>
          </a:solidFill>
          <a:latin typeface="+mn-lt"/>
          <a:ea typeface="+mn-ea"/>
          <a:cs typeface="+mn-cs"/>
        </a:defRPr>
      </a:lvl5pPr>
      <a:lvl6pPr marL="2416175" indent="-196850" algn="l" defTabSz="414338" rtl="0" eaLnBrk="1" fontAlgn="base" hangingPunct="1">
        <a:lnSpc>
          <a:spcPct val="93000"/>
        </a:lnSpc>
        <a:spcBef>
          <a:spcPct val="0"/>
        </a:spcBef>
        <a:spcAft>
          <a:spcPts val="263"/>
        </a:spcAft>
        <a:buClr>
          <a:srgbClr val="FFFFFF"/>
        </a:buClr>
        <a:buSzPct val="45000"/>
        <a:buFont typeface="StarSymbol" charset="0"/>
        <a:buChar char="●"/>
        <a:defRPr>
          <a:solidFill>
            <a:srgbClr val="FFFFFF"/>
          </a:solidFill>
          <a:latin typeface="+mn-lt"/>
          <a:ea typeface="+mn-ea"/>
          <a:cs typeface="+mn-cs"/>
        </a:defRPr>
      </a:lvl6pPr>
      <a:lvl7pPr marL="2873375" indent="-196850" algn="l" defTabSz="414338" rtl="0" eaLnBrk="1" fontAlgn="base" hangingPunct="1">
        <a:lnSpc>
          <a:spcPct val="93000"/>
        </a:lnSpc>
        <a:spcBef>
          <a:spcPct val="0"/>
        </a:spcBef>
        <a:spcAft>
          <a:spcPts val="263"/>
        </a:spcAft>
        <a:buClr>
          <a:srgbClr val="FFFFFF"/>
        </a:buClr>
        <a:buSzPct val="45000"/>
        <a:buFont typeface="StarSymbol" charset="0"/>
        <a:buChar char="●"/>
        <a:defRPr>
          <a:solidFill>
            <a:srgbClr val="FFFFFF"/>
          </a:solidFill>
          <a:latin typeface="+mn-lt"/>
          <a:ea typeface="+mn-ea"/>
          <a:cs typeface="+mn-cs"/>
        </a:defRPr>
      </a:lvl7pPr>
      <a:lvl8pPr marL="3330575" indent="-196850" algn="l" defTabSz="414338" rtl="0" eaLnBrk="1" fontAlgn="base" hangingPunct="1">
        <a:lnSpc>
          <a:spcPct val="93000"/>
        </a:lnSpc>
        <a:spcBef>
          <a:spcPct val="0"/>
        </a:spcBef>
        <a:spcAft>
          <a:spcPts val="263"/>
        </a:spcAft>
        <a:buClr>
          <a:srgbClr val="FFFFFF"/>
        </a:buClr>
        <a:buSzPct val="45000"/>
        <a:buFont typeface="StarSymbol" charset="0"/>
        <a:buChar char="●"/>
        <a:defRPr>
          <a:solidFill>
            <a:srgbClr val="FFFFFF"/>
          </a:solidFill>
          <a:latin typeface="+mn-lt"/>
          <a:ea typeface="+mn-ea"/>
          <a:cs typeface="+mn-cs"/>
        </a:defRPr>
      </a:lvl8pPr>
      <a:lvl9pPr marL="3787775" indent="-196850" algn="l" defTabSz="414338" rtl="0" eaLnBrk="1" fontAlgn="base" hangingPunct="1">
        <a:lnSpc>
          <a:spcPct val="93000"/>
        </a:lnSpc>
        <a:spcBef>
          <a:spcPct val="0"/>
        </a:spcBef>
        <a:spcAft>
          <a:spcPts val="263"/>
        </a:spcAft>
        <a:buClr>
          <a:srgbClr val="FFFFFF"/>
        </a:buClr>
        <a:buSzPct val="45000"/>
        <a:buFont typeface="StarSymbol" charset="0"/>
        <a:buChar char="●"/>
        <a:defRPr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80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8E50F9B-69F7-4845-97E0-3BF7CC86405E}" type="datetime1">
              <a:rPr lang="en-US" altLang="zh-CN" smtClean="0">
                <a:solidFill>
                  <a:srgbClr val="000000"/>
                </a:solidFill>
              </a:rPr>
              <a:t>12/8/15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23A7D67-485C-4845-A9BD-CBBB05BBD35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397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80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2883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14338" hangingPunct="0">
              <a:lnSpc>
                <a:spcPct val="95000"/>
              </a:lnSpc>
              <a:buClr>
                <a:srgbClr val="FFFFFF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</a:tabLst>
              <a:defRPr sz="13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CE7734-F362-49DB-A77B-2FC1403B21FD}" type="datetime1">
              <a:rPr lang="en-US" altLang="zh-CN" smtClean="0"/>
              <a:t>12/8/15</a:t>
            </a:fld>
            <a:endParaRPr lang="en-GB"/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8400"/>
            <a:ext cx="289718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414338" hangingPunct="0">
              <a:lnSpc>
                <a:spcPct val="95000"/>
              </a:lnSpc>
              <a:buClr>
                <a:srgbClr val="FFFFFF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  <a:defRPr sz="13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/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4788" y="6248400"/>
            <a:ext cx="2130425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14338" hangingPunct="0">
              <a:lnSpc>
                <a:spcPct val="95000"/>
              </a:lnSpc>
              <a:buClr>
                <a:srgbClr val="FFFFFF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</a:tabLst>
              <a:defRPr sz="13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EA9B6B-C25D-43DE-86DD-7A36CB76458B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696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sldNum="0" hdr="0" ftr="0" dt="0"/>
  <p:txStyles>
    <p:titleStyle>
      <a:lvl1pPr marL="979488" indent="-196850" algn="ctr" defTabSz="414338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000">
          <a:solidFill>
            <a:srgbClr val="FFFFFF"/>
          </a:solidFill>
          <a:latin typeface="+mj-lt"/>
          <a:ea typeface="+mj-ea"/>
          <a:cs typeface="+mj-cs"/>
        </a:defRPr>
      </a:lvl1pPr>
      <a:lvl2pPr marL="979488" indent="-196850" algn="ctr" defTabSz="414338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000">
          <a:solidFill>
            <a:srgbClr val="FFFFFF"/>
          </a:solidFill>
          <a:latin typeface="Arial" charset="0"/>
          <a:ea typeface="Lucida Sans Unicode" pitchFamily="34" charset="0"/>
          <a:cs typeface="Lucida Sans Unicode" pitchFamily="34" charset="0"/>
        </a:defRPr>
      </a:lvl2pPr>
      <a:lvl3pPr marL="979488" indent="-196850" algn="ctr" defTabSz="414338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000">
          <a:solidFill>
            <a:srgbClr val="FFFFFF"/>
          </a:solidFill>
          <a:latin typeface="Arial" charset="0"/>
          <a:ea typeface="Lucida Sans Unicode" pitchFamily="34" charset="0"/>
          <a:cs typeface="Lucida Sans Unicode" pitchFamily="34" charset="0"/>
        </a:defRPr>
      </a:lvl3pPr>
      <a:lvl4pPr marL="979488" indent="-196850" algn="ctr" defTabSz="414338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000">
          <a:solidFill>
            <a:srgbClr val="FFFFFF"/>
          </a:solidFill>
          <a:latin typeface="Arial" charset="0"/>
          <a:ea typeface="Lucida Sans Unicode" pitchFamily="34" charset="0"/>
          <a:cs typeface="Lucida Sans Unicode" pitchFamily="34" charset="0"/>
        </a:defRPr>
      </a:lvl4pPr>
      <a:lvl5pPr marL="979488" indent="-196850" algn="ctr" defTabSz="414338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000">
          <a:solidFill>
            <a:srgbClr val="FFFFFF"/>
          </a:solidFill>
          <a:latin typeface="Arial" charset="0"/>
          <a:ea typeface="Lucida Sans Unicode" pitchFamily="34" charset="0"/>
          <a:cs typeface="Lucida Sans Unicode" pitchFamily="34" charset="0"/>
        </a:defRPr>
      </a:lvl5pPr>
      <a:lvl6pPr marL="1436688" indent="-196850" algn="ctr" defTabSz="414338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000">
          <a:solidFill>
            <a:srgbClr val="FFFFFF"/>
          </a:solidFill>
          <a:latin typeface="Arial" charset="0"/>
          <a:ea typeface="Lucida Sans Unicode" pitchFamily="34" charset="0"/>
          <a:cs typeface="Lucida Sans Unicode" pitchFamily="34" charset="0"/>
        </a:defRPr>
      </a:lvl6pPr>
      <a:lvl7pPr marL="1893888" indent="-196850" algn="ctr" defTabSz="414338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000">
          <a:solidFill>
            <a:srgbClr val="FFFFFF"/>
          </a:solidFill>
          <a:latin typeface="Arial" charset="0"/>
          <a:ea typeface="Lucida Sans Unicode" pitchFamily="34" charset="0"/>
          <a:cs typeface="Lucida Sans Unicode" pitchFamily="34" charset="0"/>
        </a:defRPr>
      </a:lvl7pPr>
      <a:lvl8pPr marL="2351088" indent="-196850" algn="ctr" defTabSz="414338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000">
          <a:solidFill>
            <a:srgbClr val="FFFFFF"/>
          </a:solidFill>
          <a:latin typeface="Arial" charset="0"/>
          <a:ea typeface="Lucida Sans Unicode" pitchFamily="34" charset="0"/>
          <a:cs typeface="Lucida Sans Unicode" pitchFamily="34" charset="0"/>
        </a:defRPr>
      </a:lvl8pPr>
      <a:lvl9pPr marL="2808288" indent="-196850" algn="ctr" defTabSz="414338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000">
          <a:solidFill>
            <a:srgbClr val="FFFFFF"/>
          </a:solidFill>
          <a:latin typeface="Arial" charset="0"/>
          <a:ea typeface="Lucida Sans Unicode" pitchFamily="34" charset="0"/>
          <a:cs typeface="Lucida Sans Unicode" pitchFamily="34" charset="0"/>
        </a:defRPr>
      </a:lvl9pPr>
    </p:titleStyle>
    <p:bodyStyle>
      <a:lvl1pPr marL="392113" indent="-293688" algn="l" defTabSz="414338" rtl="0" eaLnBrk="1" fontAlgn="base" hangingPunct="1">
        <a:lnSpc>
          <a:spcPct val="93000"/>
        </a:lnSpc>
        <a:spcBef>
          <a:spcPct val="0"/>
        </a:spcBef>
        <a:spcAft>
          <a:spcPts val="1288"/>
        </a:spcAft>
        <a:buClr>
          <a:srgbClr val="FFFFFF"/>
        </a:buClr>
        <a:buSzPct val="45000"/>
        <a:buFont typeface="StarSymbol" charset="0"/>
        <a:buChar char="●"/>
        <a:defRPr sz="2900">
          <a:solidFill>
            <a:srgbClr val="FFFFFF"/>
          </a:solidFill>
          <a:latin typeface="+mn-lt"/>
          <a:ea typeface="+mn-ea"/>
          <a:cs typeface="+mn-cs"/>
        </a:defRPr>
      </a:lvl1pPr>
      <a:lvl2pPr marL="782638" indent="-260350" algn="l" defTabSz="414338" rtl="0" eaLnBrk="1" fontAlgn="base" hangingPunct="1">
        <a:lnSpc>
          <a:spcPct val="93000"/>
        </a:lnSpc>
        <a:spcBef>
          <a:spcPct val="0"/>
        </a:spcBef>
        <a:spcAft>
          <a:spcPts val="1038"/>
        </a:spcAft>
        <a:buClr>
          <a:srgbClr val="FFFFFF"/>
        </a:buClr>
        <a:buSzPct val="75000"/>
        <a:buFont typeface="StarSymbol" charset="0"/>
        <a:buChar char="–"/>
        <a:defRPr sz="2500">
          <a:solidFill>
            <a:srgbClr val="FFFFFF"/>
          </a:solidFill>
          <a:latin typeface="+mn-lt"/>
          <a:ea typeface="+mn-ea"/>
          <a:cs typeface="+mn-cs"/>
        </a:defRPr>
      </a:lvl2pPr>
      <a:lvl3pPr marL="1174750" indent="-195263" algn="l" defTabSz="414338" rtl="0" eaLnBrk="1" fontAlgn="base" hangingPunct="1">
        <a:lnSpc>
          <a:spcPct val="93000"/>
        </a:lnSpc>
        <a:spcBef>
          <a:spcPct val="0"/>
        </a:spcBef>
        <a:spcAft>
          <a:spcPts val="775"/>
        </a:spcAft>
        <a:buClr>
          <a:srgbClr val="FFFFFF"/>
        </a:buClr>
        <a:buSzPct val="45000"/>
        <a:buFont typeface="StarSymbol" charset="0"/>
        <a:buChar char="●"/>
        <a:defRPr sz="2200">
          <a:solidFill>
            <a:srgbClr val="FFFFFF"/>
          </a:solidFill>
          <a:latin typeface="+mn-lt"/>
          <a:ea typeface="+mn-ea"/>
          <a:cs typeface="+mn-cs"/>
        </a:defRPr>
      </a:lvl3pPr>
      <a:lvl4pPr marL="1566863" indent="-195263" algn="l" defTabSz="414338" rtl="0" eaLnBrk="1" fontAlgn="base" hangingPunct="1">
        <a:lnSpc>
          <a:spcPct val="93000"/>
        </a:lnSpc>
        <a:spcBef>
          <a:spcPct val="0"/>
        </a:spcBef>
        <a:spcAft>
          <a:spcPts val="525"/>
        </a:spcAft>
        <a:buClr>
          <a:srgbClr val="FFFFFF"/>
        </a:buClr>
        <a:buSzPct val="75000"/>
        <a:buFont typeface="StarSymbol" charset="0"/>
        <a:buChar char="–"/>
        <a:defRPr>
          <a:solidFill>
            <a:srgbClr val="FFFFFF"/>
          </a:solidFill>
          <a:latin typeface="+mn-lt"/>
          <a:ea typeface="+mn-ea"/>
          <a:cs typeface="+mn-cs"/>
        </a:defRPr>
      </a:lvl4pPr>
      <a:lvl5pPr marL="1958975" indent="-196850" algn="l" defTabSz="414338" rtl="0" eaLnBrk="1" fontAlgn="base" hangingPunct="1">
        <a:lnSpc>
          <a:spcPct val="93000"/>
        </a:lnSpc>
        <a:spcBef>
          <a:spcPct val="0"/>
        </a:spcBef>
        <a:spcAft>
          <a:spcPts val="263"/>
        </a:spcAft>
        <a:buClr>
          <a:srgbClr val="FFFFFF"/>
        </a:buClr>
        <a:buSzPct val="45000"/>
        <a:buFont typeface="StarSymbol" charset="0"/>
        <a:buChar char="●"/>
        <a:defRPr>
          <a:solidFill>
            <a:srgbClr val="FFFFFF"/>
          </a:solidFill>
          <a:latin typeface="+mn-lt"/>
          <a:ea typeface="+mn-ea"/>
          <a:cs typeface="+mn-cs"/>
        </a:defRPr>
      </a:lvl5pPr>
      <a:lvl6pPr marL="2416175" indent="-196850" algn="l" defTabSz="414338" rtl="0" eaLnBrk="1" fontAlgn="base" hangingPunct="1">
        <a:lnSpc>
          <a:spcPct val="93000"/>
        </a:lnSpc>
        <a:spcBef>
          <a:spcPct val="0"/>
        </a:spcBef>
        <a:spcAft>
          <a:spcPts val="263"/>
        </a:spcAft>
        <a:buClr>
          <a:srgbClr val="FFFFFF"/>
        </a:buClr>
        <a:buSzPct val="45000"/>
        <a:buFont typeface="StarSymbol" charset="0"/>
        <a:buChar char="●"/>
        <a:defRPr>
          <a:solidFill>
            <a:srgbClr val="FFFFFF"/>
          </a:solidFill>
          <a:latin typeface="+mn-lt"/>
          <a:ea typeface="+mn-ea"/>
          <a:cs typeface="+mn-cs"/>
        </a:defRPr>
      </a:lvl6pPr>
      <a:lvl7pPr marL="2873375" indent="-196850" algn="l" defTabSz="414338" rtl="0" eaLnBrk="1" fontAlgn="base" hangingPunct="1">
        <a:lnSpc>
          <a:spcPct val="93000"/>
        </a:lnSpc>
        <a:spcBef>
          <a:spcPct val="0"/>
        </a:spcBef>
        <a:spcAft>
          <a:spcPts val="263"/>
        </a:spcAft>
        <a:buClr>
          <a:srgbClr val="FFFFFF"/>
        </a:buClr>
        <a:buSzPct val="45000"/>
        <a:buFont typeface="StarSymbol" charset="0"/>
        <a:buChar char="●"/>
        <a:defRPr>
          <a:solidFill>
            <a:srgbClr val="FFFFFF"/>
          </a:solidFill>
          <a:latin typeface="+mn-lt"/>
          <a:ea typeface="+mn-ea"/>
          <a:cs typeface="+mn-cs"/>
        </a:defRPr>
      </a:lvl7pPr>
      <a:lvl8pPr marL="3330575" indent="-196850" algn="l" defTabSz="414338" rtl="0" eaLnBrk="1" fontAlgn="base" hangingPunct="1">
        <a:lnSpc>
          <a:spcPct val="93000"/>
        </a:lnSpc>
        <a:spcBef>
          <a:spcPct val="0"/>
        </a:spcBef>
        <a:spcAft>
          <a:spcPts val="263"/>
        </a:spcAft>
        <a:buClr>
          <a:srgbClr val="FFFFFF"/>
        </a:buClr>
        <a:buSzPct val="45000"/>
        <a:buFont typeface="StarSymbol" charset="0"/>
        <a:buChar char="●"/>
        <a:defRPr>
          <a:solidFill>
            <a:srgbClr val="FFFFFF"/>
          </a:solidFill>
          <a:latin typeface="+mn-lt"/>
          <a:ea typeface="+mn-ea"/>
          <a:cs typeface="+mn-cs"/>
        </a:defRPr>
      </a:lvl8pPr>
      <a:lvl9pPr marL="3787775" indent="-196850" algn="l" defTabSz="414338" rtl="0" eaLnBrk="1" fontAlgn="base" hangingPunct="1">
        <a:lnSpc>
          <a:spcPct val="93000"/>
        </a:lnSpc>
        <a:spcBef>
          <a:spcPct val="0"/>
        </a:spcBef>
        <a:spcAft>
          <a:spcPts val="263"/>
        </a:spcAft>
        <a:buClr>
          <a:srgbClr val="FFFFFF"/>
        </a:buClr>
        <a:buSzPct val="45000"/>
        <a:buFont typeface="StarSymbol" charset="0"/>
        <a:buChar char="●"/>
        <a:defRPr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2F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8438"/>
            <a:ext cx="82296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solidFill>
                  <a:schemeClr val="bg1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2909AD8B-3FED-403C-AC7E-B190ABD34677}" type="slidenum">
              <a:rPr lang="en-US" altLang="zh-CN" sz="1400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 altLang="zh-CN" sz="1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3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SimSun" pitchFamily="2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ea typeface="SimSun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ea typeface="SimSun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ea typeface="SimSun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ea typeface="SimSun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FFFF00"/>
          </a:solidFill>
          <a:latin typeface="+mn-lt"/>
          <a:ea typeface="SimSun" pitchFamily="2" charset="-122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FFFF00"/>
          </a:solidFill>
          <a:latin typeface="+mn-lt"/>
          <a:ea typeface="SimSun" pitchFamily="2" charset="-122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FFFF00"/>
          </a:solidFill>
          <a:latin typeface="+mn-lt"/>
          <a:ea typeface="SimSun" pitchFamily="2" charset="-122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FFFF00"/>
          </a:solidFill>
          <a:latin typeface="+mn-lt"/>
          <a:ea typeface="SimSun" pitchFamily="2" charset="-122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  <a:ea typeface="SimSun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2F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8438"/>
            <a:ext cx="82296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solidFill>
                  <a:schemeClr val="bg1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CB79B0C1-C71F-4181-AA5E-1DD39627AE8F}" type="slidenum">
              <a:rPr lang="en-US" altLang="zh-CN" sz="1400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 altLang="zh-CN" sz="1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22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SimSun" pitchFamily="2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ea typeface="SimSun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ea typeface="SimSun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ea typeface="SimSun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ea typeface="SimSun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FFFF00"/>
          </a:solidFill>
          <a:latin typeface="+mn-lt"/>
          <a:ea typeface="SimSun" pitchFamily="2" charset="-122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FFFF00"/>
          </a:solidFill>
          <a:latin typeface="+mn-lt"/>
          <a:ea typeface="SimSun" pitchFamily="2" charset="-122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FFFF00"/>
          </a:solidFill>
          <a:latin typeface="+mn-lt"/>
          <a:ea typeface="SimSun" pitchFamily="2" charset="-122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FFFF00"/>
          </a:solidFill>
          <a:latin typeface="+mn-lt"/>
          <a:ea typeface="SimSun" pitchFamily="2" charset="-122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  <a:ea typeface="SimSun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2F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8438"/>
            <a:ext cx="82296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solidFill>
                  <a:schemeClr val="bg1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CB79B0C1-C71F-4181-AA5E-1DD39627AE8F}" type="slidenum">
              <a:rPr lang="en-US" altLang="zh-CN" sz="1400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 altLang="zh-CN" sz="1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14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SimSun" pitchFamily="2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ea typeface="SimSun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ea typeface="SimSun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ea typeface="SimSun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ea typeface="SimSun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FFFF00"/>
          </a:solidFill>
          <a:latin typeface="+mn-lt"/>
          <a:ea typeface="SimSun" pitchFamily="2" charset="-122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FFFF00"/>
          </a:solidFill>
          <a:latin typeface="+mn-lt"/>
          <a:ea typeface="SimSun" pitchFamily="2" charset="-122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FFFF00"/>
          </a:solidFill>
          <a:latin typeface="+mn-lt"/>
          <a:ea typeface="SimSun" pitchFamily="2" charset="-122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FFFF00"/>
          </a:solidFill>
          <a:latin typeface="+mn-lt"/>
          <a:ea typeface="SimSun" pitchFamily="2" charset="-122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  <a:ea typeface="SimSun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6.docx"/><Relationship Id="rId4" Type="http://schemas.openxmlformats.org/officeDocument/2006/relationships/image" Target="../media/image25.emf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package" Target="../embeddings/Microsoft_Word___7.docx"/><Relationship Id="rId9" Type="http://schemas.openxmlformats.org/officeDocument/2006/relationships/image" Target="../media/image26.emf"/><Relationship Id="rId10" Type="http://schemas.openxmlformats.org/officeDocument/2006/relationships/image" Target="../media/image12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package" Target="../embeddings/Microsoft_Word___11.docx"/><Relationship Id="rId12" Type="http://schemas.openxmlformats.org/officeDocument/2006/relationships/image" Target="../media/image3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package" Target="../embeddings/Microsoft_Word___8.docx"/><Relationship Id="rId6" Type="http://schemas.openxmlformats.org/officeDocument/2006/relationships/image" Target="../media/image30.emf"/><Relationship Id="rId7" Type="http://schemas.openxmlformats.org/officeDocument/2006/relationships/package" Target="../embeddings/Microsoft_Word___9.docx"/><Relationship Id="rId8" Type="http://schemas.openxmlformats.org/officeDocument/2006/relationships/image" Target="../media/image31.emf"/><Relationship Id="rId9" Type="http://schemas.openxmlformats.org/officeDocument/2006/relationships/package" Target="../embeddings/Microsoft_Word___10.docx"/><Relationship Id="rId10" Type="http://schemas.openxmlformats.org/officeDocument/2006/relationships/image" Target="../media/image3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27.png"/><Relationship Id="rId6" Type="http://schemas.openxmlformats.org/officeDocument/2006/relationships/package" Target="../embeddings/Microsoft_Word___12.docx"/><Relationship Id="rId7" Type="http://schemas.openxmlformats.org/officeDocument/2006/relationships/image" Target="../media/image42.emf"/><Relationship Id="rId8" Type="http://schemas.openxmlformats.org/officeDocument/2006/relationships/package" Target="../embeddings/Microsoft_Word___13.docx"/><Relationship Id="rId9" Type="http://schemas.openxmlformats.org/officeDocument/2006/relationships/image" Target="../media/image4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emf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package" Target="../embeddings/Microsoft_Word___1.dotx"/><Relationship Id="rId5" Type="http://schemas.openxmlformats.org/officeDocument/2006/relationships/image" Target="../media/image7.emf"/><Relationship Id="rId6" Type="http://schemas.openxmlformats.org/officeDocument/2006/relationships/package" Target="../embeddings/Microsoft_Word___2.dotx"/><Relationship Id="rId7" Type="http://schemas.openxmlformats.org/officeDocument/2006/relationships/image" Target="../media/image8.emf"/><Relationship Id="rId8" Type="http://schemas.openxmlformats.org/officeDocument/2006/relationships/package" Target="../embeddings/Microsoft_Word___3.dotx"/><Relationship Id="rId9" Type="http://schemas.openxmlformats.org/officeDocument/2006/relationships/image" Target="../media/image9.emf"/><Relationship Id="rId10" Type="http://schemas.openxmlformats.org/officeDocument/2006/relationships/package" Target="../embeddings/Microsoft_Word___4.dotx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package" Target="../embeddings/Microsoft_Word___5.docx"/><Relationship Id="rId8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503707" cy="1470025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rgbClr val="FFFF00"/>
                </a:solidFill>
              </a:rPr>
              <a:t>Anisotropic</a:t>
            </a:r>
            <a:r>
              <a:rPr lang="zh-CN" altLang="en-US" sz="3600" dirty="0" smtClean="0">
                <a:solidFill>
                  <a:srgbClr val="FFFF00"/>
                </a:solidFill>
              </a:rPr>
              <a:t> </a:t>
            </a:r>
            <a:r>
              <a:rPr lang="en-US" altLang="zh-CN" sz="3600" dirty="0" smtClean="0">
                <a:solidFill>
                  <a:srgbClr val="FFFF00"/>
                </a:solidFill>
              </a:rPr>
              <a:t>Wave-</a:t>
            </a:r>
            <a:r>
              <a:rPr lang="en-US" altLang="zh-CN" sz="3600" dirty="0">
                <a:solidFill>
                  <a:srgbClr val="FFFF00"/>
                </a:solidFill>
              </a:rPr>
              <a:t>e</a:t>
            </a:r>
            <a:r>
              <a:rPr lang="en-US" altLang="zh-CN" sz="3600" dirty="0" smtClean="0">
                <a:solidFill>
                  <a:srgbClr val="FFFF00"/>
                </a:solidFill>
              </a:rPr>
              <a:t>quation </a:t>
            </a:r>
            <a:r>
              <a:rPr lang="en-US" altLang="zh-CN" sz="3600" dirty="0" err="1" smtClean="0">
                <a:solidFill>
                  <a:srgbClr val="FFFF00"/>
                </a:solidFill>
              </a:rPr>
              <a:t>Traveltime</a:t>
            </a:r>
            <a:r>
              <a:rPr lang="en-US" altLang="zh-CN" sz="3600" dirty="0" smtClean="0">
                <a:solidFill>
                  <a:srgbClr val="FFFF00"/>
                </a:solidFill>
              </a:rPr>
              <a:t> Inversion</a:t>
            </a:r>
            <a:endParaRPr lang="zh-CN" altLang="en-US" sz="36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sz="2400" dirty="0" smtClean="0">
                <a:solidFill>
                  <a:srgbClr val="FFFF00"/>
                </a:solidFill>
              </a:rPr>
              <a:t>Shihang Feng</a:t>
            </a:r>
            <a:endParaRPr lang="zh-CN" alt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144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2630"/>
          </a:xfrm>
        </p:spPr>
        <p:txBody>
          <a:bodyPr/>
          <a:lstStyle/>
          <a:p>
            <a:r>
              <a:rPr kumimoji="1" lang="en-US" altLang="zh-CN" sz="4000" dirty="0" smtClean="0"/>
              <a:t>Problem</a:t>
            </a:r>
            <a:r>
              <a:rPr kumimoji="1" lang="zh-CN" altLang="en-US" sz="4000" dirty="0" smtClean="0"/>
              <a:t> </a:t>
            </a:r>
            <a:r>
              <a:rPr kumimoji="1" lang="en-US" altLang="zh-CN" sz="4000" dirty="0" smtClean="0"/>
              <a:t>and</a:t>
            </a:r>
            <a:r>
              <a:rPr kumimoji="1" lang="zh-CN" altLang="en-US" sz="4000" dirty="0" smtClean="0"/>
              <a:t> </a:t>
            </a:r>
            <a:r>
              <a:rPr kumimoji="1" lang="en-US" altLang="zh-CN" sz="4000" dirty="0" smtClean="0"/>
              <a:t>Solutions</a:t>
            </a:r>
            <a:endParaRPr kumimoji="1" lang="zh-CN" altLang="en-US" sz="40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159" y="4167982"/>
            <a:ext cx="3624237" cy="269001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745" y="1956166"/>
            <a:ext cx="2713836" cy="20464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159" y="1599450"/>
            <a:ext cx="3517914" cy="25685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131" y="4184477"/>
            <a:ext cx="3517914" cy="258766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82842" y="991331"/>
            <a:ext cx="6257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Problem: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Invert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three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parameter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simultaneously</a:t>
            </a:r>
          </a:p>
          <a:p>
            <a:r>
              <a:rPr kumimoji="1" lang="zh-CN" altLang="en-US" dirty="0" smtClean="0"/>
              <a:t> </a:t>
            </a:r>
            <a:endParaRPr kumimoji="1" lang="en-US" altLang="zh-CN" dirty="0" smtClean="0"/>
          </a:p>
          <a:p>
            <a:r>
              <a:rPr kumimoji="1" lang="en-US" altLang="zh-CN" dirty="0" smtClean="0"/>
              <a:t>Solution: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Multi</a:t>
            </a:r>
            <a:r>
              <a:rPr kumimoji="1" lang="zh-CN" altLang="en-US" dirty="0" smtClean="0"/>
              <a:t>-</a:t>
            </a:r>
            <a:r>
              <a:rPr kumimoji="1" lang="en-US" altLang="zh-CN" dirty="0" smtClean="0"/>
              <a:t>stage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method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6277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300"/>
          </a:xfrm>
        </p:spPr>
        <p:txBody>
          <a:bodyPr/>
          <a:lstStyle/>
          <a:p>
            <a:r>
              <a:rPr kumimoji="1" lang="en-US" altLang="zh-CN" sz="3600" dirty="0" smtClean="0"/>
              <a:t>Crosstalk Problem</a:t>
            </a:r>
            <a:endParaRPr kumimoji="1" lang="zh-CN" altLang="en-US" sz="3600" dirty="0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691473"/>
              </p:ext>
            </p:extLst>
          </p:nvPr>
        </p:nvGraphicFramePr>
        <p:xfrm>
          <a:off x="1708923" y="4142491"/>
          <a:ext cx="5706207" cy="1320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2" name="文档" r:id="rId3" imgW="6858000" imgH="1587500" progId="Word.Document.12">
                  <p:embed/>
                </p:oleObj>
              </mc:Choice>
              <mc:Fallback>
                <p:oleObj name="文档" r:id="rId3" imgW="6858000" imgH="1587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08923" y="4142491"/>
                        <a:ext cx="5706207" cy="13208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1292" y="4064178"/>
            <a:ext cx="3632843" cy="276560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922" y="4064178"/>
            <a:ext cx="3179384" cy="240064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644" y="1423107"/>
            <a:ext cx="3012662" cy="2305438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195014" y="1856125"/>
            <a:ext cx="997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zh-CN" dirty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S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304336" y="2559322"/>
            <a:ext cx="997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zh-CN" dirty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P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990773" y="4977890"/>
            <a:ext cx="997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zh-CN" sz="1400" dirty="0">
                <a:solidFill>
                  <a:srgbClr val="FF0000"/>
                </a:solidFill>
              </a:rPr>
              <a:t> </a:t>
            </a:r>
            <a:r>
              <a:rPr kumimoji="1" lang="en-US" altLang="zh-CN" sz="1400" dirty="0" smtClean="0">
                <a:solidFill>
                  <a:srgbClr val="FF0000"/>
                </a:solidFill>
              </a:rPr>
              <a:t>PP</a:t>
            </a:r>
            <a:endParaRPr kumimoji="1"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819753" y="5463372"/>
            <a:ext cx="997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zh-CN" sz="1400" dirty="0">
                <a:solidFill>
                  <a:srgbClr val="FF0000"/>
                </a:solidFill>
              </a:rPr>
              <a:t> </a:t>
            </a:r>
            <a:r>
              <a:rPr kumimoji="1" lang="en-US" altLang="zh-CN" sz="1400" dirty="0" smtClean="0">
                <a:solidFill>
                  <a:srgbClr val="FF0000"/>
                </a:solidFill>
              </a:rPr>
              <a:t>PS+SP</a:t>
            </a:r>
            <a:endParaRPr kumimoji="1"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999118" y="5837548"/>
            <a:ext cx="997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zh-CN" sz="1400" dirty="0">
                <a:solidFill>
                  <a:srgbClr val="FF0000"/>
                </a:solidFill>
              </a:rPr>
              <a:t> </a:t>
            </a:r>
            <a:r>
              <a:rPr kumimoji="1" lang="en-US" altLang="zh-CN" sz="1400" dirty="0" smtClean="0">
                <a:solidFill>
                  <a:srgbClr val="FF0000"/>
                </a:solidFill>
              </a:rPr>
              <a:t>SS</a:t>
            </a:r>
            <a:endParaRPr kumimoji="1"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18" name="标题 1"/>
          <p:cNvSpPr txBox="1">
            <a:spLocks/>
          </p:cNvSpPr>
          <p:nvPr/>
        </p:nvSpPr>
        <p:spPr bwMode="auto">
          <a:xfrm>
            <a:off x="3304336" y="903185"/>
            <a:ext cx="6987796" cy="60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kumimoji="1" lang="en-US" altLang="zh-CN" sz="2000" dirty="0" smtClean="0"/>
              <a:t>WT</a:t>
            </a:r>
            <a:endParaRPr kumimoji="1" lang="zh-CN" altLang="en-US" sz="2000" dirty="0"/>
          </a:p>
        </p:txBody>
      </p:sp>
      <p:sp>
        <p:nvSpPr>
          <p:cNvPr id="19" name="标题 1"/>
          <p:cNvSpPr txBox="1">
            <a:spLocks/>
          </p:cNvSpPr>
          <p:nvPr/>
        </p:nvSpPr>
        <p:spPr bwMode="auto">
          <a:xfrm>
            <a:off x="3304336" y="3450040"/>
            <a:ext cx="6987796" cy="60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kumimoji="1" lang="en-US" altLang="zh-CN" sz="2000" dirty="0" smtClean="0"/>
              <a:t>RTM</a:t>
            </a:r>
            <a:endParaRPr kumimoji="1" lang="zh-CN" altLang="en-US" sz="2000" dirty="0"/>
          </a:p>
        </p:txBody>
      </p:sp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893770"/>
              </p:ext>
            </p:extLst>
          </p:nvPr>
        </p:nvGraphicFramePr>
        <p:xfrm>
          <a:off x="1709655" y="2225457"/>
          <a:ext cx="570547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3" name="文档" r:id="rId8" imgW="6858000" imgH="393700" progId="Word.Document.12">
                  <p:embed/>
                </p:oleObj>
              </mc:Choice>
              <mc:Fallback>
                <p:oleObj name="文档" r:id="rId8" imgW="6858000" imgH="393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09655" y="2225457"/>
                        <a:ext cx="5705475" cy="32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图片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39710" y="1423107"/>
            <a:ext cx="2845417" cy="213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76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9050" y="4101787"/>
            <a:ext cx="3674950" cy="275621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9050" y="1347230"/>
            <a:ext cx="3674950" cy="2754557"/>
          </a:xfrm>
          <a:prstGeom prst="rect">
            <a:avLst/>
          </a:prstGeom>
        </p:spPr>
      </p:pic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952545"/>
              </p:ext>
            </p:extLst>
          </p:nvPr>
        </p:nvGraphicFramePr>
        <p:xfrm>
          <a:off x="-491023" y="4100836"/>
          <a:ext cx="6858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2" name="文档" r:id="rId5" imgW="6858000" imgH="990600" progId="Word.Document.12">
                  <p:embed/>
                </p:oleObj>
              </mc:Choice>
              <mc:Fallback>
                <p:oleObj name="文档" r:id="rId5" imgW="6858000" imgH="990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491023" y="4100836"/>
                        <a:ext cx="68580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469201"/>
              </p:ext>
            </p:extLst>
          </p:nvPr>
        </p:nvGraphicFramePr>
        <p:xfrm>
          <a:off x="-491023" y="5292332"/>
          <a:ext cx="6858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3" name="文档" r:id="rId7" imgW="6858000" imgH="990600" progId="Word.Document.12">
                  <p:embed/>
                </p:oleObj>
              </mc:Choice>
              <mc:Fallback>
                <p:oleObj name="文档" r:id="rId7" imgW="6858000" imgH="990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491023" y="5292332"/>
                        <a:ext cx="68580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755073"/>
              </p:ext>
            </p:extLst>
          </p:nvPr>
        </p:nvGraphicFramePr>
        <p:xfrm>
          <a:off x="-490780" y="2721861"/>
          <a:ext cx="6858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4" name="文档" r:id="rId9" imgW="6858000" imgH="787400" progId="Word.Document.12">
                  <p:embed/>
                </p:oleObj>
              </mc:Choice>
              <mc:Fallback>
                <p:oleObj name="文档" r:id="rId9" imgW="6858000" imgH="787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-490780" y="2721861"/>
                        <a:ext cx="68580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654764"/>
              </p:ext>
            </p:extLst>
          </p:nvPr>
        </p:nvGraphicFramePr>
        <p:xfrm>
          <a:off x="-490781" y="1444216"/>
          <a:ext cx="6858001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5" name="文档" r:id="rId11" imgW="6858000" imgH="990600" progId="Word.Document.12">
                  <p:embed/>
                </p:oleObj>
              </mc:Choice>
              <mc:Fallback>
                <p:oleObj name="文档" r:id="rId11" imgW="6858000" imgH="990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-490781" y="1444216"/>
                        <a:ext cx="6858001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457200" y="227426"/>
            <a:ext cx="8229600" cy="1143000"/>
          </a:xfrm>
        </p:spPr>
        <p:txBody>
          <a:bodyPr/>
          <a:lstStyle/>
          <a:p>
            <a:r>
              <a:rPr kumimoji="1" lang="en-US" altLang="zh-CN" sz="3200" dirty="0" smtClean="0"/>
              <a:t>Anisotropic </a:t>
            </a:r>
            <a:r>
              <a:rPr kumimoji="1" lang="en-US" altLang="zh-CN" sz="3200" dirty="0" err="1" smtClean="0"/>
              <a:t>Wavefield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vector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decomposition</a:t>
            </a:r>
            <a:endParaRPr kumimoji="1" lang="zh-CN" altLang="en-US" sz="3200" dirty="0"/>
          </a:p>
        </p:txBody>
      </p:sp>
      <p:sp>
        <p:nvSpPr>
          <p:cNvPr id="10" name="标题 1"/>
          <p:cNvSpPr txBox="1">
            <a:spLocks/>
          </p:cNvSpPr>
          <p:nvPr/>
        </p:nvSpPr>
        <p:spPr bwMode="auto">
          <a:xfrm>
            <a:off x="-589476" y="2190818"/>
            <a:ext cx="5907830" cy="53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kumimoji="1" lang="en-US" altLang="zh-CN" sz="2000" dirty="0" smtClean="0"/>
              <a:t>Helmholtz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Decomposition</a:t>
            </a:r>
            <a:r>
              <a:rPr kumimoji="1" lang="zh-CN" altLang="en-US" sz="2000" dirty="0" smtClean="0"/>
              <a:t> </a:t>
            </a:r>
            <a:endParaRPr kumimoji="1" lang="zh-CN" altLang="en-US" sz="2000" dirty="0"/>
          </a:p>
        </p:txBody>
      </p:sp>
      <p:sp>
        <p:nvSpPr>
          <p:cNvPr id="12" name="标题 1"/>
          <p:cNvSpPr txBox="1">
            <a:spLocks/>
          </p:cNvSpPr>
          <p:nvPr/>
        </p:nvSpPr>
        <p:spPr bwMode="auto">
          <a:xfrm>
            <a:off x="-286623" y="3570744"/>
            <a:ext cx="5907830" cy="53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kumimoji="1" lang="en-US" altLang="zh-CN" sz="2000" dirty="0" smtClean="0"/>
              <a:t>Isotropic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/>
              <a:t>v</a:t>
            </a:r>
            <a:r>
              <a:rPr kumimoji="1" lang="en-US" altLang="zh-CN" sz="2000" dirty="0" smtClean="0"/>
              <a:t>ector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decomposition</a:t>
            </a:r>
            <a:endParaRPr kumimoji="1" lang="zh-CN" altLang="en-US" sz="2000" dirty="0"/>
          </a:p>
        </p:txBody>
      </p:sp>
      <p:sp>
        <p:nvSpPr>
          <p:cNvPr id="13" name="标题 1"/>
          <p:cNvSpPr txBox="1">
            <a:spLocks/>
          </p:cNvSpPr>
          <p:nvPr/>
        </p:nvSpPr>
        <p:spPr bwMode="auto">
          <a:xfrm>
            <a:off x="-134223" y="4906812"/>
            <a:ext cx="5907830" cy="53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kumimoji="1" lang="en-US" altLang="zh-CN" sz="2000" dirty="0" smtClean="0"/>
              <a:t>Anisotropic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/>
              <a:t>v</a:t>
            </a:r>
            <a:r>
              <a:rPr kumimoji="1" lang="en-US" altLang="zh-CN" sz="2000" dirty="0" smtClean="0"/>
              <a:t>ector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decomposition</a:t>
            </a:r>
            <a:endParaRPr kumimoji="1" lang="zh-CN" altLang="en-US" sz="2000" dirty="0"/>
          </a:p>
        </p:txBody>
      </p:sp>
      <p:sp>
        <p:nvSpPr>
          <p:cNvPr id="15" name="标题 1"/>
          <p:cNvSpPr txBox="1">
            <a:spLocks/>
          </p:cNvSpPr>
          <p:nvPr/>
        </p:nvSpPr>
        <p:spPr bwMode="auto">
          <a:xfrm>
            <a:off x="-1589657" y="6002866"/>
            <a:ext cx="5907830" cy="53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kumimoji="1" lang="en-US" altLang="zh-CN" sz="1400" dirty="0" smtClean="0"/>
              <a:t>Zhang</a:t>
            </a:r>
            <a:r>
              <a:rPr kumimoji="1" lang="zh-CN" altLang="zh-CN" sz="1400" dirty="0"/>
              <a:t> </a:t>
            </a:r>
            <a:r>
              <a:rPr kumimoji="1" lang="en-US" altLang="zh-CN" sz="1400" dirty="0" smtClean="0"/>
              <a:t>and</a:t>
            </a:r>
            <a:r>
              <a:rPr kumimoji="1" lang="zh-CN" altLang="en-US" sz="1400" dirty="0" smtClean="0"/>
              <a:t> </a:t>
            </a:r>
            <a:r>
              <a:rPr kumimoji="1" lang="en-US" altLang="zh-CN" sz="1400" dirty="0" err="1" smtClean="0"/>
              <a:t>McMechan</a:t>
            </a:r>
            <a:r>
              <a:rPr kumimoji="1" lang="zh-CN" altLang="en-US" sz="1400" dirty="0" smtClean="0"/>
              <a:t> </a:t>
            </a:r>
            <a:r>
              <a:rPr kumimoji="1" lang="en-US" altLang="zh-CN" sz="1400" dirty="0" smtClean="0"/>
              <a:t>(</a:t>
            </a:r>
            <a:r>
              <a:rPr kumimoji="1" lang="zh-CN" altLang="en-US" sz="1400" dirty="0" smtClean="0"/>
              <a:t> </a:t>
            </a:r>
            <a:r>
              <a:rPr kumimoji="1" lang="en-US" altLang="zh-CN" sz="1400" dirty="0" smtClean="0"/>
              <a:t>2010)</a:t>
            </a:r>
            <a:endParaRPr kumimoji="1"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902757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727" y="4367000"/>
            <a:ext cx="3160619" cy="235341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527" y="1811961"/>
            <a:ext cx="3047019" cy="229225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7600" y="1811961"/>
            <a:ext cx="3071174" cy="229225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7600" y="4367001"/>
            <a:ext cx="3153114" cy="235341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367001"/>
            <a:ext cx="3130320" cy="235341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811961"/>
            <a:ext cx="3130320" cy="2373352"/>
          </a:xfrm>
          <a:prstGeom prst="rect">
            <a:avLst/>
          </a:prstGeom>
        </p:spPr>
      </p:pic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kumimoji="1" lang="en-US" altLang="zh-CN" sz="3200" dirty="0" smtClean="0"/>
              <a:t>Anisotropic </a:t>
            </a:r>
            <a:r>
              <a:rPr kumimoji="1" lang="en-US" altLang="zh-CN" sz="3200" dirty="0" err="1" smtClean="0"/>
              <a:t>Wavefield</a:t>
            </a:r>
            <a:r>
              <a:rPr kumimoji="1" lang="zh-CN" altLang="en-US" sz="3200" dirty="0"/>
              <a:t> </a:t>
            </a:r>
            <a:r>
              <a:rPr kumimoji="1" lang="en-US" altLang="zh-CN" sz="3200" dirty="0" smtClean="0"/>
              <a:t>vector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decomposition</a:t>
            </a:r>
            <a:endParaRPr kumimoji="1"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270392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67018"/>
            <a:ext cx="8229600" cy="656120"/>
          </a:xfrm>
        </p:spPr>
        <p:txBody>
          <a:bodyPr/>
          <a:lstStyle/>
          <a:p>
            <a:r>
              <a:rPr kumimoji="1" lang="en-US" altLang="zh-CN" sz="3600" dirty="0" smtClean="0"/>
              <a:t>Vector</a:t>
            </a:r>
            <a:r>
              <a:rPr kumimoji="1" lang="zh-CN" altLang="en-US" sz="3600" dirty="0" smtClean="0"/>
              <a:t> </a:t>
            </a:r>
            <a:r>
              <a:rPr kumimoji="1" lang="en-US" altLang="zh-CN" sz="3600" dirty="0" smtClean="0"/>
              <a:t>Decomposition</a:t>
            </a:r>
            <a:r>
              <a:rPr kumimoji="1" lang="zh-CN" altLang="en-US" sz="3600" dirty="0" smtClean="0"/>
              <a:t> </a:t>
            </a:r>
            <a:r>
              <a:rPr kumimoji="1" lang="en-US" altLang="zh-CN" sz="3600" dirty="0" smtClean="0"/>
              <a:t>RTM</a:t>
            </a:r>
            <a:endParaRPr kumimoji="1" lang="zh-CN" altLang="en-US" sz="36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1690" y="4278829"/>
            <a:ext cx="3392309" cy="257917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960" y="4278828"/>
            <a:ext cx="3405016" cy="257917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2953" y="1117329"/>
            <a:ext cx="3367008" cy="2563230"/>
          </a:xfrm>
          <a:prstGeom prst="rect">
            <a:avLst/>
          </a:prstGeom>
        </p:spPr>
      </p:pic>
      <p:sp>
        <p:nvSpPr>
          <p:cNvPr id="13" name="标题 1"/>
          <p:cNvSpPr txBox="1">
            <a:spLocks/>
          </p:cNvSpPr>
          <p:nvPr/>
        </p:nvSpPr>
        <p:spPr bwMode="auto">
          <a:xfrm>
            <a:off x="626199" y="3852749"/>
            <a:ext cx="3205777" cy="358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kumimoji="1" lang="en-US" altLang="zh-CN" sz="2000" dirty="0" smtClean="0"/>
              <a:t>SS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image</a:t>
            </a:r>
            <a:endParaRPr kumimoji="1" lang="zh-CN" altLang="en-US" sz="2000" dirty="0"/>
          </a:p>
        </p:txBody>
      </p:sp>
      <p:sp>
        <p:nvSpPr>
          <p:cNvPr id="14" name="标题 1"/>
          <p:cNvSpPr txBox="1">
            <a:spLocks/>
          </p:cNvSpPr>
          <p:nvPr/>
        </p:nvSpPr>
        <p:spPr bwMode="auto">
          <a:xfrm>
            <a:off x="5751690" y="4005149"/>
            <a:ext cx="3205777" cy="358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kumimoji="1" lang="en-US" altLang="zh-CN" sz="2000" dirty="0" smtClean="0"/>
              <a:t>PP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image</a:t>
            </a:r>
            <a:endParaRPr kumimoji="1" lang="zh-CN" altLang="en-US" sz="2000" dirty="0"/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220599"/>
              </p:ext>
            </p:extLst>
          </p:nvPr>
        </p:nvGraphicFramePr>
        <p:xfrm>
          <a:off x="4262536" y="5040135"/>
          <a:ext cx="5025102" cy="577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1" name="文档" r:id="rId6" imgW="6858000" imgH="787400" progId="Word.Document.12">
                  <p:embed/>
                </p:oleObj>
              </mc:Choice>
              <mc:Fallback>
                <p:oleObj name="文档" r:id="rId6" imgW="6858000" imgH="787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62536" y="5040135"/>
                        <a:ext cx="5025102" cy="5774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156692"/>
              </p:ext>
            </p:extLst>
          </p:nvPr>
        </p:nvGraphicFramePr>
        <p:xfrm>
          <a:off x="1345214" y="4410982"/>
          <a:ext cx="5199285" cy="597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2" name="文档" r:id="rId8" imgW="6858000" imgH="787400" progId="Word.Document.12">
                  <p:embed/>
                </p:oleObj>
              </mc:Choice>
              <mc:Fallback>
                <p:oleObj name="文档" r:id="rId8" imgW="6858000" imgH="787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45214" y="4410982"/>
                        <a:ext cx="5199285" cy="5974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5784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1391" y="1600200"/>
            <a:ext cx="8546599" cy="5029110"/>
          </a:xfrm>
        </p:spPr>
        <p:txBody>
          <a:bodyPr/>
          <a:lstStyle/>
          <a:p>
            <a:r>
              <a:rPr kumimoji="1" lang="en-US" altLang="zh-CN" dirty="0" smtClean="0"/>
              <a:t>Drawback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Vector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Decomposition</a:t>
            </a:r>
          </a:p>
          <a:p>
            <a:pPr lvl="1"/>
            <a:r>
              <a:rPr kumimoji="1" lang="en-US" altLang="zh-CN" dirty="0" smtClean="0"/>
              <a:t>Cannot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work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converted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wave</a:t>
            </a:r>
          </a:p>
          <a:p>
            <a:pPr lvl="1"/>
            <a:r>
              <a:rPr kumimoji="1" lang="en-US" altLang="zh-CN" dirty="0" smtClean="0"/>
              <a:t>High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Cost</a:t>
            </a:r>
          </a:p>
          <a:p>
            <a:pPr lvl="1"/>
            <a:r>
              <a:rPr kumimoji="1" lang="en-US" altLang="zh-CN" dirty="0" smtClean="0"/>
              <a:t>Require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accurate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velocity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anisotropic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model</a:t>
            </a:r>
          </a:p>
          <a:p>
            <a:pPr marL="457200" lvl="1" indent="0">
              <a:buNone/>
            </a:pPr>
            <a:endParaRPr kumimoji="1" lang="en-US" altLang="zh-CN" dirty="0" smtClean="0"/>
          </a:p>
          <a:p>
            <a:r>
              <a:rPr kumimoji="1" lang="en-US" altLang="zh-CN" dirty="0"/>
              <a:t>Vector</a:t>
            </a:r>
            <a:r>
              <a:rPr kumimoji="1" lang="zh-CN" altLang="en-US" dirty="0"/>
              <a:t> </a:t>
            </a:r>
            <a:r>
              <a:rPr kumimoji="1" lang="en-US" altLang="zh-CN" dirty="0"/>
              <a:t>Decomposition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WT</a:t>
            </a:r>
            <a:r>
              <a:rPr kumimoji="1" lang="zh-CN" altLang="en-US" dirty="0" smtClean="0"/>
              <a:t> </a:t>
            </a:r>
            <a:endParaRPr kumimoji="1" lang="en-US" altLang="zh-CN" dirty="0" smtClean="0"/>
          </a:p>
          <a:p>
            <a:pPr lvl="1"/>
            <a:r>
              <a:rPr kumimoji="1" lang="en-US" altLang="zh-CN" dirty="0" smtClean="0"/>
              <a:t>No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SP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wave</a:t>
            </a:r>
            <a:endParaRPr kumimoji="1" lang="en-US" altLang="zh-CN" dirty="0"/>
          </a:p>
          <a:p>
            <a:pPr lvl="1"/>
            <a:r>
              <a:rPr kumimoji="1" lang="en-US" altLang="zh-CN" dirty="0" smtClean="0"/>
              <a:t>Less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Cost</a:t>
            </a:r>
          </a:p>
          <a:p>
            <a:pPr lvl="1"/>
            <a:r>
              <a:rPr kumimoji="1" lang="en-US" altLang="zh-CN" dirty="0" smtClean="0"/>
              <a:t>Model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Update</a:t>
            </a:r>
            <a:endParaRPr kumimoji="1" lang="en-US" altLang="zh-CN" dirty="0"/>
          </a:p>
          <a:p>
            <a:endParaRPr kumimoji="1" lang="en-US" altLang="zh-CN" dirty="0"/>
          </a:p>
          <a:p>
            <a:pPr lvl="1"/>
            <a:endParaRPr kumimoji="1"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495078"/>
            <a:ext cx="8229600" cy="656120"/>
          </a:xfrm>
        </p:spPr>
        <p:txBody>
          <a:bodyPr/>
          <a:lstStyle/>
          <a:p>
            <a:r>
              <a:rPr kumimoji="1" lang="en-US" altLang="zh-CN" sz="3600" dirty="0" smtClean="0"/>
              <a:t>Vector</a:t>
            </a:r>
            <a:r>
              <a:rPr kumimoji="1" lang="zh-CN" altLang="en-US" sz="3600" dirty="0" smtClean="0"/>
              <a:t> </a:t>
            </a:r>
            <a:r>
              <a:rPr kumimoji="1" lang="en-US" altLang="zh-CN" sz="3600" dirty="0" smtClean="0"/>
              <a:t>Decomposition</a:t>
            </a:r>
            <a:r>
              <a:rPr kumimoji="1" lang="zh-CN" altLang="en-US" sz="3600" dirty="0" smtClean="0"/>
              <a:t> </a:t>
            </a:r>
            <a:r>
              <a:rPr kumimoji="1" lang="en-US" altLang="zh-CN" sz="3600" dirty="0" smtClean="0"/>
              <a:t>WT</a:t>
            </a:r>
            <a:endParaRPr kumimoji="1"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274160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Outline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Motivation</a:t>
            </a:r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Theory</a:t>
            </a:r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Synthetic tests</a:t>
            </a:r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Problems and Solutions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79331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4647"/>
            <a:ext cx="2781974" cy="208773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4909" y="1934647"/>
            <a:ext cx="2893345" cy="2157046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4909" y="4457862"/>
            <a:ext cx="3022605" cy="226832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1877" y="4457862"/>
            <a:ext cx="2788138" cy="206603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1877" y="1934647"/>
            <a:ext cx="2853032" cy="2150111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457861"/>
            <a:ext cx="2816936" cy="210256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51143" y="434500"/>
            <a:ext cx="802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4000" dirty="0" smtClean="0"/>
              <a:t>Motivation</a:t>
            </a:r>
            <a:endParaRPr kumimoji="1" lang="zh-CN" altLang="en-US" sz="4000" dirty="0"/>
          </a:p>
        </p:txBody>
      </p:sp>
      <p:sp>
        <p:nvSpPr>
          <p:cNvPr id="3" name="文本框 2"/>
          <p:cNvSpPr txBox="1"/>
          <p:nvPr/>
        </p:nvSpPr>
        <p:spPr>
          <a:xfrm>
            <a:off x="3575344" y="2182945"/>
            <a:ext cx="1657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 err="1" smtClean="0"/>
              <a:t>Vp</a:t>
            </a:r>
            <a:r>
              <a:rPr kumimoji="1" lang="en-US" altLang="zh-CN" sz="1200" dirty="0" smtClean="0"/>
              <a:t>=3000</a:t>
            </a:r>
            <a:r>
              <a:rPr kumimoji="1" lang="zh-CN" altLang="en-US" sz="1200" dirty="0" smtClean="0"/>
              <a:t> </a:t>
            </a:r>
            <a:r>
              <a:rPr kumimoji="1" lang="en-US" altLang="zh-CN" sz="1200" dirty="0" err="1" smtClean="0"/>
              <a:t>Vs</a:t>
            </a:r>
            <a:r>
              <a:rPr kumimoji="1" lang="en-US" altLang="zh-CN" sz="1200" dirty="0" smtClean="0"/>
              <a:t>=1732</a:t>
            </a:r>
          </a:p>
          <a:p>
            <a:r>
              <a:rPr kumimoji="1" lang="en-US" altLang="zh-CN" sz="1200" dirty="0" err="1" smtClean="0"/>
              <a:t>Eps</a:t>
            </a:r>
            <a:r>
              <a:rPr kumimoji="1" lang="en-US" altLang="zh-CN" sz="1200" dirty="0" smtClean="0"/>
              <a:t>=0.3</a:t>
            </a:r>
            <a:r>
              <a:rPr kumimoji="1" lang="zh-CN" altLang="en-US" sz="1200" dirty="0" smtClean="0"/>
              <a:t> </a:t>
            </a:r>
            <a:r>
              <a:rPr kumimoji="1" lang="zh-CN" altLang="zh-CN" sz="1200" dirty="0"/>
              <a:t> </a:t>
            </a:r>
            <a:r>
              <a:rPr kumimoji="1" lang="en-US" altLang="zh-CN" sz="1200" dirty="0" smtClean="0"/>
              <a:t>Del=0.1</a:t>
            </a:r>
            <a:endParaRPr kumimoji="1" lang="zh-CN" altLang="en-US" sz="1200" dirty="0"/>
          </a:p>
        </p:txBody>
      </p:sp>
      <p:sp>
        <p:nvSpPr>
          <p:cNvPr id="11" name="文本框 10"/>
          <p:cNvSpPr txBox="1"/>
          <p:nvPr/>
        </p:nvSpPr>
        <p:spPr>
          <a:xfrm>
            <a:off x="3575344" y="3153247"/>
            <a:ext cx="1657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 err="1" smtClean="0"/>
              <a:t>Vp</a:t>
            </a:r>
            <a:r>
              <a:rPr kumimoji="1" lang="en-US" altLang="zh-CN" sz="1200" dirty="0" smtClean="0"/>
              <a:t>=3500</a:t>
            </a:r>
            <a:r>
              <a:rPr kumimoji="1" lang="zh-CN" altLang="en-US" sz="1200" dirty="0" smtClean="0"/>
              <a:t> </a:t>
            </a:r>
            <a:r>
              <a:rPr kumimoji="1" lang="en-US" altLang="zh-CN" sz="1200" dirty="0" err="1" smtClean="0"/>
              <a:t>Vs</a:t>
            </a:r>
            <a:r>
              <a:rPr kumimoji="1" lang="en-US" altLang="zh-CN" sz="1200" dirty="0" smtClean="0"/>
              <a:t>=2020</a:t>
            </a:r>
          </a:p>
          <a:p>
            <a:r>
              <a:rPr kumimoji="1" lang="en-US" altLang="zh-CN" sz="1200" dirty="0" err="1" smtClean="0"/>
              <a:t>Eps</a:t>
            </a:r>
            <a:r>
              <a:rPr kumimoji="1" lang="en-US" altLang="zh-CN" sz="1200" dirty="0" smtClean="0"/>
              <a:t>=0.3</a:t>
            </a:r>
            <a:r>
              <a:rPr kumimoji="1" lang="zh-CN" altLang="en-US" sz="1200" dirty="0" smtClean="0"/>
              <a:t> </a:t>
            </a:r>
            <a:r>
              <a:rPr kumimoji="1" lang="zh-CN" altLang="zh-CN" sz="1200" dirty="0"/>
              <a:t> </a:t>
            </a:r>
            <a:r>
              <a:rPr kumimoji="1" lang="en-US" altLang="zh-CN" sz="1200" dirty="0" smtClean="0"/>
              <a:t>Del=0.1</a:t>
            </a:r>
            <a:endParaRPr kumimoji="1"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65483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88081"/>
            <a:ext cx="8229600" cy="1143000"/>
          </a:xfrm>
        </p:spPr>
        <p:txBody>
          <a:bodyPr/>
          <a:lstStyle/>
          <a:p>
            <a:r>
              <a:rPr kumimoji="1" lang="en-US" altLang="zh-CN" sz="3600" dirty="0" smtClean="0"/>
              <a:t>Theory</a:t>
            </a:r>
            <a:endParaRPr kumimoji="1" lang="zh-CN" altLang="en-US" sz="3600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4833815"/>
              </p:ext>
            </p:extLst>
          </p:nvPr>
        </p:nvGraphicFramePr>
        <p:xfrm>
          <a:off x="1530350" y="1050925"/>
          <a:ext cx="6858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7" name="Microsoft Word 模板" r:id="rId4" imgW="6858000" imgH="787400" progId="Word.Template.12">
                  <p:embed/>
                </p:oleObj>
              </mc:Choice>
              <mc:Fallback>
                <p:oleObj name="Microsoft Word 模板" r:id="rId4" imgW="6858000" imgH="787400" progId="Word.Templat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30350" y="1050925"/>
                        <a:ext cx="68580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638308"/>
              </p:ext>
            </p:extLst>
          </p:nvPr>
        </p:nvGraphicFramePr>
        <p:xfrm>
          <a:off x="1530350" y="1709181"/>
          <a:ext cx="6858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8" name="Microsoft Word 模板" r:id="rId6" imgW="6858000" imgH="787400" progId="Word.Template.12">
                  <p:embed/>
                </p:oleObj>
              </mc:Choice>
              <mc:Fallback>
                <p:oleObj name="Microsoft Word 模板" r:id="rId6" imgW="6858000" imgH="787400" progId="Word.Templat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30350" y="1709181"/>
                        <a:ext cx="68580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089740"/>
              </p:ext>
            </p:extLst>
          </p:nvPr>
        </p:nvGraphicFramePr>
        <p:xfrm>
          <a:off x="1530350" y="2723920"/>
          <a:ext cx="6858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9" name="Microsoft Word 模板" r:id="rId8" imgW="6858000" imgH="787400" progId="Word.Template.12">
                  <p:embed/>
                </p:oleObj>
              </mc:Choice>
              <mc:Fallback>
                <p:oleObj name="Microsoft Word 模板" r:id="rId8" imgW="6858000" imgH="787400" progId="Word.Templat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30350" y="2723920"/>
                        <a:ext cx="68580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4697858"/>
              </p:ext>
            </p:extLst>
          </p:nvPr>
        </p:nvGraphicFramePr>
        <p:xfrm>
          <a:off x="1707508" y="3511320"/>
          <a:ext cx="6858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0" name="Microsoft Word 模板" r:id="rId10" imgW="6858000" imgH="393700" progId="Word.Template.12">
                  <p:embed/>
                </p:oleObj>
              </mc:Choice>
              <mc:Fallback>
                <p:oleObj name="Microsoft Word 模板" r:id="rId10" imgW="6858000" imgH="393700" progId="Word.Templat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707508" y="3511320"/>
                        <a:ext cx="68580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1529905" y="951566"/>
            <a:ext cx="2174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Misfit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function</a:t>
            </a:r>
            <a:endParaRPr kumimoji="1"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1529905" y="1567188"/>
            <a:ext cx="2174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Steepest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descent</a:t>
            </a:r>
            <a:endParaRPr kumimoji="1"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1551539" y="2496581"/>
            <a:ext cx="2174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Gradient</a:t>
            </a:r>
            <a:endParaRPr kumimoji="1" lang="zh-CN" altLang="en-US" sz="16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02131" y="4017239"/>
            <a:ext cx="3760432" cy="284076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7362" y="4017238"/>
            <a:ext cx="3714301" cy="278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980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Outline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Motivation</a:t>
            </a:r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Theory</a:t>
            </a:r>
          </a:p>
          <a:p>
            <a:endParaRPr kumimoji="1" lang="en-US" altLang="zh-CN" dirty="0" smtClean="0"/>
          </a:p>
          <a:p>
            <a:r>
              <a:rPr kumimoji="1" lang="en-US" altLang="zh-CN" sz="4000" smtClean="0">
                <a:solidFill>
                  <a:srgbClr val="FF0000"/>
                </a:solidFill>
              </a:rPr>
              <a:t>Synthetic tests</a:t>
            </a:r>
          </a:p>
          <a:p>
            <a:endParaRPr kumimoji="1" lang="en-US" altLang="zh-CN" sz="4000" dirty="0" smtClean="0">
              <a:solidFill>
                <a:srgbClr val="FF0000"/>
              </a:solidFill>
            </a:endParaRPr>
          </a:p>
          <a:p>
            <a:r>
              <a:rPr kumimoji="1" lang="en-US" altLang="zh-CN" dirty="0" smtClean="0"/>
              <a:t>Problems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Solutions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02413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208" y="4606906"/>
            <a:ext cx="2987028" cy="225109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5207" y="2129691"/>
            <a:ext cx="2788239" cy="21101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3275" y="156308"/>
            <a:ext cx="2560171" cy="19166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889638"/>
            <a:ext cx="5661269" cy="4199632"/>
          </a:xfrm>
          <a:prstGeom prst="rect">
            <a:avLst/>
          </a:prstGeom>
        </p:spPr>
      </p:pic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786581"/>
              </p:ext>
            </p:extLst>
          </p:nvPr>
        </p:nvGraphicFramePr>
        <p:xfrm>
          <a:off x="-962792" y="6290098"/>
          <a:ext cx="6858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9" name="文档" r:id="rId7" imgW="6858000" imgH="393700" progId="Word.Document.12">
                  <p:embed/>
                </p:oleObj>
              </mc:Choice>
              <mc:Fallback>
                <p:oleObj name="文档" r:id="rId7" imgW="6858000" imgH="393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962792" y="6290098"/>
                        <a:ext cx="68580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1206915" y="803961"/>
            <a:ext cx="39845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 smtClean="0"/>
              <a:t>Synthetic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tests</a:t>
            </a:r>
            <a:endParaRPr kumimoji="1"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848847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32922"/>
            <a:ext cx="8229600" cy="1143000"/>
          </a:xfrm>
        </p:spPr>
        <p:txBody>
          <a:bodyPr/>
          <a:lstStyle/>
          <a:p>
            <a:r>
              <a:rPr kumimoji="1" lang="en-US" altLang="zh-CN" dirty="0" smtClean="0"/>
              <a:t>Anisotropic WT model</a:t>
            </a:r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51" y="2367360"/>
            <a:ext cx="4612027" cy="339245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145" y="2367360"/>
            <a:ext cx="4508855" cy="339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72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510" y="3465541"/>
            <a:ext cx="4503490" cy="3392459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57200" y="231590"/>
            <a:ext cx="8229600" cy="881705"/>
          </a:xfrm>
        </p:spPr>
        <p:txBody>
          <a:bodyPr/>
          <a:lstStyle/>
          <a:p>
            <a:r>
              <a:rPr kumimoji="1" lang="en-US" altLang="zh-CN" sz="3600" dirty="0" smtClean="0"/>
              <a:t>Anisotropic</a:t>
            </a:r>
            <a:r>
              <a:rPr kumimoji="1" lang="zh-CN" altLang="en-US" sz="3600" dirty="0" smtClean="0"/>
              <a:t> </a:t>
            </a:r>
            <a:r>
              <a:rPr kumimoji="1" lang="en-US" altLang="zh-CN" sz="3600" dirty="0" smtClean="0"/>
              <a:t>WT</a:t>
            </a:r>
            <a:r>
              <a:rPr kumimoji="1" lang="zh-CN" altLang="en-US" sz="3600" dirty="0" smtClean="0"/>
              <a:t> </a:t>
            </a:r>
            <a:r>
              <a:rPr kumimoji="1" lang="en-US" altLang="zh-CN" sz="3600" dirty="0"/>
              <a:t>R</a:t>
            </a:r>
            <a:r>
              <a:rPr kumimoji="1" lang="en-US" altLang="zh-CN" sz="3600" dirty="0" smtClean="0"/>
              <a:t>esult</a:t>
            </a:r>
            <a:endParaRPr kumimoji="1" lang="zh-CN" altLang="en-US" sz="36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65541"/>
            <a:ext cx="4612027" cy="339245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2165" y="1156343"/>
            <a:ext cx="3003068" cy="230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7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Outline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Motivation</a:t>
            </a:r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Theory</a:t>
            </a:r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Synthetic tests</a:t>
            </a:r>
          </a:p>
          <a:p>
            <a:endParaRPr kumimoji="1" lang="en-US" altLang="zh-CN" dirty="0" smtClean="0"/>
          </a:p>
          <a:p>
            <a:r>
              <a:rPr kumimoji="1" lang="en-US" altLang="zh-CN" sz="4000" dirty="0" smtClean="0">
                <a:solidFill>
                  <a:srgbClr val="FF0000"/>
                </a:solidFill>
              </a:rPr>
              <a:t>Problems and Solutions</a:t>
            </a:r>
          </a:p>
        </p:txBody>
      </p:sp>
    </p:spTree>
    <p:extLst>
      <p:ext uri="{BB962C8B-B14F-4D97-AF65-F5344CB8AC3E}">
        <p14:creationId xmlns:p14="http://schemas.microsoft.com/office/powerpoint/2010/main" val="1696703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Custom 9">
      <a:dk1>
        <a:srgbClr val="FFFF00"/>
      </a:dk1>
      <a:lt1>
        <a:srgbClr val="FFFFFF"/>
      </a:lt1>
      <a:dk2>
        <a:srgbClr val="FFFF00"/>
      </a:dk2>
      <a:lt2>
        <a:srgbClr val="808080"/>
      </a:lt2>
      <a:accent1>
        <a:srgbClr val="0070C0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Theme1" id="{7375E961-E6D5-4558-A9E0-FFD08F79331E}" vid="{DE1D08F9-E685-435D-89E5-99DB746A5666}"/>
    </a:ext>
  </a:ext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默认设计模板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默认设计模板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默认设计模板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27349</TotalTime>
  <Words>165</Words>
  <Application>Microsoft Macintosh PowerPoint</Application>
  <PresentationFormat>全屏显示(4:3)</PresentationFormat>
  <Paragraphs>70</Paragraphs>
  <Slides>15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7</vt:i4>
      </vt:variant>
      <vt:variant>
        <vt:lpstr>嵌入的 OLE 服务器</vt:lpstr>
      </vt:variant>
      <vt:variant>
        <vt:i4>3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Theme1</vt:lpstr>
      <vt:lpstr>1_Default Design</vt:lpstr>
      <vt:lpstr>3_Default Design</vt:lpstr>
      <vt:lpstr>4_Default Design</vt:lpstr>
      <vt:lpstr>1_默认设计模板</vt:lpstr>
      <vt:lpstr>2_默认设计模板</vt:lpstr>
      <vt:lpstr>3_默认设计模板</vt:lpstr>
      <vt:lpstr>Microsoft Word 模板</vt:lpstr>
      <vt:lpstr>Microsoft Word 文档</vt:lpstr>
      <vt:lpstr>文档</vt:lpstr>
      <vt:lpstr>Anisotropic Wave-equation Traveltime Inversion</vt:lpstr>
      <vt:lpstr>Outline</vt:lpstr>
      <vt:lpstr>PowerPoint 演示文稿</vt:lpstr>
      <vt:lpstr>Theory</vt:lpstr>
      <vt:lpstr>Outline</vt:lpstr>
      <vt:lpstr>PowerPoint 演示文稿</vt:lpstr>
      <vt:lpstr>Anisotropic WT model</vt:lpstr>
      <vt:lpstr>Anisotropic WT Result</vt:lpstr>
      <vt:lpstr>Outline</vt:lpstr>
      <vt:lpstr>Problem and Solutions</vt:lpstr>
      <vt:lpstr>Crosstalk Problem</vt:lpstr>
      <vt:lpstr>Anisotropic Wavefield vector decomposition</vt:lpstr>
      <vt:lpstr>Anisotropic Wavefield vector decomposition</vt:lpstr>
      <vt:lpstr>Vector Decomposition RTM</vt:lpstr>
      <vt:lpstr>Vector Decomposition WT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GEMTIP inversion</dc:title>
  <dc:creator>Shihang Feng</dc:creator>
  <cp:lastModifiedBy>Shihang feng</cp:lastModifiedBy>
  <cp:revision>384</cp:revision>
  <dcterms:created xsi:type="dcterms:W3CDTF">2014-01-13T22:45:48Z</dcterms:created>
  <dcterms:modified xsi:type="dcterms:W3CDTF">2015-12-09T22:07:57Z</dcterms:modified>
</cp:coreProperties>
</file>