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  <p:sldMasterId id="2147483720" r:id="rId2"/>
    <p:sldMasterId id="2147483735" r:id="rId3"/>
    <p:sldMasterId id="2147483747" r:id="rId4"/>
    <p:sldMasterId id="2147483759" r:id="rId5"/>
    <p:sldMasterId id="2147483774" r:id="rId6"/>
    <p:sldMasterId id="2147483789" r:id="rId7"/>
  </p:sldMasterIdLst>
  <p:notesMasterIdLst>
    <p:notesMasterId r:id="rId26"/>
  </p:notesMasterIdLst>
  <p:sldIdLst>
    <p:sldId id="353" r:id="rId8"/>
    <p:sldId id="357" r:id="rId9"/>
    <p:sldId id="354" r:id="rId10"/>
    <p:sldId id="355" r:id="rId11"/>
    <p:sldId id="356" r:id="rId12"/>
    <p:sldId id="340" r:id="rId13"/>
    <p:sldId id="341" r:id="rId14"/>
    <p:sldId id="351" r:id="rId15"/>
    <p:sldId id="342" r:id="rId16"/>
    <p:sldId id="350" r:id="rId17"/>
    <p:sldId id="343" r:id="rId18"/>
    <p:sldId id="352" r:id="rId19"/>
    <p:sldId id="344" r:id="rId20"/>
    <p:sldId id="345" r:id="rId21"/>
    <p:sldId id="346" r:id="rId22"/>
    <p:sldId id="347" r:id="rId23"/>
    <p:sldId id="348" r:id="rId24"/>
    <p:sldId id="34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7" autoAdjust="0"/>
    <p:restoredTop sz="86863" autoAdjust="0"/>
  </p:normalViewPr>
  <p:slideViewPr>
    <p:cSldViewPr snapToGrid="0" snapToObjects="1">
      <p:cViewPr varScale="1">
        <p:scale>
          <a:sx n="72" d="100"/>
          <a:sy n="72" d="100"/>
        </p:scale>
        <p:origin x="-9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CD1ED-7B73-1844-88FA-09C56AC87B23}" type="datetimeFigureOut">
              <a:rPr lang="en-US" smtClean="0"/>
              <a:t>12/8/15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84AA7-23B2-584B-BE8E-F09122203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55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84AA7-23B2-584B-BE8E-F091222036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28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8B69B0-2D63-43AE-9B9E-37F90670E09D}" type="datetime1">
              <a:rPr lang="en-US" altLang="zh-CN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C3F06-C6CC-DC40-9231-6B9EF942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42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AE3ED4-C1C7-49FD-86BE-84F53C1119EF}" type="datetime1">
              <a:rPr lang="en-US" altLang="zh-CN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C3F06-C6CC-DC40-9231-6B9EF942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3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B1E154-550D-4960-A934-C264A3D286BD}" type="datetime1">
              <a:rPr lang="en-US" altLang="zh-CN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C3F06-C6CC-DC40-9231-6B9EF942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55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4F91F49C-3678-4BE7-9DA4-EFF0A643D7A7}" type="datetime1">
              <a:rPr lang="en-US" altLang="zh-CN" smtClean="0"/>
              <a:t>12/8/15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2976C4-A5EF-416C-934C-63396B303FF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323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8144C9C4-DB85-4D26-83B4-79834F71BA78}" type="datetime1">
              <a:rPr lang="en-US" altLang="zh-CN" smtClean="0"/>
              <a:t>12/8/15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4F059F5-2D12-4C61-B8A6-807DA37AC5E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936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41941F2C-C650-454C-A62D-29D15E8DF4FE}" type="datetime1">
              <a:rPr lang="en-US" altLang="zh-CN" smtClean="0"/>
              <a:t>12/8/15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5939C4F-3D31-48F8-9474-B0342F9C03F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72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9819A91-948D-4AF4-B2C8-0F76CA177309}" type="datetime1">
              <a:rPr lang="en-US" altLang="zh-CN" smtClean="0"/>
              <a:t>12/8/15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7BA5F9D-91A5-4711-B1E3-C202F9427E4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946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469EE9C-F465-4335-B4E2-FC39D1A28735}" type="datetime1">
              <a:rPr lang="en-US" altLang="zh-CN" smtClean="0"/>
              <a:t>12/8/15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ED38CA8-C2F9-41E3-832C-C30ECD90093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809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FF7466BC-0534-4C55-96B0-FAC41C20AA58}" type="datetime1">
              <a:rPr lang="en-US" altLang="zh-CN" smtClean="0"/>
              <a:t>12/8/15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96635BE-42E8-4FC4-BABB-8C7E0B64E69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430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7A624CA-84CB-43CA-AAD6-DAC421BA65B0}" type="datetime1">
              <a:rPr lang="en-US" altLang="zh-CN" smtClean="0"/>
              <a:t>12/8/15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3FE9D8F-8F7E-47DE-91A8-D54F7227D9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891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808A1CC7-6CCE-4EB6-BD7D-D70DC3CCC051}" type="datetime1">
              <a:rPr lang="en-US" altLang="zh-CN" smtClean="0"/>
              <a:t>12/8/15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4C59142-1C8D-4C7D-88E4-E094870A43A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80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EB5B50-CA02-4A31-A8DE-390A7477D81C}" type="datetime1">
              <a:rPr lang="en-US" altLang="zh-CN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C3F06-C6CC-DC40-9231-6B9EF942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08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F7328B41-2434-48BA-AFC7-9090C340614D}" type="datetime1">
              <a:rPr lang="en-US" altLang="zh-CN" smtClean="0"/>
              <a:t>12/8/15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D672954-3657-4FC5-83A8-6C283C1AC29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427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5052D08-8DD5-4CE3-B667-55C95AC3A04F}" type="datetime1">
              <a:rPr lang="en-US" altLang="zh-CN" smtClean="0"/>
              <a:t>12/8/15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12E6DE9-FF40-42E0-AB16-BAEC50BCCFC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823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FD59A144-8B88-48A8-9F13-888FE7E72AFF}" type="datetime1">
              <a:rPr lang="en-US" altLang="zh-CN" smtClean="0"/>
              <a:t>12/8/15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9ED6155-52EC-4836-B089-C8EE2D7922D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815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4588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8228013" cy="2185987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3350"/>
            <a:ext cx="8228013" cy="21859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8400"/>
            <a:ext cx="2128838" cy="471488"/>
          </a:xfrm>
        </p:spPr>
        <p:txBody>
          <a:bodyPr/>
          <a:lstStyle>
            <a:lvl1pPr>
              <a:defRPr/>
            </a:lvl1pPr>
          </a:lstStyle>
          <a:p>
            <a:fld id="{EDA81F13-B2CB-46AE-B2A5-0AFD96DD625B}" type="datetime1">
              <a:rPr lang="en-US" altLang="zh-CN" smtClean="0"/>
              <a:t>12/8/15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7375" y="6248400"/>
            <a:ext cx="2897188" cy="47148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4788" y="6248400"/>
            <a:ext cx="2130425" cy="471488"/>
          </a:xfrm>
        </p:spPr>
        <p:txBody>
          <a:bodyPr/>
          <a:lstStyle>
            <a:lvl1pPr>
              <a:defRPr/>
            </a:lvl1pPr>
          </a:lstStyle>
          <a:p>
            <a:fld id="{92AD7D1F-23DD-4358-9EB8-9EA749DD799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571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4588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8400"/>
            <a:ext cx="2128838" cy="471488"/>
          </a:xfrm>
        </p:spPr>
        <p:txBody>
          <a:bodyPr/>
          <a:lstStyle>
            <a:lvl1pPr>
              <a:defRPr/>
            </a:lvl1pPr>
          </a:lstStyle>
          <a:p>
            <a:fld id="{44626BFB-53FA-4484-AB9C-E09C934415B2}" type="datetime1">
              <a:rPr lang="en-US" altLang="zh-CN" smtClean="0"/>
              <a:t>12/8/15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7375" y="6248400"/>
            <a:ext cx="2897188" cy="47148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4788" y="6248400"/>
            <a:ext cx="2130425" cy="471488"/>
          </a:xfrm>
        </p:spPr>
        <p:txBody>
          <a:bodyPr/>
          <a:lstStyle>
            <a:lvl1pPr>
              <a:defRPr/>
            </a:lvl1pPr>
          </a:lstStyle>
          <a:p>
            <a:fld id="{56A3F61B-DA52-4E12-993F-FA5494A79C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065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4588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4963"/>
            <a:ext cx="8228013" cy="4524375"/>
          </a:xfrm>
        </p:spPr>
        <p:txBody>
          <a:bodyPr/>
          <a:lstStyle/>
          <a:p>
            <a:r>
              <a:rPr lang="en-US" altLang="zh-CN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57200" y="6248400"/>
            <a:ext cx="2128838" cy="471488"/>
          </a:xfrm>
        </p:spPr>
        <p:txBody>
          <a:bodyPr/>
          <a:lstStyle>
            <a:lvl1pPr>
              <a:defRPr/>
            </a:lvl1pPr>
          </a:lstStyle>
          <a:p>
            <a:fld id="{0BB5FA60-AFF0-4316-B95C-6B591CF1CC51}" type="datetime1">
              <a:rPr lang="en-US" altLang="zh-CN" smtClean="0"/>
              <a:t>12/8/15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3127375" y="6248400"/>
            <a:ext cx="2897188" cy="47148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6554788" y="6248400"/>
            <a:ext cx="2130425" cy="471488"/>
          </a:xfrm>
        </p:spPr>
        <p:txBody>
          <a:bodyPr/>
          <a:lstStyle>
            <a:lvl1pPr>
              <a:defRPr/>
            </a:lvl1pPr>
          </a:lstStyle>
          <a:p>
            <a:fld id="{779CBBE6-FC04-40EA-9492-58A9C00A103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3279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B509FB-82EC-469D-BD81-9B7837A715FE}" type="datetime1">
              <a:rPr lang="en-US" altLang="zh-CN" smtClean="0">
                <a:solidFill>
                  <a:srgbClr val="000000"/>
                </a:solidFill>
              </a:rPr>
              <a:t>12/8/15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0E260-79C9-4D46-993C-62A501CAB5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972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CE6C0A-31CE-4FBD-9285-2664C6E9BC97}" type="datetime1">
              <a:rPr lang="en-US" altLang="zh-CN" smtClean="0">
                <a:solidFill>
                  <a:srgbClr val="000000"/>
                </a:solidFill>
              </a:rPr>
              <a:t>12/8/15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9C8DA-2324-4134-8DA2-C14482A4AD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8235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CA3867-3AC2-4860-831D-C20CD4CE1CFA}" type="datetime1">
              <a:rPr lang="en-US" altLang="zh-CN" smtClean="0">
                <a:solidFill>
                  <a:srgbClr val="000000"/>
                </a:solidFill>
              </a:rPr>
              <a:t>12/8/15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DC50C-CEC0-4F73-9DD7-59B46BA95F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5960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0DC951-0E38-43E3-AE91-10A14BCF9C70}" type="datetime1">
              <a:rPr lang="en-US" altLang="zh-CN" smtClean="0">
                <a:solidFill>
                  <a:srgbClr val="000000"/>
                </a:solidFill>
              </a:rPr>
              <a:t>12/8/15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8E02B-03C0-4435-A791-7D314E5E74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95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9DFF52-AEE4-475C-A993-ED02D0CC534E}" type="datetime1">
              <a:rPr lang="en-US" altLang="zh-CN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C3F06-C6CC-DC40-9231-6B9EF942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913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75D11F-1D5B-46EF-BD5F-4FB8D4FF8C02}" type="datetime1">
              <a:rPr lang="en-US" altLang="zh-CN" smtClean="0">
                <a:solidFill>
                  <a:srgbClr val="000000"/>
                </a:solidFill>
              </a:rPr>
              <a:t>12/8/15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48C58-5724-4DAB-BE13-58D2A9488F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328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38B1B5-0649-45AD-B1F2-ED81E16120CD}" type="datetime1">
              <a:rPr lang="en-US" altLang="zh-CN" smtClean="0">
                <a:solidFill>
                  <a:srgbClr val="000000"/>
                </a:solidFill>
              </a:rPr>
              <a:t>12/8/15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1A096-5369-4B98-B1E3-2CD427AEAD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8201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2824DB-CA2B-4B62-8B75-7FC82213A522}" type="datetime1">
              <a:rPr lang="en-US" altLang="zh-CN" smtClean="0">
                <a:solidFill>
                  <a:srgbClr val="000000"/>
                </a:solidFill>
              </a:rPr>
              <a:t>12/8/15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7821C-8FF1-4784-A4D2-AD6F2B4EE2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9029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06D0B0-F9C6-41F9-AE52-6565CF43C09F}" type="datetime1">
              <a:rPr lang="en-US" altLang="zh-CN" smtClean="0">
                <a:solidFill>
                  <a:srgbClr val="000000"/>
                </a:solidFill>
              </a:rPr>
              <a:t>12/8/15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69BB2-C888-4EB2-8711-9732F35239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935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28279B-6ADE-43B6-84E3-9E9795A647BF}" type="datetime1">
              <a:rPr lang="en-US" altLang="zh-CN" smtClean="0">
                <a:solidFill>
                  <a:srgbClr val="000000"/>
                </a:solidFill>
              </a:rPr>
              <a:t>12/8/15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24E2A-E2EC-4DD5-BABE-631168E09A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7290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143B60-B534-40ED-9A86-6BCB2D105EC0}" type="datetime1">
              <a:rPr lang="en-US" altLang="zh-CN" smtClean="0">
                <a:solidFill>
                  <a:srgbClr val="000000"/>
                </a:solidFill>
              </a:rPr>
              <a:t>12/8/15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18469-A1D5-4DAC-8FB3-E75E95A452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1063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60139F-FAEB-4E8D-997A-A915C198B15A}" type="datetime1">
              <a:rPr lang="en-US" altLang="zh-CN" smtClean="0">
                <a:solidFill>
                  <a:srgbClr val="000000"/>
                </a:solidFill>
              </a:rPr>
              <a:t>12/8/15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FDC39-5165-44CC-A7A5-EC9D471436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3912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2C07089-A29D-4551-8DBA-67DC8A30FA92}" type="datetime1">
              <a:rPr lang="en-US" altLang="zh-CN" smtClean="0"/>
              <a:t>12/8/15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3E003F8-BC17-4738-A16C-326E6EC47BB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4459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09659E61-B521-4908-B500-FB1A156B4B98}" type="datetime1">
              <a:rPr lang="en-US" altLang="zh-CN" smtClean="0"/>
              <a:t>12/8/15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8535073-C7E0-4FA9-AAC3-4F43EA537C3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9819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A9A423F5-D340-4035-BA13-E9B78AAADF60}" type="datetime1">
              <a:rPr lang="en-US" altLang="zh-CN" smtClean="0"/>
              <a:t>12/8/15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51D2A97-8D20-40A3-BF7C-514CF8E863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556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4C1083-09D1-4BAD-BCA2-C6A379A26A5F}" type="datetime1">
              <a:rPr lang="en-US" altLang="zh-CN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C3F06-C6CC-DC40-9231-6B9EF942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907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A2291D8D-E8A4-4BF4-81EC-955303518EAA}" type="datetime1">
              <a:rPr lang="en-US" altLang="zh-CN" smtClean="0"/>
              <a:t>12/8/15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9FAA6BD-98F4-485F-B849-0AB721330C8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1482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6F1E83F-5904-4EEB-9234-C9861D5AC2D6}" type="datetime1">
              <a:rPr lang="en-US" altLang="zh-CN" smtClean="0"/>
              <a:t>12/8/15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7E9071-ED33-4FE8-B5FA-BEBC174398B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8122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05099864-E834-43F9-B655-ED9260731E83}" type="datetime1">
              <a:rPr lang="en-US" altLang="zh-CN" smtClean="0"/>
              <a:t>12/8/15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4761913-164B-456D-8AEF-8A37599AC00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0537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51CCF6B-D211-4705-B69C-04E0801EBB7C}" type="datetime1">
              <a:rPr lang="en-US" altLang="zh-CN" smtClean="0"/>
              <a:t>12/8/15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4D0E698-1E05-40FE-8931-34CA3D760CA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0415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ED0EE65-823D-4D41-A999-466FC3C7CC8E}" type="datetime1">
              <a:rPr lang="en-US" altLang="zh-CN" smtClean="0"/>
              <a:t>12/8/15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67CE82A-F4C7-44DA-9A07-5AA94C9A94A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0808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895CB027-929B-43E9-9CBC-76824DA745F4}" type="datetime1">
              <a:rPr lang="en-US" altLang="zh-CN" smtClean="0"/>
              <a:t>12/8/15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E1AF40B-17C2-439A-8FCD-E0724C6779C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9663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A1C76E9B-7622-41BB-9FE4-1D789704EF8A}" type="datetime1">
              <a:rPr lang="en-US" altLang="zh-CN" smtClean="0"/>
              <a:t>12/8/15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4BFD91F-57EE-4587-AB50-FC7C1718B3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41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AA36347C-CB3A-487C-A0E9-3476EDF20CA8}" type="datetime1">
              <a:rPr lang="en-US" altLang="zh-CN" smtClean="0"/>
              <a:t>12/8/15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4A1A68B-8635-4D4B-93E3-0286B64241E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0612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275C3-73C1-4CB8-9385-1BAE626BF5FC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6146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911FA2-D46F-4258-8364-4B7F011F081C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96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1E4EAD-7191-4755-850A-5EAA53C2908D}" type="datetime1">
              <a:rPr lang="en-US" altLang="zh-CN" smtClean="0"/>
              <a:t>12/8/15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C3F06-C6CC-DC40-9231-6B9EF942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499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BAC7BB-CD10-4D18-AD81-EC0DB7471F83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677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2FAFB-D04B-4A54-ACDC-F5E0F9CD91C5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567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5D358D-22D4-465F-B472-7351229FA691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400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B8C51-1BDA-4463-B255-A6E628887F75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912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F63809-1EC2-40C4-AD61-0972A17E6AB9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343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B43437-6D94-4E70-9598-BC5E31A84FFA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8790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C8D18-D14F-4CC2-B529-9412996F542D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8813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E84DE3-A5B9-4CBF-B3B0-F22375203E9C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3021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8438"/>
            <a:ext cx="2057400" cy="6126162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8438"/>
            <a:ext cx="6019800" cy="6126162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898A5A-6BF4-4E0A-81F3-2BEC21600F16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2139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63976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038600" cy="53340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90600"/>
            <a:ext cx="4038600" cy="2590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4038600" cy="2590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CE03E-CE50-4B1E-82EB-C0276AFB87DC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00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F1789D-EF55-4237-A00C-7A4A2E71D0AD}" type="datetime1">
              <a:rPr lang="en-US" altLang="zh-CN" smtClean="0"/>
              <a:t>12/8/15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C3F06-C6CC-DC40-9231-6B9EF942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905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63976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3340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90600"/>
            <a:ext cx="4038600" cy="2590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4038600" cy="2590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412500-1B29-462A-A1FF-465B2DEF3AB0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2834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98438"/>
            <a:ext cx="8229600" cy="6126162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79F78E-F97D-4214-85CC-C028B17D5E76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6569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37A1B3-D760-442D-8D40-4C8211352B9A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7057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CAC01-0897-4832-82A2-9101CE406520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9758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F68B37-FD1B-4AB1-AD16-54C102017E27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2706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FBBC31-C93F-446E-A123-96D2DFF230AD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323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0298AC-DB47-4D2A-992D-D9D7A4F1F4F8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8935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837AC-337D-4165-8120-AC22E3A0E674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4531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C13E7C-47B1-447A-B8A4-B4B7B591C0AF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5439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7AEF4E-3112-4B1D-A262-994902FE07C5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40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F9CBC1-3689-4522-B062-6C8D82DAF76B}" type="datetime1">
              <a:rPr lang="en-US" altLang="zh-CN" smtClean="0"/>
              <a:t>12/8/15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C3F06-C6CC-DC40-9231-6B9EF942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288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118D3F-417A-4542-9668-32F4F7D01728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3007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1A99D9-043C-473B-8B90-8B06FF8A176E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6591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8438"/>
            <a:ext cx="2057400" cy="6126162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8438"/>
            <a:ext cx="6019800" cy="6126162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93C73-DACC-4D3A-AC14-CEADAE307C52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2671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63976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038600" cy="53340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90600"/>
            <a:ext cx="4038600" cy="2590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4038600" cy="2590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E8B549-ADC0-4B8D-BDAE-EBA870977CF3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7728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63976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3340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90600"/>
            <a:ext cx="4038600" cy="2590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4038600" cy="2590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CEB5B1-82D5-4A44-90B2-4C2F8373AB8D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8717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98438"/>
            <a:ext cx="8229600" cy="6126162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D03332-A1C0-416A-B347-CB40DD61B734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8758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37A1B3-D760-442D-8D40-4C8211352B9A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7365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CAC01-0897-4832-82A2-9101CE406520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505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F68B37-FD1B-4AB1-AD16-54C102017E27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42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FBBC31-C93F-446E-A123-96D2DFF230AD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98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94F102-DC77-4ED6-90BF-F1114AEAC150}" type="datetime1">
              <a:rPr lang="en-US" altLang="zh-CN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C3F06-C6CC-DC40-9231-6B9EF942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256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0298AC-DB47-4D2A-992D-D9D7A4F1F4F8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5125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837AC-337D-4165-8120-AC22E3A0E674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864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C13E7C-47B1-447A-B8A4-B4B7B591C0AF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13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7AEF4E-3112-4B1D-A262-994902FE07C5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68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118D3F-417A-4542-9668-32F4F7D01728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8222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1A99D9-043C-473B-8B90-8B06FF8A176E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6256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8438"/>
            <a:ext cx="2057400" cy="6126162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8438"/>
            <a:ext cx="6019800" cy="6126162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93C73-DACC-4D3A-AC14-CEADAE307C52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426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63976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038600" cy="53340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90600"/>
            <a:ext cx="4038600" cy="2590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4038600" cy="2590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E8B549-ADC0-4B8D-BDAE-EBA870977CF3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4975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63976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3340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90600"/>
            <a:ext cx="4038600" cy="2590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4038600" cy="2590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CEB5B1-82D5-4A44-90B2-4C2F8373AB8D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248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98438"/>
            <a:ext cx="8229600" cy="6126162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D03332-A1C0-416A-B347-CB40DD61B734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720284-BEE5-491E-B4C7-0B5AFC441182}" type="datetime1">
              <a:rPr lang="en-US" altLang="zh-CN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C3F06-C6CC-DC40-9231-6B9EF942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1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5.xml"/><Relationship Id="rId15" Type="http://schemas.openxmlformats.org/officeDocument/2006/relationships/theme" Target="../theme/theme6.xml"/><Relationship Id="rId1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89.xml"/><Relationship Id="rId15" Type="http://schemas.openxmlformats.org/officeDocument/2006/relationships/theme" Target="../theme/theme7.xml"/><Relationship Id="rId1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9.xml"/><Relationship Id="rId5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2.xml"/><Relationship Id="rId8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80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AFAAE1A-1882-4569-BD96-E643C8EF6AD8}" type="datetime1">
              <a:rPr lang="en-US" altLang="zh-CN" smtClean="0"/>
              <a:t>12/8/15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0BC3F06-C6CC-DC40-9231-6B9EF942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80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288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14338" hangingPunct="0">
              <a:lnSpc>
                <a:spcPct val="95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</a:tabLst>
              <a:defRPr sz="13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1B5D7F-4C6D-48A9-8CB8-606868D92140}" type="datetime1">
              <a:rPr lang="en-US" altLang="zh-CN" smtClean="0"/>
              <a:t>12/8/15</a:t>
            </a:fld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8400"/>
            <a:ext cx="289718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14338" hangingPunct="0">
              <a:lnSpc>
                <a:spcPct val="95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  <a:defRPr sz="13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4788" y="6248400"/>
            <a:ext cx="213042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14338" hangingPunct="0">
              <a:lnSpc>
                <a:spcPct val="95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</a:tabLst>
              <a:defRPr sz="13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74FF87-AC5D-4F50-ACDE-5940C8EB52F9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17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hf sldNum="0" hdr="0" ftr="0" dt="0"/>
  <p:txStyles>
    <p:titleStyle>
      <a:lvl1pPr marL="979488" indent="-196850" algn="ctr" defTabSz="41433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000">
          <a:solidFill>
            <a:srgbClr val="FFFFFF"/>
          </a:solidFill>
          <a:latin typeface="+mj-lt"/>
          <a:ea typeface="+mj-ea"/>
          <a:cs typeface="+mj-cs"/>
        </a:defRPr>
      </a:lvl1pPr>
      <a:lvl2pPr marL="979488" indent="-196850" algn="ctr" defTabSz="41433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000">
          <a:solidFill>
            <a:srgbClr val="FFFFFF"/>
          </a:solidFill>
          <a:latin typeface="Arial" charset="0"/>
          <a:ea typeface="Lucida Sans Unicode" pitchFamily="34" charset="0"/>
          <a:cs typeface="Lucida Sans Unicode" pitchFamily="34" charset="0"/>
        </a:defRPr>
      </a:lvl2pPr>
      <a:lvl3pPr marL="979488" indent="-196850" algn="ctr" defTabSz="41433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000">
          <a:solidFill>
            <a:srgbClr val="FFFFFF"/>
          </a:solidFill>
          <a:latin typeface="Arial" charset="0"/>
          <a:ea typeface="Lucida Sans Unicode" pitchFamily="34" charset="0"/>
          <a:cs typeface="Lucida Sans Unicode" pitchFamily="34" charset="0"/>
        </a:defRPr>
      </a:lvl3pPr>
      <a:lvl4pPr marL="979488" indent="-196850" algn="ctr" defTabSz="41433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000">
          <a:solidFill>
            <a:srgbClr val="FFFFFF"/>
          </a:solidFill>
          <a:latin typeface="Arial" charset="0"/>
          <a:ea typeface="Lucida Sans Unicode" pitchFamily="34" charset="0"/>
          <a:cs typeface="Lucida Sans Unicode" pitchFamily="34" charset="0"/>
        </a:defRPr>
      </a:lvl4pPr>
      <a:lvl5pPr marL="979488" indent="-196850" algn="ctr" defTabSz="41433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000">
          <a:solidFill>
            <a:srgbClr val="FFFFFF"/>
          </a:solidFill>
          <a:latin typeface="Arial" charset="0"/>
          <a:ea typeface="Lucida Sans Unicode" pitchFamily="34" charset="0"/>
          <a:cs typeface="Lucida Sans Unicode" pitchFamily="34" charset="0"/>
        </a:defRPr>
      </a:lvl5pPr>
      <a:lvl6pPr marL="1436688" indent="-196850" algn="ctr" defTabSz="41433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000">
          <a:solidFill>
            <a:srgbClr val="FFFFFF"/>
          </a:solidFill>
          <a:latin typeface="Arial" charset="0"/>
          <a:ea typeface="Lucida Sans Unicode" pitchFamily="34" charset="0"/>
          <a:cs typeface="Lucida Sans Unicode" pitchFamily="34" charset="0"/>
        </a:defRPr>
      </a:lvl6pPr>
      <a:lvl7pPr marL="1893888" indent="-196850" algn="ctr" defTabSz="41433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000">
          <a:solidFill>
            <a:srgbClr val="FFFFFF"/>
          </a:solidFill>
          <a:latin typeface="Arial" charset="0"/>
          <a:ea typeface="Lucida Sans Unicode" pitchFamily="34" charset="0"/>
          <a:cs typeface="Lucida Sans Unicode" pitchFamily="34" charset="0"/>
        </a:defRPr>
      </a:lvl7pPr>
      <a:lvl8pPr marL="2351088" indent="-196850" algn="ctr" defTabSz="41433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000">
          <a:solidFill>
            <a:srgbClr val="FFFFFF"/>
          </a:solidFill>
          <a:latin typeface="Arial" charset="0"/>
          <a:ea typeface="Lucida Sans Unicode" pitchFamily="34" charset="0"/>
          <a:cs typeface="Lucida Sans Unicode" pitchFamily="34" charset="0"/>
        </a:defRPr>
      </a:lvl8pPr>
      <a:lvl9pPr marL="2808288" indent="-196850" algn="ctr" defTabSz="41433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000">
          <a:solidFill>
            <a:srgbClr val="FFFFFF"/>
          </a:solidFill>
          <a:latin typeface="Arial" charset="0"/>
          <a:ea typeface="Lucida Sans Unicode" pitchFamily="34" charset="0"/>
          <a:cs typeface="Lucida Sans Unicode" pitchFamily="34" charset="0"/>
        </a:defRPr>
      </a:lvl9pPr>
    </p:titleStyle>
    <p:bodyStyle>
      <a:lvl1pPr marL="392113" indent="-293688" algn="l" defTabSz="414338" rtl="0" eaLnBrk="1" fontAlgn="base" hangingPunct="1">
        <a:lnSpc>
          <a:spcPct val="93000"/>
        </a:lnSpc>
        <a:spcBef>
          <a:spcPct val="0"/>
        </a:spcBef>
        <a:spcAft>
          <a:spcPts val="1288"/>
        </a:spcAft>
        <a:buClr>
          <a:srgbClr val="FFFFFF"/>
        </a:buClr>
        <a:buSzPct val="45000"/>
        <a:buFont typeface="StarSymbol" charset="0"/>
        <a:buChar char="●"/>
        <a:defRPr sz="2900">
          <a:solidFill>
            <a:srgbClr val="FFFFFF"/>
          </a:solidFill>
          <a:latin typeface="+mn-lt"/>
          <a:ea typeface="+mn-ea"/>
          <a:cs typeface="+mn-cs"/>
        </a:defRPr>
      </a:lvl1pPr>
      <a:lvl2pPr marL="782638" indent="-260350" algn="l" defTabSz="414338" rtl="0" eaLnBrk="1" fontAlgn="base" hangingPunct="1">
        <a:lnSpc>
          <a:spcPct val="93000"/>
        </a:lnSpc>
        <a:spcBef>
          <a:spcPct val="0"/>
        </a:spcBef>
        <a:spcAft>
          <a:spcPts val="1038"/>
        </a:spcAft>
        <a:buClr>
          <a:srgbClr val="FFFFFF"/>
        </a:buClr>
        <a:buSzPct val="75000"/>
        <a:buFont typeface="StarSymbol" charset="0"/>
        <a:buChar char="–"/>
        <a:defRPr sz="2500">
          <a:solidFill>
            <a:srgbClr val="FFFFFF"/>
          </a:solidFill>
          <a:latin typeface="+mn-lt"/>
          <a:ea typeface="+mn-ea"/>
          <a:cs typeface="+mn-cs"/>
        </a:defRPr>
      </a:lvl2pPr>
      <a:lvl3pPr marL="1174750" indent="-195263" algn="l" defTabSz="414338" rtl="0" eaLnBrk="1" fontAlgn="base" hangingPunct="1">
        <a:lnSpc>
          <a:spcPct val="93000"/>
        </a:lnSpc>
        <a:spcBef>
          <a:spcPct val="0"/>
        </a:spcBef>
        <a:spcAft>
          <a:spcPts val="775"/>
        </a:spcAft>
        <a:buClr>
          <a:srgbClr val="FFFFFF"/>
        </a:buClr>
        <a:buSzPct val="45000"/>
        <a:buFont typeface="StarSymbol" charset="0"/>
        <a:buChar char="●"/>
        <a:defRPr sz="2200">
          <a:solidFill>
            <a:srgbClr val="FFFFFF"/>
          </a:solidFill>
          <a:latin typeface="+mn-lt"/>
          <a:ea typeface="+mn-ea"/>
          <a:cs typeface="+mn-cs"/>
        </a:defRPr>
      </a:lvl3pPr>
      <a:lvl4pPr marL="1566863" indent="-195263" algn="l" defTabSz="414338" rtl="0" eaLnBrk="1" fontAlgn="base" hangingPunct="1">
        <a:lnSpc>
          <a:spcPct val="93000"/>
        </a:lnSpc>
        <a:spcBef>
          <a:spcPct val="0"/>
        </a:spcBef>
        <a:spcAft>
          <a:spcPts val="525"/>
        </a:spcAft>
        <a:buClr>
          <a:srgbClr val="FFFFFF"/>
        </a:buClr>
        <a:buSzPct val="75000"/>
        <a:buFont typeface="StarSymbol" charset="0"/>
        <a:buChar char="–"/>
        <a:defRPr>
          <a:solidFill>
            <a:srgbClr val="FFFFFF"/>
          </a:solidFill>
          <a:latin typeface="+mn-lt"/>
          <a:ea typeface="+mn-ea"/>
          <a:cs typeface="+mn-cs"/>
        </a:defRPr>
      </a:lvl4pPr>
      <a:lvl5pPr marL="1958975" indent="-196850" algn="l" defTabSz="414338" rtl="0" eaLnBrk="1" fontAlgn="base" hangingPunct="1">
        <a:lnSpc>
          <a:spcPct val="93000"/>
        </a:lnSpc>
        <a:spcBef>
          <a:spcPct val="0"/>
        </a:spcBef>
        <a:spcAft>
          <a:spcPts val="263"/>
        </a:spcAft>
        <a:buClr>
          <a:srgbClr val="FFFFFF"/>
        </a:buClr>
        <a:buSzPct val="45000"/>
        <a:buFont typeface="StarSymbol" charset="0"/>
        <a:buChar char="●"/>
        <a:defRPr>
          <a:solidFill>
            <a:srgbClr val="FFFFFF"/>
          </a:solidFill>
          <a:latin typeface="+mn-lt"/>
          <a:ea typeface="+mn-ea"/>
          <a:cs typeface="+mn-cs"/>
        </a:defRPr>
      </a:lvl5pPr>
      <a:lvl6pPr marL="2416175" indent="-196850" algn="l" defTabSz="414338" rtl="0" eaLnBrk="1" fontAlgn="base" hangingPunct="1">
        <a:lnSpc>
          <a:spcPct val="93000"/>
        </a:lnSpc>
        <a:spcBef>
          <a:spcPct val="0"/>
        </a:spcBef>
        <a:spcAft>
          <a:spcPts val="263"/>
        </a:spcAft>
        <a:buClr>
          <a:srgbClr val="FFFFFF"/>
        </a:buClr>
        <a:buSzPct val="45000"/>
        <a:buFont typeface="StarSymbol" charset="0"/>
        <a:buChar char="●"/>
        <a:defRPr>
          <a:solidFill>
            <a:srgbClr val="FFFFFF"/>
          </a:solidFill>
          <a:latin typeface="+mn-lt"/>
          <a:ea typeface="+mn-ea"/>
          <a:cs typeface="+mn-cs"/>
        </a:defRPr>
      </a:lvl6pPr>
      <a:lvl7pPr marL="2873375" indent="-196850" algn="l" defTabSz="414338" rtl="0" eaLnBrk="1" fontAlgn="base" hangingPunct="1">
        <a:lnSpc>
          <a:spcPct val="93000"/>
        </a:lnSpc>
        <a:spcBef>
          <a:spcPct val="0"/>
        </a:spcBef>
        <a:spcAft>
          <a:spcPts val="263"/>
        </a:spcAft>
        <a:buClr>
          <a:srgbClr val="FFFFFF"/>
        </a:buClr>
        <a:buSzPct val="45000"/>
        <a:buFont typeface="StarSymbol" charset="0"/>
        <a:buChar char="●"/>
        <a:defRPr>
          <a:solidFill>
            <a:srgbClr val="FFFFFF"/>
          </a:solidFill>
          <a:latin typeface="+mn-lt"/>
          <a:ea typeface="+mn-ea"/>
          <a:cs typeface="+mn-cs"/>
        </a:defRPr>
      </a:lvl7pPr>
      <a:lvl8pPr marL="3330575" indent="-196850" algn="l" defTabSz="414338" rtl="0" eaLnBrk="1" fontAlgn="base" hangingPunct="1">
        <a:lnSpc>
          <a:spcPct val="93000"/>
        </a:lnSpc>
        <a:spcBef>
          <a:spcPct val="0"/>
        </a:spcBef>
        <a:spcAft>
          <a:spcPts val="263"/>
        </a:spcAft>
        <a:buClr>
          <a:srgbClr val="FFFFFF"/>
        </a:buClr>
        <a:buSzPct val="45000"/>
        <a:buFont typeface="StarSymbol" charset="0"/>
        <a:buChar char="●"/>
        <a:defRPr>
          <a:solidFill>
            <a:srgbClr val="FFFFFF"/>
          </a:solidFill>
          <a:latin typeface="+mn-lt"/>
          <a:ea typeface="+mn-ea"/>
          <a:cs typeface="+mn-cs"/>
        </a:defRPr>
      </a:lvl8pPr>
      <a:lvl9pPr marL="3787775" indent="-196850" algn="l" defTabSz="414338" rtl="0" eaLnBrk="1" fontAlgn="base" hangingPunct="1">
        <a:lnSpc>
          <a:spcPct val="93000"/>
        </a:lnSpc>
        <a:spcBef>
          <a:spcPct val="0"/>
        </a:spcBef>
        <a:spcAft>
          <a:spcPts val="263"/>
        </a:spcAft>
        <a:buClr>
          <a:srgbClr val="FFFFFF"/>
        </a:buClr>
        <a:buSzPct val="45000"/>
        <a:buFont typeface="StarSymbol" charset="0"/>
        <a:buChar char="●"/>
        <a:defRPr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80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E50F9B-69F7-4845-97E0-3BF7CC86405E}" type="datetime1">
              <a:rPr lang="en-US" altLang="zh-CN" smtClean="0">
                <a:solidFill>
                  <a:srgbClr val="000000"/>
                </a:solidFill>
              </a:rPr>
              <a:t>12/8/15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3A7D67-485C-4845-A9BD-CBBB05BBD35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39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80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288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14338" hangingPunct="0">
              <a:lnSpc>
                <a:spcPct val="95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</a:tabLst>
              <a:defRPr sz="13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CE7734-F362-49DB-A77B-2FC1403B21FD}" type="datetime1">
              <a:rPr lang="en-US" altLang="zh-CN" smtClean="0"/>
              <a:t>12/8/15</a:t>
            </a:fld>
            <a:endParaRPr lang="en-GB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8400"/>
            <a:ext cx="289718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14338" hangingPunct="0">
              <a:lnSpc>
                <a:spcPct val="95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  <a:defRPr sz="13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/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4788" y="6248400"/>
            <a:ext cx="213042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14338" hangingPunct="0">
              <a:lnSpc>
                <a:spcPct val="95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</a:tabLst>
              <a:defRPr sz="13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EA9B6B-C25D-43DE-86DD-7A36CB76458B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69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sldNum="0" hdr="0" ftr="0" dt="0"/>
  <p:txStyles>
    <p:titleStyle>
      <a:lvl1pPr marL="979488" indent="-196850" algn="ctr" defTabSz="41433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000">
          <a:solidFill>
            <a:srgbClr val="FFFFFF"/>
          </a:solidFill>
          <a:latin typeface="+mj-lt"/>
          <a:ea typeface="+mj-ea"/>
          <a:cs typeface="+mj-cs"/>
        </a:defRPr>
      </a:lvl1pPr>
      <a:lvl2pPr marL="979488" indent="-196850" algn="ctr" defTabSz="41433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000">
          <a:solidFill>
            <a:srgbClr val="FFFFFF"/>
          </a:solidFill>
          <a:latin typeface="Arial" charset="0"/>
          <a:ea typeface="Lucida Sans Unicode" pitchFamily="34" charset="0"/>
          <a:cs typeface="Lucida Sans Unicode" pitchFamily="34" charset="0"/>
        </a:defRPr>
      </a:lvl2pPr>
      <a:lvl3pPr marL="979488" indent="-196850" algn="ctr" defTabSz="41433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000">
          <a:solidFill>
            <a:srgbClr val="FFFFFF"/>
          </a:solidFill>
          <a:latin typeface="Arial" charset="0"/>
          <a:ea typeface="Lucida Sans Unicode" pitchFamily="34" charset="0"/>
          <a:cs typeface="Lucida Sans Unicode" pitchFamily="34" charset="0"/>
        </a:defRPr>
      </a:lvl3pPr>
      <a:lvl4pPr marL="979488" indent="-196850" algn="ctr" defTabSz="41433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000">
          <a:solidFill>
            <a:srgbClr val="FFFFFF"/>
          </a:solidFill>
          <a:latin typeface="Arial" charset="0"/>
          <a:ea typeface="Lucida Sans Unicode" pitchFamily="34" charset="0"/>
          <a:cs typeface="Lucida Sans Unicode" pitchFamily="34" charset="0"/>
        </a:defRPr>
      </a:lvl4pPr>
      <a:lvl5pPr marL="979488" indent="-196850" algn="ctr" defTabSz="41433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000">
          <a:solidFill>
            <a:srgbClr val="FFFFFF"/>
          </a:solidFill>
          <a:latin typeface="Arial" charset="0"/>
          <a:ea typeface="Lucida Sans Unicode" pitchFamily="34" charset="0"/>
          <a:cs typeface="Lucida Sans Unicode" pitchFamily="34" charset="0"/>
        </a:defRPr>
      </a:lvl5pPr>
      <a:lvl6pPr marL="1436688" indent="-196850" algn="ctr" defTabSz="41433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000">
          <a:solidFill>
            <a:srgbClr val="FFFFFF"/>
          </a:solidFill>
          <a:latin typeface="Arial" charset="0"/>
          <a:ea typeface="Lucida Sans Unicode" pitchFamily="34" charset="0"/>
          <a:cs typeface="Lucida Sans Unicode" pitchFamily="34" charset="0"/>
        </a:defRPr>
      </a:lvl6pPr>
      <a:lvl7pPr marL="1893888" indent="-196850" algn="ctr" defTabSz="41433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000">
          <a:solidFill>
            <a:srgbClr val="FFFFFF"/>
          </a:solidFill>
          <a:latin typeface="Arial" charset="0"/>
          <a:ea typeface="Lucida Sans Unicode" pitchFamily="34" charset="0"/>
          <a:cs typeface="Lucida Sans Unicode" pitchFamily="34" charset="0"/>
        </a:defRPr>
      </a:lvl7pPr>
      <a:lvl8pPr marL="2351088" indent="-196850" algn="ctr" defTabSz="41433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000">
          <a:solidFill>
            <a:srgbClr val="FFFFFF"/>
          </a:solidFill>
          <a:latin typeface="Arial" charset="0"/>
          <a:ea typeface="Lucida Sans Unicode" pitchFamily="34" charset="0"/>
          <a:cs typeface="Lucida Sans Unicode" pitchFamily="34" charset="0"/>
        </a:defRPr>
      </a:lvl8pPr>
      <a:lvl9pPr marL="2808288" indent="-196850" algn="ctr" defTabSz="41433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000">
          <a:solidFill>
            <a:srgbClr val="FFFFFF"/>
          </a:solidFill>
          <a:latin typeface="Arial" charset="0"/>
          <a:ea typeface="Lucida Sans Unicode" pitchFamily="34" charset="0"/>
          <a:cs typeface="Lucida Sans Unicode" pitchFamily="34" charset="0"/>
        </a:defRPr>
      </a:lvl9pPr>
    </p:titleStyle>
    <p:bodyStyle>
      <a:lvl1pPr marL="392113" indent="-293688" algn="l" defTabSz="414338" rtl="0" eaLnBrk="1" fontAlgn="base" hangingPunct="1">
        <a:lnSpc>
          <a:spcPct val="93000"/>
        </a:lnSpc>
        <a:spcBef>
          <a:spcPct val="0"/>
        </a:spcBef>
        <a:spcAft>
          <a:spcPts val="1288"/>
        </a:spcAft>
        <a:buClr>
          <a:srgbClr val="FFFFFF"/>
        </a:buClr>
        <a:buSzPct val="45000"/>
        <a:buFont typeface="StarSymbol" charset="0"/>
        <a:buChar char="●"/>
        <a:defRPr sz="2900">
          <a:solidFill>
            <a:srgbClr val="FFFFFF"/>
          </a:solidFill>
          <a:latin typeface="+mn-lt"/>
          <a:ea typeface="+mn-ea"/>
          <a:cs typeface="+mn-cs"/>
        </a:defRPr>
      </a:lvl1pPr>
      <a:lvl2pPr marL="782638" indent="-260350" algn="l" defTabSz="414338" rtl="0" eaLnBrk="1" fontAlgn="base" hangingPunct="1">
        <a:lnSpc>
          <a:spcPct val="93000"/>
        </a:lnSpc>
        <a:spcBef>
          <a:spcPct val="0"/>
        </a:spcBef>
        <a:spcAft>
          <a:spcPts val="1038"/>
        </a:spcAft>
        <a:buClr>
          <a:srgbClr val="FFFFFF"/>
        </a:buClr>
        <a:buSzPct val="75000"/>
        <a:buFont typeface="StarSymbol" charset="0"/>
        <a:buChar char="–"/>
        <a:defRPr sz="2500">
          <a:solidFill>
            <a:srgbClr val="FFFFFF"/>
          </a:solidFill>
          <a:latin typeface="+mn-lt"/>
          <a:ea typeface="+mn-ea"/>
          <a:cs typeface="+mn-cs"/>
        </a:defRPr>
      </a:lvl2pPr>
      <a:lvl3pPr marL="1174750" indent="-195263" algn="l" defTabSz="414338" rtl="0" eaLnBrk="1" fontAlgn="base" hangingPunct="1">
        <a:lnSpc>
          <a:spcPct val="93000"/>
        </a:lnSpc>
        <a:spcBef>
          <a:spcPct val="0"/>
        </a:spcBef>
        <a:spcAft>
          <a:spcPts val="775"/>
        </a:spcAft>
        <a:buClr>
          <a:srgbClr val="FFFFFF"/>
        </a:buClr>
        <a:buSzPct val="45000"/>
        <a:buFont typeface="StarSymbol" charset="0"/>
        <a:buChar char="●"/>
        <a:defRPr sz="2200">
          <a:solidFill>
            <a:srgbClr val="FFFFFF"/>
          </a:solidFill>
          <a:latin typeface="+mn-lt"/>
          <a:ea typeface="+mn-ea"/>
          <a:cs typeface="+mn-cs"/>
        </a:defRPr>
      </a:lvl3pPr>
      <a:lvl4pPr marL="1566863" indent="-195263" algn="l" defTabSz="414338" rtl="0" eaLnBrk="1" fontAlgn="base" hangingPunct="1">
        <a:lnSpc>
          <a:spcPct val="93000"/>
        </a:lnSpc>
        <a:spcBef>
          <a:spcPct val="0"/>
        </a:spcBef>
        <a:spcAft>
          <a:spcPts val="525"/>
        </a:spcAft>
        <a:buClr>
          <a:srgbClr val="FFFFFF"/>
        </a:buClr>
        <a:buSzPct val="75000"/>
        <a:buFont typeface="StarSymbol" charset="0"/>
        <a:buChar char="–"/>
        <a:defRPr>
          <a:solidFill>
            <a:srgbClr val="FFFFFF"/>
          </a:solidFill>
          <a:latin typeface="+mn-lt"/>
          <a:ea typeface="+mn-ea"/>
          <a:cs typeface="+mn-cs"/>
        </a:defRPr>
      </a:lvl4pPr>
      <a:lvl5pPr marL="1958975" indent="-196850" algn="l" defTabSz="414338" rtl="0" eaLnBrk="1" fontAlgn="base" hangingPunct="1">
        <a:lnSpc>
          <a:spcPct val="93000"/>
        </a:lnSpc>
        <a:spcBef>
          <a:spcPct val="0"/>
        </a:spcBef>
        <a:spcAft>
          <a:spcPts val="263"/>
        </a:spcAft>
        <a:buClr>
          <a:srgbClr val="FFFFFF"/>
        </a:buClr>
        <a:buSzPct val="45000"/>
        <a:buFont typeface="StarSymbol" charset="0"/>
        <a:buChar char="●"/>
        <a:defRPr>
          <a:solidFill>
            <a:srgbClr val="FFFFFF"/>
          </a:solidFill>
          <a:latin typeface="+mn-lt"/>
          <a:ea typeface="+mn-ea"/>
          <a:cs typeface="+mn-cs"/>
        </a:defRPr>
      </a:lvl5pPr>
      <a:lvl6pPr marL="2416175" indent="-196850" algn="l" defTabSz="414338" rtl="0" eaLnBrk="1" fontAlgn="base" hangingPunct="1">
        <a:lnSpc>
          <a:spcPct val="93000"/>
        </a:lnSpc>
        <a:spcBef>
          <a:spcPct val="0"/>
        </a:spcBef>
        <a:spcAft>
          <a:spcPts val="263"/>
        </a:spcAft>
        <a:buClr>
          <a:srgbClr val="FFFFFF"/>
        </a:buClr>
        <a:buSzPct val="45000"/>
        <a:buFont typeface="StarSymbol" charset="0"/>
        <a:buChar char="●"/>
        <a:defRPr>
          <a:solidFill>
            <a:srgbClr val="FFFFFF"/>
          </a:solidFill>
          <a:latin typeface="+mn-lt"/>
          <a:ea typeface="+mn-ea"/>
          <a:cs typeface="+mn-cs"/>
        </a:defRPr>
      </a:lvl6pPr>
      <a:lvl7pPr marL="2873375" indent="-196850" algn="l" defTabSz="414338" rtl="0" eaLnBrk="1" fontAlgn="base" hangingPunct="1">
        <a:lnSpc>
          <a:spcPct val="93000"/>
        </a:lnSpc>
        <a:spcBef>
          <a:spcPct val="0"/>
        </a:spcBef>
        <a:spcAft>
          <a:spcPts val="263"/>
        </a:spcAft>
        <a:buClr>
          <a:srgbClr val="FFFFFF"/>
        </a:buClr>
        <a:buSzPct val="45000"/>
        <a:buFont typeface="StarSymbol" charset="0"/>
        <a:buChar char="●"/>
        <a:defRPr>
          <a:solidFill>
            <a:srgbClr val="FFFFFF"/>
          </a:solidFill>
          <a:latin typeface="+mn-lt"/>
          <a:ea typeface="+mn-ea"/>
          <a:cs typeface="+mn-cs"/>
        </a:defRPr>
      </a:lvl7pPr>
      <a:lvl8pPr marL="3330575" indent="-196850" algn="l" defTabSz="414338" rtl="0" eaLnBrk="1" fontAlgn="base" hangingPunct="1">
        <a:lnSpc>
          <a:spcPct val="93000"/>
        </a:lnSpc>
        <a:spcBef>
          <a:spcPct val="0"/>
        </a:spcBef>
        <a:spcAft>
          <a:spcPts val="263"/>
        </a:spcAft>
        <a:buClr>
          <a:srgbClr val="FFFFFF"/>
        </a:buClr>
        <a:buSzPct val="45000"/>
        <a:buFont typeface="StarSymbol" charset="0"/>
        <a:buChar char="●"/>
        <a:defRPr>
          <a:solidFill>
            <a:srgbClr val="FFFFFF"/>
          </a:solidFill>
          <a:latin typeface="+mn-lt"/>
          <a:ea typeface="+mn-ea"/>
          <a:cs typeface="+mn-cs"/>
        </a:defRPr>
      </a:lvl8pPr>
      <a:lvl9pPr marL="3787775" indent="-196850" algn="l" defTabSz="414338" rtl="0" eaLnBrk="1" fontAlgn="base" hangingPunct="1">
        <a:lnSpc>
          <a:spcPct val="93000"/>
        </a:lnSpc>
        <a:spcBef>
          <a:spcPct val="0"/>
        </a:spcBef>
        <a:spcAft>
          <a:spcPts val="263"/>
        </a:spcAft>
        <a:buClr>
          <a:srgbClr val="FFFFFF"/>
        </a:buClr>
        <a:buSzPct val="45000"/>
        <a:buFont typeface="StarSymbol" charset="0"/>
        <a:buChar char="●"/>
        <a:defRPr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2F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438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solidFill>
                  <a:schemeClr val="bg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2909AD8B-3FED-403C-AC7E-B190ABD34677}" type="slidenum">
              <a:rPr lang="en-US" altLang="zh-CN" sz="1400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altLang="zh-CN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3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SimSun" pitchFamily="2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SimSun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SimSun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SimSun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SimSun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+mn-lt"/>
          <a:ea typeface="SimSun" pitchFamily="2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latin typeface="+mn-lt"/>
          <a:ea typeface="SimSun" pitchFamily="2" charset="-122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+mn-lt"/>
          <a:ea typeface="SimSun" pitchFamily="2" charset="-122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FF00"/>
          </a:solidFill>
          <a:latin typeface="+mn-lt"/>
          <a:ea typeface="SimSun" pitchFamily="2" charset="-12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ea typeface="SimSun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2F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438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solidFill>
                  <a:schemeClr val="bg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CB79B0C1-C71F-4181-AA5E-1DD39627AE8F}" type="slidenum">
              <a:rPr lang="en-US" altLang="zh-CN" sz="1400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altLang="zh-CN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22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SimSun" pitchFamily="2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SimSun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SimSun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SimSun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SimSun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+mn-lt"/>
          <a:ea typeface="SimSun" pitchFamily="2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latin typeface="+mn-lt"/>
          <a:ea typeface="SimSun" pitchFamily="2" charset="-122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+mn-lt"/>
          <a:ea typeface="SimSun" pitchFamily="2" charset="-122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FF00"/>
          </a:solidFill>
          <a:latin typeface="+mn-lt"/>
          <a:ea typeface="SimSun" pitchFamily="2" charset="-12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ea typeface="SimSun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2F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438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solidFill>
                  <a:schemeClr val="bg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CB79B0C1-C71F-4181-AA5E-1DD39627AE8F}" type="slidenum">
              <a:rPr lang="en-US" altLang="zh-CN" sz="1400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altLang="zh-CN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14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SimSun" pitchFamily="2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SimSun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SimSun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SimSun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SimSun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+mn-lt"/>
          <a:ea typeface="SimSun" pitchFamily="2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latin typeface="+mn-lt"/>
          <a:ea typeface="SimSun" pitchFamily="2" charset="-122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+mn-lt"/>
          <a:ea typeface="SimSun" pitchFamily="2" charset="-122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FF00"/>
          </a:solidFill>
          <a:latin typeface="+mn-lt"/>
          <a:ea typeface="SimSun" pitchFamily="2" charset="-12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ea typeface="SimSun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package" Target="../embeddings/Microsoft_Word___1.docx"/><Relationship Id="rId5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19" y="416936"/>
            <a:ext cx="8096735" cy="6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74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Goal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Procedure</a:t>
            </a:r>
          </a:p>
          <a:p>
            <a:r>
              <a:rPr kumimoji="1" lang="en-US" altLang="zh-CN" dirty="0" smtClean="0">
                <a:solidFill>
                  <a:srgbClr val="FF0000"/>
                </a:solidFill>
              </a:rPr>
              <a:t>Experiment</a:t>
            </a:r>
          </a:p>
          <a:p>
            <a:r>
              <a:rPr kumimoji="1" lang="en-US" altLang="zh-CN" dirty="0" smtClean="0"/>
              <a:t>Processing</a:t>
            </a:r>
          </a:p>
          <a:p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939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75668"/>
            <a:ext cx="8229600" cy="1143000"/>
          </a:xfrm>
        </p:spPr>
        <p:txBody>
          <a:bodyPr/>
          <a:lstStyle/>
          <a:p>
            <a:r>
              <a:rPr kumimoji="1" lang="en-US" altLang="zh-CN" dirty="0" smtClean="0"/>
              <a:t>Experiment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638" y="2823646"/>
            <a:ext cx="7021039" cy="359018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3" name="任意形状 12"/>
          <p:cNvSpPr/>
          <p:nvPr/>
        </p:nvSpPr>
        <p:spPr>
          <a:xfrm>
            <a:off x="1621948" y="3725152"/>
            <a:ext cx="5049371" cy="460756"/>
          </a:xfrm>
          <a:custGeom>
            <a:avLst/>
            <a:gdLst>
              <a:gd name="connsiteX0" fmla="*/ 0 w 6350286"/>
              <a:gd name="connsiteY0" fmla="*/ 148549 h 940333"/>
              <a:gd name="connsiteX1" fmla="*/ 379368 w 6350286"/>
              <a:gd name="connsiteY1" fmla="*/ 82567 h 940333"/>
              <a:gd name="connsiteX2" fmla="*/ 1566954 w 6350286"/>
              <a:gd name="connsiteY2" fmla="*/ 90 h 940333"/>
              <a:gd name="connsiteX3" fmla="*/ 3034942 w 6350286"/>
              <a:gd name="connsiteY3" fmla="*/ 99063 h 940333"/>
              <a:gd name="connsiteX4" fmla="*/ 4799827 w 6350286"/>
              <a:gd name="connsiteY4" fmla="*/ 445468 h 940333"/>
              <a:gd name="connsiteX5" fmla="*/ 5937930 w 6350286"/>
              <a:gd name="connsiteY5" fmla="*/ 775378 h 940333"/>
              <a:gd name="connsiteX6" fmla="*/ 6350286 w 6350286"/>
              <a:gd name="connsiteY6" fmla="*/ 940333 h 94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0286" h="940333">
                <a:moveTo>
                  <a:pt x="0" y="148549"/>
                </a:moveTo>
                <a:cubicBezTo>
                  <a:pt x="59104" y="127929"/>
                  <a:pt x="118209" y="107310"/>
                  <a:pt x="379368" y="82567"/>
                </a:cubicBezTo>
                <a:cubicBezTo>
                  <a:pt x="640527" y="57824"/>
                  <a:pt x="1124358" y="-2659"/>
                  <a:pt x="1566954" y="90"/>
                </a:cubicBezTo>
                <a:cubicBezTo>
                  <a:pt x="2009550" y="2839"/>
                  <a:pt x="2496130" y="24833"/>
                  <a:pt x="3034942" y="99063"/>
                </a:cubicBezTo>
                <a:cubicBezTo>
                  <a:pt x="3573754" y="173293"/>
                  <a:pt x="4315996" y="332749"/>
                  <a:pt x="4799827" y="445468"/>
                </a:cubicBezTo>
                <a:cubicBezTo>
                  <a:pt x="5283658" y="558187"/>
                  <a:pt x="5679520" y="692900"/>
                  <a:pt x="5937930" y="775378"/>
                </a:cubicBezTo>
                <a:cubicBezTo>
                  <a:pt x="6196340" y="857856"/>
                  <a:pt x="6163351" y="901844"/>
                  <a:pt x="6350286" y="94033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156551" y="3355819"/>
            <a:ext cx="1550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Survey line</a:t>
            </a:r>
            <a:endParaRPr kumimoji="1"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2606091" y="4480818"/>
            <a:ext cx="1550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Golf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c</a:t>
            </a:r>
            <a:r>
              <a:rPr kumimoji="1" lang="en-US" altLang="zh-CN" dirty="0" smtClean="0"/>
              <a:t>lub</a:t>
            </a:r>
            <a:endParaRPr kumimoji="1" lang="zh-CN" altLang="en-US" dirty="0"/>
          </a:p>
        </p:txBody>
      </p:sp>
      <p:sp>
        <p:nvSpPr>
          <p:cNvPr id="16" name="内容占位符 2"/>
          <p:cNvSpPr>
            <a:spLocks noGrp="1"/>
          </p:cNvSpPr>
          <p:nvPr>
            <p:ph idx="1"/>
          </p:nvPr>
        </p:nvSpPr>
        <p:spPr>
          <a:xfrm>
            <a:off x="457200" y="1121693"/>
            <a:ext cx="7987856" cy="1534082"/>
          </a:xfrm>
        </p:spPr>
        <p:txBody>
          <a:bodyPr/>
          <a:lstStyle/>
          <a:p>
            <a:r>
              <a:rPr kumimoji="1" lang="en-US" altLang="zh-CN" sz="2800" dirty="0" smtClean="0"/>
              <a:t>Survey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line: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1.2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km</a:t>
            </a:r>
          </a:p>
          <a:p>
            <a:r>
              <a:rPr kumimoji="1" lang="zh-CN" altLang="zh-CN" sz="2800" dirty="0" smtClean="0"/>
              <a:t>2</a:t>
            </a:r>
            <a:r>
              <a:rPr kumimoji="1" lang="en-US" altLang="zh-CN" sz="2800" dirty="0" smtClean="0"/>
              <a:t>40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Receivers</a:t>
            </a:r>
            <a:r>
              <a:rPr kumimoji="1" lang="zh-CN" altLang="en-US" sz="2800" dirty="0" smtClean="0"/>
              <a:t>, </a:t>
            </a:r>
            <a:r>
              <a:rPr kumimoji="1" lang="en-US" altLang="zh-CN" sz="2800" dirty="0" smtClean="0"/>
              <a:t>every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5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m</a:t>
            </a:r>
          </a:p>
          <a:p>
            <a:r>
              <a:rPr kumimoji="1" lang="zh-CN" altLang="zh-CN" sz="2800" dirty="0"/>
              <a:t>2</a:t>
            </a:r>
            <a:r>
              <a:rPr kumimoji="1" lang="en-US" altLang="zh-CN" sz="2800" dirty="0"/>
              <a:t>40</a:t>
            </a:r>
            <a:r>
              <a:rPr kumimoji="1" lang="zh-CN" altLang="en-US" sz="2800" dirty="0"/>
              <a:t> </a:t>
            </a:r>
            <a:r>
              <a:rPr kumimoji="1" lang="en-US" altLang="zh-CN" sz="2800" dirty="0" smtClean="0"/>
              <a:t>Shots</a:t>
            </a:r>
            <a:r>
              <a:rPr kumimoji="1" lang="zh-CN" altLang="en-US" sz="2800" dirty="0" smtClean="0"/>
              <a:t>, </a:t>
            </a:r>
            <a:r>
              <a:rPr kumimoji="1" lang="en-US" altLang="zh-CN" sz="2800" dirty="0"/>
              <a:t>every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5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m</a:t>
            </a:r>
          </a:p>
          <a:p>
            <a:endParaRPr kumimoji="1" lang="en-US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val="2428988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Goal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Procedure</a:t>
            </a:r>
          </a:p>
          <a:p>
            <a:r>
              <a:rPr kumimoji="1" lang="en-US" altLang="zh-CN" dirty="0" smtClean="0">
                <a:solidFill>
                  <a:srgbClr val="FFFF00"/>
                </a:solidFill>
              </a:rPr>
              <a:t>Experiment</a:t>
            </a:r>
          </a:p>
          <a:p>
            <a:r>
              <a:rPr kumimoji="1" lang="en-US" altLang="zh-CN" dirty="0" smtClean="0">
                <a:solidFill>
                  <a:srgbClr val="FF0000"/>
                </a:solidFill>
              </a:rPr>
              <a:t>Processing</a:t>
            </a:r>
          </a:p>
          <a:p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9232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709745"/>
            <a:ext cx="8229600" cy="1143000"/>
          </a:xfrm>
        </p:spPr>
        <p:txBody>
          <a:bodyPr/>
          <a:lstStyle/>
          <a:p>
            <a:r>
              <a:rPr kumimoji="1" lang="en-US" altLang="zh-CN" sz="3200" dirty="0" smtClean="0"/>
              <a:t>Band-pass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Filter</a:t>
            </a:r>
            <a:endParaRPr kumimoji="1" lang="zh-CN" altLang="en-US" sz="32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32" y="2852745"/>
            <a:ext cx="4427354" cy="33344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023" y="2852745"/>
            <a:ext cx="4421977" cy="3334475"/>
          </a:xfrm>
          <a:prstGeom prst="rect">
            <a:avLst/>
          </a:prstGeom>
        </p:spPr>
      </p:pic>
      <p:sp>
        <p:nvSpPr>
          <p:cNvPr id="11" name="标题 1"/>
          <p:cNvSpPr txBox="1">
            <a:spLocks/>
          </p:cNvSpPr>
          <p:nvPr/>
        </p:nvSpPr>
        <p:spPr bwMode="auto">
          <a:xfrm>
            <a:off x="550086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kumimoji="1" lang="en-US" altLang="zh-CN" dirty="0" smtClean="0"/>
              <a:t>Workflow</a:t>
            </a:r>
            <a:endParaRPr kumimoji="1"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237532" y="1030918"/>
            <a:ext cx="1411893" cy="78839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 smtClean="0"/>
              <a:t>Raw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Data</a:t>
            </a:r>
            <a:endParaRPr kumimoji="1" lang="zh-CN" altLang="en-US" sz="2000" dirty="0"/>
          </a:p>
        </p:txBody>
      </p:sp>
      <p:sp>
        <p:nvSpPr>
          <p:cNvPr id="14" name="右箭头 13"/>
          <p:cNvSpPr/>
          <p:nvPr/>
        </p:nvSpPr>
        <p:spPr>
          <a:xfrm>
            <a:off x="1797875" y="1215310"/>
            <a:ext cx="659770" cy="37361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2589597" y="1030918"/>
            <a:ext cx="1566953" cy="788397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 smtClean="0"/>
              <a:t>Filtered</a:t>
            </a:r>
            <a:r>
              <a:rPr kumimoji="1" lang="zh-CN" altLang="en-US" sz="2000" dirty="0" smtClean="0"/>
              <a:t> </a:t>
            </a:r>
            <a:endParaRPr kumimoji="1" lang="en-US" altLang="zh-CN" sz="2000" dirty="0" smtClean="0"/>
          </a:p>
          <a:p>
            <a:pPr algn="ctr"/>
            <a:r>
              <a:rPr kumimoji="1" lang="en-US" altLang="zh-CN" sz="2000" dirty="0" smtClean="0"/>
              <a:t>Data</a:t>
            </a:r>
            <a:endParaRPr kumimoji="1" lang="zh-CN" altLang="en-US" sz="2000" dirty="0"/>
          </a:p>
        </p:txBody>
      </p:sp>
      <p:sp>
        <p:nvSpPr>
          <p:cNvPr id="20" name="圆角矩形 19"/>
          <p:cNvSpPr/>
          <p:nvPr/>
        </p:nvSpPr>
        <p:spPr>
          <a:xfrm>
            <a:off x="5133666" y="1047413"/>
            <a:ext cx="1411893" cy="78839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 smtClean="0"/>
              <a:t>CRG</a:t>
            </a:r>
            <a:endParaRPr kumimoji="1" lang="zh-CN" altLang="en-US" sz="2000" dirty="0"/>
          </a:p>
        </p:txBody>
      </p:sp>
      <p:sp>
        <p:nvSpPr>
          <p:cNvPr id="21" name="圆角矩形 20"/>
          <p:cNvSpPr/>
          <p:nvPr/>
        </p:nvSpPr>
        <p:spPr>
          <a:xfrm>
            <a:off x="7397329" y="1030918"/>
            <a:ext cx="1598225" cy="78839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 smtClean="0"/>
              <a:t>Windowed</a:t>
            </a:r>
          </a:p>
          <a:p>
            <a:pPr algn="ctr"/>
            <a:r>
              <a:rPr kumimoji="1" lang="en-US" altLang="zh-CN" sz="2000" dirty="0" smtClean="0"/>
              <a:t>Data</a:t>
            </a:r>
            <a:endParaRPr kumimoji="1" lang="zh-CN" altLang="en-US" sz="2000" dirty="0"/>
          </a:p>
        </p:txBody>
      </p:sp>
      <p:sp>
        <p:nvSpPr>
          <p:cNvPr id="22" name="右箭头 21"/>
          <p:cNvSpPr/>
          <p:nvPr/>
        </p:nvSpPr>
        <p:spPr>
          <a:xfrm>
            <a:off x="4335001" y="1217835"/>
            <a:ext cx="659770" cy="37361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右箭头 22"/>
          <p:cNvSpPr/>
          <p:nvPr/>
        </p:nvSpPr>
        <p:spPr>
          <a:xfrm>
            <a:off x="6676250" y="1217835"/>
            <a:ext cx="659770" cy="37361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45998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5110" y="1819631"/>
            <a:ext cx="8229600" cy="1143000"/>
          </a:xfrm>
        </p:spPr>
        <p:txBody>
          <a:bodyPr/>
          <a:lstStyle/>
          <a:p>
            <a:r>
              <a:rPr kumimoji="1" lang="en-US" altLang="zh-CN" sz="2800" dirty="0" smtClean="0"/>
              <a:t>COG and CRG</a:t>
            </a:r>
            <a:endParaRPr kumimoji="1" lang="zh-CN" altLang="en-US" sz="2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10" y="3083781"/>
            <a:ext cx="4644090" cy="351467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83781"/>
            <a:ext cx="4675036" cy="3527374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237532" y="1030918"/>
            <a:ext cx="1411893" cy="78839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 smtClean="0"/>
              <a:t>Raw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Data</a:t>
            </a:r>
            <a:endParaRPr kumimoji="1" lang="zh-CN" altLang="en-US" sz="2000" dirty="0"/>
          </a:p>
        </p:txBody>
      </p:sp>
      <p:sp>
        <p:nvSpPr>
          <p:cNvPr id="10" name="右箭头 9"/>
          <p:cNvSpPr/>
          <p:nvPr/>
        </p:nvSpPr>
        <p:spPr>
          <a:xfrm>
            <a:off x="1797875" y="1215310"/>
            <a:ext cx="659770" cy="373610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589597" y="1030918"/>
            <a:ext cx="1566953" cy="788397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 smtClean="0"/>
              <a:t>Filtered</a:t>
            </a:r>
            <a:r>
              <a:rPr kumimoji="1" lang="zh-CN" altLang="en-US" sz="2000" dirty="0" smtClean="0"/>
              <a:t> </a:t>
            </a:r>
            <a:endParaRPr kumimoji="1" lang="en-US" altLang="zh-CN" sz="2000" dirty="0" smtClean="0"/>
          </a:p>
          <a:p>
            <a:pPr algn="ctr"/>
            <a:r>
              <a:rPr kumimoji="1" lang="en-US" altLang="zh-CN" sz="2000" dirty="0" smtClean="0"/>
              <a:t>Data</a:t>
            </a:r>
            <a:endParaRPr kumimoji="1" lang="zh-CN" altLang="en-US" sz="2000" dirty="0"/>
          </a:p>
        </p:txBody>
      </p:sp>
      <p:sp>
        <p:nvSpPr>
          <p:cNvPr id="12" name="圆角矩形 11"/>
          <p:cNvSpPr/>
          <p:nvPr/>
        </p:nvSpPr>
        <p:spPr>
          <a:xfrm>
            <a:off x="5133666" y="1047413"/>
            <a:ext cx="1411893" cy="788397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 smtClean="0"/>
              <a:t>CRG</a:t>
            </a:r>
            <a:endParaRPr kumimoji="1" lang="zh-CN" altLang="en-US" sz="2000" dirty="0"/>
          </a:p>
        </p:txBody>
      </p:sp>
      <p:sp>
        <p:nvSpPr>
          <p:cNvPr id="13" name="圆角矩形 12"/>
          <p:cNvSpPr/>
          <p:nvPr/>
        </p:nvSpPr>
        <p:spPr>
          <a:xfrm>
            <a:off x="7397329" y="1030918"/>
            <a:ext cx="1598225" cy="78839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 smtClean="0"/>
              <a:t>Windowed</a:t>
            </a:r>
          </a:p>
          <a:p>
            <a:pPr algn="ctr"/>
            <a:r>
              <a:rPr kumimoji="1" lang="en-US" altLang="zh-CN" sz="2000" dirty="0" smtClean="0"/>
              <a:t>Data</a:t>
            </a:r>
            <a:endParaRPr kumimoji="1" lang="zh-CN" altLang="en-US" sz="2000" dirty="0"/>
          </a:p>
        </p:txBody>
      </p:sp>
      <p:sp>
        <p:nvSpPr>
          <p:cNvPr id="14" name="右箭头 13"/>
          <p:cNvSpPr/>
          <p:nvPr/>
        </p:nvSpPr>
        <p:spPr>
          <a:xfrm>
            <a:off x="4335001" y="1217835"/>
            <a:ext cx="659770" cy="37361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右箭头 14"/>
          <p:cNvSpPr/>
          <p:nvPr/>
        </p:nvSpPr>
        <p:spPr>
          <a:xfrm>
            <a:off x="6676250" y="1217835"/>
            <a:ext cx="659770" cy="37361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>
            <a:spLocks/>
          </p:cNvSpPr>
          <p:nvPr/>
        </p:nvSpPr>
        <p:spPr bwMode="auto">
          <a:xfrm>
            <a:off x="457200" y="-244042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kumimoji="1" lang="en-US" altLang="zh-CN" sz="3600" smtClean="0"/>
              <a:t>Workflow</a:t>
            </a:r>
            <a:endParaRPr kumimoji="1"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692162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44042"/>
            <a:ext cx="8229600" cy="1143000"/>
          </a:xfrm>
        </p:spPr>
        <p:txBody>
          <a:bodyPr/>
          <a:lstStyle/>
          <a:p>
            <a:r>
              <a:rPr kumimoji="1" lang="en-US" altLang="zh-CN" sz="3600" dirty="0" smtClean="0"/>
              <a:t>Workflow</a:t>
            </a:r>
            <a:endParaRPr kumimoji="1" lang="zh-CN" altLang="en-US" sz="36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64" y="3859945"/>
            <a:ext cx="3961460" cy="29980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469" y="1813704"/>
            <a:ext cx="2488297" cy="20462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8956" y="1815496"/>
            <a:ext cx="2747228" cy="20444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7026" y="3859945"/>
            <a:ext cx="3990217" cy="2998055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237532" y="790034"/>
            <a:ext cx="1411893" cy="78839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 smtClean="0"/>
              <a:t>Raw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Data</a:t>
            </a:r>
            <a:endParaRPr kumimoji="1" lang="zh-CN" altLang="en-US" sz="2000" dirty="0"/>
          </a:p>
        </p:txBody>
      </p:sp>
      <p:sp>
        <p:nvSpPr>
          <p:cNvPr id="11" name="右箭头 10"/>
          <p:cNvSpPr/>
          <p:nvPr/>
        </p:nvSpPr>
        <p:spPr>
          <a:xfrm>
            <a:off x="1797875" y="974426"/>
            <a:ext cx="659770" cy="373610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589597" y="790034"/>
            <a:ext cx="1566953" cy="78839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 smtClean="0"/>
              <a:t>Filtered</a:t>
            </a:r>
            <a:r>
              <a:rPr kumimoji="1" lang="zh-CN" altLang="en-US" sz="2000" dirty="0" smtClean="0"/>
              <a:t> </a:t>
            </a:r>
            <a:endParaRPr kumimoji="1" lang="en-US" altLang="zh-CN" sz="2000" dirty="0" smtClean="0"/>
          </a:p>
          <a:p>
            <a:pPr algn="ctr"/>
            <a:r>
              <a:rPr kumimoji="1" lang="en-US" altLang="zh-CN" sz="2000" dirty="0" smtClean="0"/>
              <a:t>Data</a:t>
            </a:r>
            <a:endParaRPr kumimoji="1" lang="zh-CN" altLang="en-US" sz="2000" dirty="0"/>
          </a:p>
        </p:txBody>
      </p:sp>
      <p:sp>
        <p:nvSpPr>
          <p:cNvPr id="13" name="圆角矩形 12"/>
          <p:cNvSpPr/>
          <p:nvPr/>
        </p:nvSpPr>
        <p:spPr>
          <a:xfrm>
            <a:off x="5133666" y="806529"/>
            <a:ext cx="1411893" cy="78839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 smtClean="0"/>
              <a:t>CRG</a:t>
            </a:r>
            <a:endParaRPr kumimoji="1" lang="zh-CN" altLang="en-US" sz="2000" dirty="0"/>
          </a:p>
        </p:txBody>
      </p:sp>
      <p:sp>
        <p:nvSpPr>
          <p:cNvPr id="14" name="圆角矩形 13"/>
          <p:cNvSpPr/>
          <p:nvPr/>
        </p:nvSpPr>
        <p:spPr>
          <a:xfrm>
            <a:off x="7397329" y="790034"/>
            <a:ext cx="1598225" cy="788397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 smtClean="0"/>
              <a:t>Windowed</a:t>
            </a:r>
          </a:p>
          <a:p>
            <a:pPr algn="ctr"/>
            <a:r>
              <a:rPr kumimoji="1" lang="en-US" altLang="zh-CN" sz="2000" dirty="0" smtClean="0"/>
              <a:t>Data</a:t>
            </a:r>
            <a:endParaRPr kumimoji="1" lang="zh-CN" altLang="en-US" sz="2000" dirty="0"/>
          </a:p>
        </p:txBody>
      </p:sp>
      <p:sp>
        <p:nvSpPr>
          <p:cNvPr id="15" name="右箭头 14"/>
          <p:cNvSpPr/>
          <p:nvPr/>
        </p:nvSpPr>
        <p:spPr>
          <a:xfrm>
            <a:off x="4335001" y="976951"/>
            <a:ext cx="659770" cy="37361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6676250" y="976951"/>
            <a:ext cx="659770" cy="37361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14947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Dispersion Curve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1230"/>
            <a:ext cx="5752880" cy="43250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401230"/>
            <a:ext cx="5752881" cy="4322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82854"/>
            <a:ext cx="5752880" cy="43408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382854"/>
            <a:ext cx="5753131" cy="43408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34" y="2382854"/>
            <a:ext cx="5756291" cy="434338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2370894"/>
            <a:ext cx="5803626" cy="435534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" y="2360399"/>
            <a:ext cx="5803626" cy="436583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4540" y="2360399"/>
            <a:ext cx="5828165" cy="435534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03724" y="1417638"/>
            <a:ext cx="3540276" cy="267274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03723" y="4199455"/>
            <a:ext cx="3524249" cy="2666999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76265" y="1450628"/>
            <a:ext cx="3925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zh-CN" sz="2400" dirty="0" smtClean="0"/>
              <a:t>Radom Transform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09460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2" y="1957111"/>
            <a:ext cx="5924972" cy="446504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POCS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Iterative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Method</a:t>
            </a:r>
            <a:endParaRPr kumimoji="1"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976" y="2259883"/>
            <a:ext cx="4434840" cy="34707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976" y="2259883"/>
            <a:ext cx="4449811" cy="34598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32" y="1966549"/>
            <a:ext cx="5996530" cy="446504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347" y="2236059"/>
            <a:ext cx="4753710" cy="3697330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7195445" y="2120594"/>
            <a:ext cx="1491354" cy="5938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Data</a:t>
            </a:r>
            <a:endParaRPr kumimoji="1" lang="zh-CN" altLang="en-US" dirty="0"/>
          </a:p>
        </p:txBody>
      </p:sp>
      <p:sp>
        <p:nvSpPr>
          <p:cNvPr id="17" name="圆角矩形 16"/>
          <p:cNvSpPr/>
          <p:nvPr/>
        </p:nvSpPr>
        <p:spPr>
          <a:xfrm>
            <a:off x="7195445" y="3414568"/>
            <a:ext cx="1491354" cy="5938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F-K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domain</a:t>
            </a:r>
            <a:endParaRPr kumimoji="1" lang="zh-CN" altLang="en-US" dirty="0"/>
          </a:p>
        </p:txBody>
      </p:sp>
      <p:sp>
        <p:nvSpPr>
          <p:cNvPr id="22" name="圆角矩形 21"/>
          <p:cNvSpPr/>
          <p:nvPr/>
        </p:nvSpPr>
        <p:spPr>
          <a:xfrm>
            <a:off x="7195445" y="4593630"/>
            <a:ext cx="1491354" cy="5938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Selected</a:t>
            </a:r>
          </a:p>
          <a:p>
            <a:pPr algn="ctr"/>
            <a:r>
              <a:rPr kumimoji="1" lang="en-US" altLang="zh-CN" dirty="0" smtClean="0"/>
              <a:t>F-K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domain</a:t>
            </a:r>
            <a:endParaRPr kumimoji="1" lang="zh-CN" altLang="en-US" dirty="0"/>
          </a:p>
        </p:txBody>
      </p:sp>
      <p:sp>
        <p:nvSpPr>
          <p:cNvPr id="23" name="圆角矩形 22"/>
          <p:cNvSpPr/>
          <p:nvPr/>
        </p:nvSpPr>
        <p:spPr>
          <a:xfrm>
            <a:off x="7195444" y="5738510"/>
            <a:ext cx="1491355" cy="5938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Recovered</a:t>
            </a:r>
          </a:p>
          <a:p>
            <a:pPr algn="ctr"/>
            <a:r>
              <a:rPr kumimoji="1" lang="en-US" altLang="zh-CN" dirty="0" smtClean="0"/>
              <a:t>data</a:t>
            </a:r>
            <a:endParaRPr kumimoji="1" lang="zh-CN" altLang="en-US" dirty="0"/>
          </a:p>
        </p:txBody>
      </p:sp>
      <p:sp>
        <p:nvSpPr>
          <p:cNvPr id="27" name="直角上箭头 26"/>
          <p:cNvSpPr/>
          <p:nvPr/>
        </p:nvSpPr>
        <p:spPr>
          <a:xfrm flipH="1">
            <a:off x="6218332" y="4123874"/>
            <a:ext cx="861651" cy="2073062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圆角右箭头 27"/>
          <p:cNvSpPr/>
          <p:nvPr/>
        </p:nvSpPr>
        <p:spPr>
          <a:xfrm>
            <a:off x="6350285" y="2259883"/>
            <a:ext cx="845160" cy="1748521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29" name="下箭头 28"/>
          <p:cNvSpPr/>
          <p:nvPr/>
        </p:nvSpPr>
        <p:spPr>
          <a:xfrm>
            <a:off x="7789238" y="2853720"/>
            <a:ext cx="329885" cy="37939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下箭头 29"/>
          <p:cNvSpPr/>
          <p:nvPr/>
        </p:nvSpPr>
        <p:spPr>
          <a:xfrm>
            <a:off x="7789238" y="4090879"/>
            <a:ext cx="329885" cy="37939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下箭头 30"/>
          <p:cNvSpPr/>
          <p:nvPr/>
        </p:nvSpPr>
        <p:spPr>
          <a:xfrm>
            <a:off x="7789238" y="5323823"/>
            <a:ext cx="329885" cy="37939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8189052" y="2853720"/>
            <a:ext cx="1561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FFT</a:t>
            </a:r>
            <a:endParaRPr kumimoji="1" lang="zh-CN" altLang="en-US" dirty="0"/>
          </a:p>
        </p:txBody>
      </p:sp>
      <p:sp>
        <p:nvSpPr>
          <p:cNvPr id="33" name="文本框 32"/>
          <p:cNvSpPr txBox="1"/>
          <p:nvPr/>
        </p:nvSpPr>
        <p:spPr>
          <a:xfrm>
            <a:off x="7954181" y="4090879"/>
            <a:ext cx="1561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Threshold</a:t>
            </a:r>
            <a:endParaRPr kumimoji="1" lang="zh-CN" altLang="en-US" dirty="0"/>
          </a:p>
        </p:txBody>
      </p:sp>
      <p:sp>
        <p:nvSpPr>
          <p:cNvPr id="34" name="文本框 33"/>
          <p:cNvSpPr txBox="1"/>
          <p:nvPr/>
        </p:nvSpPr>
        <p:spPr>
          <a:xfrm>
            <a:off x="8189052" y="5276845"/>
            <a:ext cx="1561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IFFT</a:t>
            </a:r>
            <a:endParaRPr kumimoji="1" lang="zh-CN" altLang="en-US" dirty="0"/>
          </a:p>
        </p:txBody>
      </p:sp>
      <p:sp>
        <p:nvSpPr>
          <p:cNvPr id="35" name="文本框 34"/>
          <p:cNvSpPr txBox="1"/>
          <p:nvPr/>
        </p:nvSpPr>
        <p:spPr>
          <a:xfrm>
            <a:off x="5970920" y="3889723"/>
            <a:ext cx="296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+</a:t>
            </a:r>
            <a:endParaRPr kumimoji="1" lang="zh-CN" altLang="en-US" sz="2400" dirty="0"/>
          </a:p>
        </p:txBody>
      </p:sp>
      <p:sp>
        <p:nvSpPr>
          <p:cNvPr id="36" name="文本框 35"/>
          <p:cNvSpPr txBox="1"/>
          <p:nvPr/>
        </p:nvSpPr>
        <p:spPr>
          <a:xfrm>
            <a:off x="676264" y="1404358"/>
            <a:ext cx="3810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zh-CN" sz="2400" dirty="0" smtClean="0"/>
              <a:t>Fill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sparse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data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62334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76895"/>
            <a:ext cx="8229600" cy="4525963"/>
          </a:xfrm>
        </p:spPr>
        <p:txBody>
          <a:bodyPr/>
          <a:lstStyle/>
          <a:p>
            <a:r>
              <a:rPr kumimoji="1" lang="en-US" altLang="zh-CN" dirty="0" smtClean="0"/>
              <a:t>Common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receiver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gather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can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give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continuous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data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continuous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noise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from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fixed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location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near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survey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area</a:t>
            </a:r>
            <a:endParaRPr kumimoji="1" lang="zh-CN" altLang="en-US" dirty="0"/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Dispersion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curves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indicate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velocity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area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roughly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300~500 m/s</a:t>
            </a:r>
          </a:p>
          <a:p>
            <a:endParaRPr kumimoji="1" lang="en-US" altLang="zh-CN" dirty="0"/>
          </a:p>
          <a:p>
            <a:r>
              <a:rPr kumimoji="1" lang="en-US" altLang="zh-CN" dirty="0" smtClean="0"/>
              <a:t>POCS cannot work well if too many traces are missing</a:t>
            </a:r>
            <a:endParaRPr kumimoji="1" lang="zh-CN" altLang="en-US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124487"/>
            <a:ext cx="8229600" cy="1143000"/>
          </a:xfrm>
        </p:spPr>
        <p:txBody>
          <a:bodyPr/>
          <a:lstStyle/>
          <a:p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2858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47" y="671670"/>
            <a:ext cx="8052386" cy="603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90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50" y="416936"/>
            <a:ext cx="8402920" cy="637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34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98" y="306691"/>
            <a:ext cx="8714031" cy="655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86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29" y="465274"/>
            <a:ext cx="8273083" cy="621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97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503707" cy="1470025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FFFF00"/>
                </a:solidFill>
              </a:rPr>
              <a:t>Surface wave Inversion</a:t>
            </a:r>
            <a:br>
              <a:rPr lang="en-US" altLang="zh-CN" sz="3600" dirty="0" smtClean="0">
                <a:solidFill>
                  <a:srgbClr val="FFFF00"/>
                </a:solidFill>
              </a:rPr>
            </a:br>
            <a:r>
              <a:rPr lang="en-US" altLang="zh-CN" sz="3600" dirty="0" smtClean="0">
                <a:solidFill>
                  <a:srgbClr val="FFFF00"/>
                </a:solidFill>
              </a:rPr>
              <a:t> on</a:t>
            </a:r>
            <a:r>
              <a:rPr lang="zh-CN" altLang="en-US" sz="3600" dirty="0" smtClean="0">
                <a:solidFill>
                  <a:srgbClr val="FFFF00"/>
                </a:solidFill>
              </a:rPr>
              <a:t> </a:t>
            </a:r>
            <a:r>
              <a:rPr lang="en-US" altLang="zh-CN" sz="3600" dirty="0" smtClean="0">
                <a:solidFill>
                  <a:srgbClr val="FFFF00"/>
                </a:solidFill>
              </a:rPr>
              <a:t>Golf</a:t>
            </a:r>
            <a:r>
              <a:rPr lang="zh-CN" altLang="en-US" sz="3600" dirty="0" smtClean="0">
                <a:solidFill>
                  <a:srgbClr val="FFFF00"/>
                </a:solidFill>
              </a:rPr>
              <a:t> </a:t>
            </a:r>
            <a:r>
              <a:rPr lang="en-US" altLang="zh-CN" sz="3600" dirty="0" smtClean="0">
                <a:solidFill>
                  <a:srgbClr val="FFFF00"/>
                </a:solidFill>
              </a:rPr>
              <a:t>Club</a:t>
            </a:r>
            <a:r>
              <a:rPr lang="zh-CN" altLang="en-US" sz="3600" dirty="0" smtClean="0">
                <a:solidFill>
                  <a:srgbClr val="FFFF00"/>
                </a:solidFill>
              </a:rPr>
              <a:t> </a:t>
            </a:r>
            <a:r>
              <a:rPr lang="en-US" altLang="zh-CN" sz="3600" dirty="0">
                <a:solidFill>
                  <a:srgbClr val="FFFF00"/>
                </a:solidFill>
              </a:rPr>
              <a:t>d</a:t>
            </a:r>
            <a:r>
              <a:rPr lang="en-US" altLang="zh-CN" sz="3600" dirty="0" smtClean="0">
                <a:solidFill>
                  <a:srgbClr val="FFFF00"/>
                </a:solidFill>
              </a:rPr>
              <a:t>ata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sz="2400" dirty="0" smtClean="0">
                <a:solidFill>
                  <a:srgbClr val="FFFF00"/>
                </a:solidFill>
              </a:rPr>
              <a:t>Shihang Feng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144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Goal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Procedure</a:t>
            </a:r>
          </a:p>
          <a:p>
            <a:r>
              <a:rPr kumimoji="1" lang="en-US" altLang="zh-CN" dirty="0" smtClean="0"/>
              <a:t>Experiment</a:t>
            </a:r>
          </a:p>
          <a:p>
            <a:r>
              <a:rPr kumimoji="1" lang="en-US" altLang="zh-CN" dirty="0" smtClean="0"/>
              <a:t>Processing</a:t>
            </a:r>
          </a:p>
          <a:p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2638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Goal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and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Procedure</a:t>
            </a:r>
          </a:p>
          <a:p>
            <a:r>
              <a:rPr kumimoji="1" lang="en-US" altLang="zh-CN" dirty="0" smtClean="0"/>
              <a:t>Experiment</a:t>
            </a:r>
          </a:p>
          <a:p>
            <a:r>
              <a:rPr kumimoji="1" lang="en-US" altLang="zh-CN" dirty="0" smtClean="0"/>
              <a:t>Processing</a:t>
            </a:r>
          </a:p>
          <a:p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939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457200" y="349687"/>
            <a:ext cx="8229600" cy="5666055"/>
          </a:xfrm>
        </p:spPr>
        <p:txBody>
          <a:bodyPr/>
          <a:lstStyle/>
          <a:p>
            <a:r>
              <a:rPr kumimoji="1" lang="en-US" altLang="zh-CN" dirty="0" smtClean="0"/>
              <a:t>Goal</a:t>
            </a:r>
          </a:p>
          <a:p>
            <a:pPr lvl="1" algn="just"/>
            <a:r>
              <a:rPr kumimoji="1" lang="en-US" altLang="zh-CN" dirty="0" smtClean="0"/>
              <a:t>Use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surface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wave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information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Golf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Club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data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obtain velocity structure beneath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 survey area</a:t>
            </a:r>
          </a:p>
          <a:p>
            <a:pPr lvl="1"/>
            <a:endParaRPr kumimoji="1" lang="en-US" altLang="zh-CN" dirty="0" smtClean="0"/>
          </a:p>
          <a:p>
            <a:r>
              <a:rPr kumimoji="1" lang="en-US" altLang="zh-CN" dirty="0" smtClean="0"/>
              <a:t>Procedure</a:t>
            </a:r>
          </a:p>
          <a:p>
            <a:pPr lvl="1"/>
            <a:r>
              <a:rPr kumimoji="1" lang="en-US" altLang="zh-CN" dirty="0" smtClean="0"/>
              <a:t>Step</a:t>
            </a:r>
            <a:r>
              <a:rPr kumimoji="1" lang="zh-CN" altLang="zh-CN" dirty="0"/>
              <a:t> </a:t>
            </a:r>
            <a:r>
              <a:rPr kumimoji="1" lang="en-US" altLang="zh-CN" dirty="0" smtClean="0"/>
              <a:t>1: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Process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data</a:t>
            </a:r>
          </a:p>
          <a:p>
            <a:pPr lvl="1"/>
            <a:r>
              <a:rPr kumimoji="1" lang="en-US" altLang="zh-CN" dirty="0" smtClean="0"/>
              <a:t>Step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2: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Obtain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observed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dispersion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cure</a:t>
            </a:r>
          </a:p>
          <a:p>
            <a:pPr lvl="1"/>
            <a:r>
              <a:rPr kumimoji="1" lang="en-US" altLang="zh-CN" dirty="0" smtClean="0"/>
              <a:t>Step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3: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Apply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surface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wave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inversion</a:t>
            </a:r>
            <a:r>
              <a:rPr kumimoji="1" lang="zh-CN" altLang="en-US" dirty="0" smtClean="0"/>
              <a:t> </a:t>
            </a:r>
            <a:endParaRPr kumimoji="1" lang="en-US" altLang="zh-CN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9256"/>
              </p:ext>
            </p:extLst>
          </p:nvPr>
        </p:nvGraphicFramePr>
        <p:xfrm>
          <a:off x="0" y="4938579"/>
          <a:ext cx="8999538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文档" r:id="rId4" imgW="6858000" imgH="787400" progId="Word.Document.12">
                  <p:embed/>
                </p:oleObj>
              </mc:Choice>
              <mc:Fallback>
                <p:oleObj name="文档" r:id="rId4" imgW="6858000" imgH="787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4938579"/>
                        <a:ext cx="8999538" cy="1033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122865" y="5972041"/>
            <a:ext cx="66083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where </a:t>
            </a:r>
            <a:r>
              <a:rPr lang="en-US" altLang="zh-CN" sz="2400" i="1" dirty="0" err="1"/>
              <a:t>κ</a:t>
            </a:r>
            <a:r>
              <a:rPr lang="en-US" altLang="zh-CN" sz="2400" i="1" dirty="0"/>
              <a:t>(</a:t>
            </a:r>
            <a:r>
              <a:rPr lang="en-US" altLang="zh-CN" sz="2400" i="1" dirty="0" err="1"/>
              <a:t>ω</a:t>
            </a:r>
            <a:r>
              <a:rPr lang="en-US" altLang="zh-CN" sz="2400" i="1" dirty="0"/>
              <a:t>)</a:t>
            </a:r>
            <a:r>
              <a:rPr lang="en-US" altLang="zh-CN" sz="2400" dirty="0"/>
              <a:t> is the fundamental dispersion curve</a:t>
            </a:r>
          </a:p>
          <a:p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89520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ustom 9">
      <a:dk1>
        <a:srgbClr val="FFFF00"/>
      </a:dk1>
      <a:lt1>
        <a:srgbClr val="FFFFFF"/>
      </a:lt1>
      <a:dk2>
        <a:srgbClr val="FFFF00"/>
      </a:dk2>
      <a:lt2>
        <a:srgbClr val="808080"/>
      </a:lt2>
      <a:accent1>
        <a:srgbClr val="0070C0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Theme1" id="{7375E961-E6D5-4558-A9E0-FFD08F79331E}" vid="{DE1D08F9-E685-435D-89E5-99DB746A5666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26500</TotalTime>
  <Words>209</Words>
  <Application>Microsoft Macintosh PowerPoint</Application>
  <PresentationFormat>全屏显示(4:3)</PresentationFormat>
  <Paragraphs>80</Paragraphs>
  <Slides>18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7</vt:i4>
      </vt:variant>
      <vt:variant>
        <vt:lpstr>嵌入的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Theme1</vt:lpstr>
      <vt:lpstr>1_Default Design</vt:lpstr>
      <vt:lpstr>3_Default Design</vt:lpstr>
      <vt:lpstr>4_Default Design</vt:lpstr>
      <vt:lpstr>1_默认设计模板</vt:lpstr>
      <vt:lpstr>2_默认设计模板</vt:lpstr>
      <vt:lpstr>3_默认设计模板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Surface wave Inversion  on Golf Club data</vt:lpstr>
      <vt:lpstr>Outline</vt:lpstr>
      <vt:lpstr>Outline</vt:lpstr>
      <vt:lpstr>PowerPoint 演示文稿</vt:lpstr>
      <vt:lpstr>Outline</vt:lpstr>
      <vt:lpstr>Experiment</vt:lpstr>
      <vt:lpstr>Outline</vt:lpstr>
      <vt:lpstr>Band-pass Filter</vt:lpstr>
      <vt:lpstr>COG and CRG</vt:lpstr>
      <vt:lpstr>Workflow</vt:lpstr>
      <vt:lpstr>Dispersion Curve</vt:lpstr>
      <vt:lpstr>POCS Iterative Method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GEMTIP inversion</dc:title>
  <dc:creator>Shihang Feng</dc:creator>
  <cp:lastModifiedBy>Shihang feng</cp:lastModifiedBy>
  <cp:revision>422</cp:revision>
  <dcterms:created xsi:type="dcterms:W3CDTF">2014-01-13T22:45:48Z</dcterms:created>
  <dcterms:modified xsi:type="dcterms:W3CDTF">2015-12-08T10:01:00Z</dcterms:modified>
</cp:coreProperties>
</file>